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3264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smtClean="0"/>
              <a:t>BMS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8.0</c:v>
                </c:pt>
                <c:pt idx="1">
                  <c:v>8.0</c:v>
                </c:pt>
                <c:pt idx="2">
                  <c:v>32.0</c:v>
                </c:pt>
                <c:pt idx="3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PAINS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5.0</c:v>
                </c:pt>
                <c:pt idx="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MLSMR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29.0</c:v>
                </c:pt>
                <c:pt idx="3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LINT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2.0</c:v>
                </c:pt>
                <c:pt idx="1">
                  <c:v>4.0</c:v>
                </c:pt>
                <c:pt idx="2">
                  <c:v>22.0</c:v>
                </c:pt>
                <c:pt idx="3">
                  <c:v>4.0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Inpharmatica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15.0</c:v>
                </c:pt>
                <c:pt idx="3">
                  <c:v>12.0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Glaxo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16.0</c:v>
                </c:pt>
                <c:pt idx="3">
                  <c:v>16.0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Dundee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4.0</c:v>
                </c:pt>
                <c:pt idx="1">
                  <c:v>4.0</c:v>
                </c:pt>
                <c:pt idx="2">
                  <c:v>48.0</c:v>
                </c:pt>
                <c:pt idx="3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2479144"/>
        <c:axId val="-2122656440"/>
      </c:barChart>
      <c:catAx>
        <c:axId val="-21224791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2656440"/>
        <c:crosses val="autoZero"/>
        <c:auto val="1"/>
        <c:lblAlgn val="ctr"/>
        <c:lblOffset val="100"/>
        <c:noMultiLvlLbl val="0"/>
      </c:catAx>
      <c:valAx>
        <c:axId val="-2122656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2479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567600166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1</cp:revision>
  <dcterms:created xsi:type="dcterms:W3CDTF">2015-10-14T22:20:49Z</dcterms:created>
  <dcterms:modified xsi:type="dcterms:W3CDTF">2015-10-14T22:26:11Z</dcterms:modified>
</cp:coreProperties>
</file>