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304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err="1" smtClean="0"/>
              <a:t>Glaxo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35.0</c:v>
                </c:pt>
                <c:pt idx="1">
                  <c:v>1.0</c:v>
                </c:pt>
                <c:pt idx="2">
                  <c:v>53.0</c:v>
                </c:pt>
                <c:pt idx="3">
                  <c:v>44.0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MLSMR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46.0</c:v>
                </c:pt>
                <c:pt idx="1">
                  <c:v>0.0</c:v>
                </c:pt>
                <c:pt idx="2">
                  <c:v>63.0</c:v>
                </c:pt>
                <c:pt idx="3">
                  <c:v>49.0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LINT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14.0</c:v>
                </c:pt>
                <c:pt idx="3">
                  <c:v>5.0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Inpharmatica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2.0</c:v>
                </c:pt>
                <c:pt idx="1">
                  <c:v>5.0</c:v>
                </c:pt>
                <c:pt idx="2">
                  <c:v>8.0</c:v>
                </c:pt>
                <c:pt idx="3">
                  <c:v>11.0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11.0</c:v>
                </c:pt>
                <c:pt idx="1">
                  <c:v>2.0</c:v>
                </c:pt>
                <c:pt idx="2">
                  <c:v>38.0</c:v>
                </c:pt>
                <c:pt idx="3">
                  <c:v>14.0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16.0</c:v>
                </c:pt>
                <c:pt idx="3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2479144"/>
        <c:axId val="-2122656440"/>
      </c:barChart>
      <c:catAx>
        <c:axId val="-21224791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2656440"/>
        <c:crosses val="autoZero"/>
        <c:auto val="1"/>
        <c:lblAlgn val="ctr"/>
        <c:lblOffset val="100"/>
        <c:noMultiLvlLbl val="0"/>
      </c:catAx>
      <c:valAx>
        <c:axId val="-2122656440"/>
        <c:scaling>
          <c:orientation val="minMax"/>
          <c:max val="2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2479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14154814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6</cp:revision>
  <dcterms:created xsi:type="dcterms:W3CDTF">2015-10-14T22:20:49Z</dcterms:created>
  <dcterms:modified xsi:type="dcterms:W3CDTF">2015-10-15T08:32:18Z</dcterms:modified>
</cp:coreProperties>
</file>