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643"/>
    <a:srgbClr val="93A9CF"/>
    <a:srgbClr val="4F6228"/>
    <a:srgbClr val="4572A7"/>
    <a:srgbClr val="71588F"/>
    <a:srgbClr val="89A54E"/>
    <a:srgbClr val="4198AF"/>
    <a:srgbClr val="DB8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321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BMS</a:t>
            </a:r>
            <a:endParaRPr lang="de-DE" sz="3200" dirty="0"/>
          </a:p>
        </c:rich>
      </c:tx>
      <c:layout>
        <c:manualLayout>
          <c:xMode val="edge"/>
          <c:yMode val="edge"/>
          <c:x val="0.678674686497521"/>
          <c:y val="0.018055555555555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582850976961213"/>
          <c:y val="0.122592592592593"/>
          <c:w val="0.417149023038787"/>
          <c:h val="0.3824826480023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Blatt1!$I$1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rgbClr val="4F6228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8.0</c:v>
                </c:pt>
                <c:pt idx="1">
                  <c:v>5.0</c:v>
                </c:pt>
                <c:pt idx="2">
                  <c:v>32.0</c:v>
                </c:pt>
                <c:pt idx="3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29.0</c:v>
                </c:pt>
                <c:pt idx="3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22.0</c:v>
                </c:pt>
                <c:pt idx="3">
                  <c:v>4.0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LINT</c:v>
                </c:pt>
              </c:strCache>
            </c:strRef>
          </c:tx>
          <c:spPr>
            <a:solidFill>
              <a:srgbClr val="71588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15.0</c:v>
                </c:pt>
                <c:pt idx="3">
                  <c:v>12.0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MLSMR</c:v>
                </c:pt>
              </c:strCache>
            </c:strRef>
          </c:tx>
          <c:spPr>
            <a:solidFill>
              <a:srgbClr val="89A54E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PAINS</c:v>
                </c:pt>
              </c:strCache>
            </c:strRef>
          </c:tx>
          <c:spPr>
            <a:solidFill>
              <a:srgbClr val="AA4643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4.0</c:v>
                </c:pt>
                <c:pt idx="1">
                  <c:v>4.0</c:v>
                </c:pt>
                <c:pt idx="2">
                  <c:v>48.0</c:v>
                </c:pt>
                <c:pt idx="3">
                  <c:v>7.0</c:v>
                </c:pt>
              </c:numCache>
            </c:numRef>
          </c:val>
        </c:ser>
        <c:ser>
          <c:idx val="7"/>
          <c:order val="7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spPr>
            <a:solidFill>
              <a:srgbClr val="4572A7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Blatt1!$I$2:$I$5</c:f>
              <c:numCache>
                <c:formatCode>General</c:formatCode>
                <c:ptCount val="4"/>
                <c:pt idx="0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6772216"/>
        <c:axId val="2116772568"/>
      </c:barChart>
      <c:catAx>
        <c:axId val="21167722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772568"/>
        <c:crosses val="autoZero"/>
        <c:auto val="1"/>
        <c:lblAlgn val="ctr"/>
        <c:lblOffset val="100"/>
        <c:noMultiLvlLbl val="0"/>
      </c:catAx>
      <c:valAx>
        <c:axId val="2116772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77221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263888888888889"/>
          <c:y val="0.0180641951006124"/>
          <c:w val="0.453240740740741"/>
          <c:h val="0.755083989501312"/>
        </c:manualLayout>
      </c:layout>
      <c:overlay val="0"/>
      <c:txPr>
        <a:bodyPr/>
        <a:lstStyle/>
        <a:p>
          <a:pPr>
            <a:defRPr sz="2400" kern="1200" spc="9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070119310"/>
              </p:ext>
            </p:extLst>
          </p:nvPr>
        </p:nvGraphicFramePr>
        <p:xfrm>
          <a:off x="0" y="0"/>
          <a:ext cx="6858000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5</cp:revision>
  <dcterms:created xsi:type="dcterms:W3CDTF">2015-10-14T22:20:49Z</dcterms:created>
  <dcterms:modified xsi:type="dcterms:W3CDTF">2015-10-15T17:01:47Z</dcterms:modified>
</cp:coreProperties>
</file>