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71588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67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MLSMR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38.0</c:v>
                </c:pt>
                <c:pt idx="1">
                  <c:v>5.0</c:v>
                </c:pt>
                <c:pt idx="2">
                  <c:v>62.0</c:v>
                </c:pt>
                <c:pt idx="3">
                  <c:v>88.0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6.0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22.0</c:v>
                </c:pt>
                <c:pt idx="3">
                  <c:v>9.0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3.0</c:v>
                </c:pt>
                <c:pt idx="1">
                  <c:v>9.0</c:v>
                </c:pt>
                <c:pt idx="2">
                  <c:v>12.0</c:v>
                </c:pt>
                <c:pt idx="3">
                  <c:v>23.0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46.0</c:v>
                </c:pt>
                <c:pt idx="1">
                  <c:v>0.0</c:v>
                </c:pt>
                <c:pt idx="2">
                  <c:v>49.0</c:v>
                </c:pt>
                <c:pt idx="3">
                  <c:v>63.0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11.0</c:v>
                </c:pt>
                <c:pt idx="1">
                  <c:v>6.0</c:v>
                </c:pt>
                <c:pt idx="2">
                  <c:v>60.0</c:v>
                </c:pt>
                <c:pt idx="3">
                  <c:v>21.0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15.0</c:v>
                </c:pt>
                <c:pt idx="3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1180856"/>
        <c:axId val="-2111048040"/>
      </c:barChart>
      <c:catAx>
        <c:axId val="-2111180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048040"/>
        <c:crosses val="autoZero"/>
        <c:auto val="1"/>
        <c:lblAlgn val="ctr"/>
        <c:lblOffset val="100"/>
        <c:noMultiLvlLbl val="0"/>
      </c:catAx>
      <c:valAx>
        <c:axId val="-2111048040"/>
        <c:scaling>
          <c:orientation val="minMax"/>
          <c:max val="2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180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4082876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7</cp:revision>
  <dcterms:created xsi:type="dcterms:W3CDTF">2015-10-14T22:20:49Z</dcterms:created>
  <dcterms:modified xsi:type="dcterms:W3CDTF">2015-10-15T09:29:40Z</dcterms:modified>
</cp:coreProperties>
</file>