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54E"/>
    <a:srgbClr val="4198AF"/>
    <a:srgbClr val="71588F"/>
    <a:srgbClr val="DB843D"/>
    <a:srgbClr val="93A9CF"/>
    <a:srgbClr val="768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214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smtClean="0"/>
              <a:t>PAINS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80.0</c:v>
                </c:pt>
                <c:pt idx="3">
                  <c:v>3.0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MLSMR</c:v>
                </c:pt>
              </c:strCache>
            </c:strRef>
          </c:tx>
          <c:spPr>
            <a:solidFill>
              <a:srgbClr val="89A54E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6.0</c:v>
                </c:pt>
                <c:pt idx="3">
                  <c:v>3.0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LINT</c:v>
                </c:pt>
              </c:strCache>
            </c:strRef>
          </c:tx>
          <c:spPr>
            <a:solidFill>
              <a:srgbClr val="71588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14.0</c:v>
                </c:pt>
                <c:pt idx="3">
                  <c:v>0.0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Inpharmatica</c:v>
                </c:pt>
              </c:strCache>
            </c:strRef>
          </c:tx>
          <c:spPr>
            <a:solidFill>
              <a:srgbClr val="4198A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4.0</c:v>
                </c:pt>
                <c:pt idx="3">
                  <c:v>2.0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Glaxo</c:v>
                </c:pt>
              </c:strCache>
            </c:strRef>
          </c:tx>
          <c:spPr>
            <a:solidFill>
              <a:srgbClr val="DB843D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7.0</c:v>
                </c:pt>
                <c:pt idx="3">
                  <c:v>1.0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0787880"/>
        <c:axId val="2124363448"/>
      </c:barChart>
      <c:catAx>
        <c:axId val="2130787880"/>
        <c:scaling>
          <c:orientation val="minMax"/>
        </c:scaling>
        <c:delete val="0"/>
        <c:axPos val="b"/>
        <c:majorTickMark val="out"/>
        <c:minorTickMark val="none"/>
        <c:tickLblPos val="nextTo"/>
        <c:crossAx val="2124363448"/>
        <c:crosses val="autoZero"/>
        <c:auto val="1"/>
        <c:lblAlgn val="ctr"/>
        <c:lblOffset val="100"/>
        <c:noMultiLvlLbl val="0"/>
      </c:catAx>
      <c:valAx>
        <c:axId val="2124363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0787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512326507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-8243590" y="3810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10</cp:revision>
  <dcterms:created xsi:type="dcterms:W3CDTF">2015-10-14T22:20:49Z</dcterms:created>
  <dcterms:modified xsi:type="dcterms:W3CDTF">2015-10-18T13:52:31Z</dcterms:modified>
</cp:coreProperties>
</file>