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643"/>
    <a:srgbClr val="89A54E"/>
    <a:srgbClr val="4198AF"/>
    <a:srgbClr val="71588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214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err="1" smtClean="0"/>
              <a:t>SureChEMBL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PAINS</c:v>
                </c:pt>
              </c:strCache>
            </c:strRef>
          </c:tx>
          <c:spPr>
            <a:solidFill>
              <a:srgbClr val="AA4643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3.0</c:v>
                </c:pt>
                <c:pt idx="3">
                  <c:v>80.0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MLSMR</c:v>
                </c:pt>
              </c:strCache>
            </c:strRef>
          </c:tx>
          <c:spPr>
            <a:solidFill>
              <a:srgbClr val="89A54E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38.0</c:v>
                </c:pt>
                <c:pt idx="1">
                  <c:v>5.0</c:v>
                </c:pt>
                <c:pt idx="2">
                  <c:v>88.0</c:v>
                </c:pt>
                <c:pt idx="3">
                  <c:v>62.0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71588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31.0</c:v>
                </c:pt>
                <c:pt idx="3">
                  <c:v>10.0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1.0</c:v>
                </c:pt>
                <c:pt idx="1">
                  <c:v>13.0</c:v>
                </c:pt>
                <c:pt idx="2">
                  <c:v>25.0</c:v>
                </c:pt>
                <c:pt idx="3">
                  <c:v>19.0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35.0</c:v>
                </c:pt>
                <c:pt idx="1">
                  <c:v>1.0</c:v>
                </c:pt>
                <c:pt idx="2">
                  <c:v>44.0</c:v>
                </c:pt>
                <c:pt idx="3">
                  <c:v>53.0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12.0</c:v>
                </c:pt>
                <c:pt idx="1">
                  <c:v>4.0</c:v>
                </c:pt>
                <c:pt idx="2">
                  <c:v>88.0</c:v>
                </c:pt>
                <c:pt idx="3">
                  <c:v>29.0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8.0</c:v>
                </c:pt>
                <c:pt idx="1">
                  <c:v>8.0</c:v>
                </c:pt>
                <c:pt idx="2">
                  <c:v>18.0</c:v>
                </c:pt>
                <c:pt idx="3">
                  <c:v>32.0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0787880"/>
        <c:axId val="2124363448"/>
      </c:barChart>
      <c:catAx>
        <c:axId val="21307878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4363448"/>
        <c:crosses val="autoZero"/>
        <c:auto val="1"/>
        <c:lblAlgn val="ctr"/>
        <c:lblOffset val="100"/>
        <c:noMultiLvlLbl val="0"/>
      </c:catAx>
      <c:valAx>
        <c:axId val="2124363448"/>
        <c:scaling>
          <c:orientation val="minMax"/>
          <c:max val="3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787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29600859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11</cp:revision>
  <dcterms:created xsi:type="dcterms:W3CDTF">2015-10-14T22:20:49Z</dcterms:created>
  <dcterms:modified xsi:type="dcterms:W3CDTF">2015-10-18T13:57:14Z</dcterms:modified>
</cp:coreProperties>
</file>