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323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Dundee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12.0</c:v>
                </c:pt>
                <c:pt idx="1">
                  <c:v>4.0</c:v>
                </c:pt>
                <c:pt idx="2">
                  <c:v>29.0</c:v>
                </c:pt>
                <c:pt idx="3">
                  <c:v>88.0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7.0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11.0</c:v>
                </c:pt>
                <c:pt idx="1">
                  <c:v>6.0</c:v>
                </c:pt>
                <c:pt idx="2">
                  <c:v>21.0</c:v>
                </c:pt>
                <c:pt idx="3">
                  <c:v>60.0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LINT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1.0</c:v>
                </c:pt>
                <c:pt idx="2">
                  <c:v>12.0</c:v>
                </c:pt>
                <c:pt idx="3">
                  <c:v>11.0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Inpharmatica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11.0</c:v>
                </c:pt>
                <c:pt idx="3">
                  <c:v>35.0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Glaxo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11.0</c:v>
                </c:pt>
                <c:pt idx="1">
                  <c:v>2.0</c:v>
                </c:pt>
                <c:pt idx="2">
                  <c:v>14.0</c:v>
                </c:pt>
                <c:pt idx="3">
                  <c:v>38.0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Schnitt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4.0</c:v>
                </c:pt>
                <c:pt idx="1">
                  <c:v>4.0</c:v>
                </c:pt>
                <c:pt idx="2">
                  <c:v>7.0</c:v>
                </c:pt>
                <c:pt idx="3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7126056"/>
        <c:axId val="2087128936"/>
      </c:barChart>
      <c:catAx>
        <c:axId val="2087126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087128936"/>
        <c:crosses val="autoZero"/>
        <c:auto val="1"/>
        <c:lblAlgn val="ctr"/>
        <c:lblOffset val="100"/>
        <c:noMultiLvlLbl val="0"/>
      </c:catAx>
      <c:valAx>
        <c:axId val="2087128936"/>
        <c:scaling>
          <c:orientation val="minMax"/>
          <c:max val="3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7126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58982471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5</cp:revision>
  <dcterms:created xsi:type="dcterms:W3CDTF">2015-10-14T22:20:49Z</dcterms:created>
  <dcterms:modified xsi:type="dcterms:W3CDTF">2015-10-27T20:29:57Z</dcterms:modified>
</cp:coreProperties>
</file>