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8AF"/>
    <a:srgbClr val="71588F"/>
    <a:srgbClr val="DB843D"/>
    <a:srgbClr val="93A9CF"/>
    <a:srgbClr val="768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3216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de-DE" sz="3200" dirty="0" smtClean="0"/>
              <a:t>MLSMR</a:t>
            </a:r>
            <a:endParaRPr lang="de-DE" sz="3200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SureChEMBL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38.0</c:v>
                </c:pt>
                <c:pt idx="1">
                  <c:v>5.0</c:v>
                </c:pt>
                <c:pt idx="2">
                  <c:v>62.0</c:v>
                </c:pt>
                <c:pt idx="3">
                  <c:v>88.0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PAINS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3.0</c:v>
                </c:pt>
                <c:pt idx="3">
                  <c:v>6.0</c:v>
                </c:pt>
              </c:numCache>
            </c:numRef>
          </c:val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LINT</c:v>
                </c:pt>
              </c:strCache>
            </c:strRef>
          </c:tx>
          <c:spPr>
            <a:solidFill>
              <a:srgbClr val="71588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3.0</c:v>
                </c:pt>
                <c:pt idx="1">
                  <c:v>2.0</c:v>
                </c:pt>
                <c:pt idx="2">
                  <c:v>22.0</c:v>
                </c:pt>
                <c:pt idx="3">
                  <c:v>9.0</c:v>
                </c:pt>
              </c:numCache>
            </c:numRef>
          </c:val>
        </c:ser>
        <c:ser>
          <c:idx val="3"/>
          <c:order val="3"/>
          <c:tx>
            <c:strRef>
              <c:f>Blatt1!$E$1</c:f>
              <c:strCache>
                <c:ptCount val="1"/>
                <c:pt idx="0">
                  <c:v>Inpharmatica</c:v>
                </c:pt>
              </c:strCache>
            </c:strRef>
          </c:tx>
          <c:spPr>
            <a:solidFill>
              <a:srgbClr val="4198A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Blatt1!$E$2:$E$5</c:f>
              <c:numCache>
                <c:formatCode>General</c:formatCode>
                <c:ptCount val="4"/>
                <c:pt idx="0">
                  <c:v>3.0</c:v>
                </c:pt>
                <c:pt idx="1">
                  <c:v>9.0</c:v>
                </c:pt>
                <c:pt idx="2">
                  <c:v>12.0</c:v>
                </c:pt>
                <c:pt idx="3">
                  <c:v>23.0</c:v>
                </c:pt>
              </c:numCache>
            </c:numRef>
          </c:val>
        </c:ser>
        <c:ser>
          <c:idx val="4"/>
          <c:order val="4"/>
          <c:tx>
            <c:strRef>
              <c:f>Blatt1!$F$1</c:f>
              <c:strCache>
                <c:ptCount val="1"/>
                <c:pt idx="0">
                  <c:v>Glaxo</c:v>
                </c:pt>
              </c:strCache>
            </c:strRef>
          </c:tx>
          <c:spPr>
            <a:solidFill>
              <a:srgbClr val="DB843D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Blatt1!$F$2:$F$5</c:f>
              <c:numCache>
                <c:formatCode>General</c:formatCode>
                <c:ptCount val="4"/>
                <c:pt idx="0">
                  <c:v>46.0</c:v>
                </c:pt>
                <c:pt idx="1">
                  <c:v>0.0</c:v>
                </c:pt>
                <c:pt idx="2">
                  <c:v>49.0</c:v>
                </c:pt>
                <c:pt idx="3">
                  <c:v>63.0</c:v>
                </c:pt>
              </c:numCache>
            </c:numRef>
          </c:val>
        </c:ser>
        <c:ser>
          <c:idx val="5"/>
          <c:order val="5"/>
          <c:tx>
            <c:strRef>
              <c:f>Blatt1!$G$1</c:f>
              <c:strCache>
                <c:ptCount val="1"/>
                <c:pt idx="0">
                  <c:v>Dundee</c:v>
                </c:pt>
              </c:strCache>
            </c:strRef>
          </c:tx>
          <c:spPr>
            <a:solidFill>
              <a:srgbClr val="93A9C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Blatt1!$G$2:$G$5</c:f>
              <c:numCache>
                <c:formatCode>General</c:formatCode>
                <c:ptCount val="4"/>
                <c:pt idx="0">
                  <c:v>11.0</c:v>
                </c:pt>
                <c:pt idx="1">
                  <c:v>6.0</c:v>
                </c:pt>
                <c:pt idx="2">
                  <c:v>60.0</c:v>
                </c:pt>
                <c:pt idx="3">
                  <c:v>21.0</c:v>
                </c:pt>
              </c:numCache>
            </c:numRef>
          </c:val>
        </c:ser>
        <c:ser>
          <c:idx val="6"/>
          <c:order val="6"/>
          <c:tx>
            <c:strRef>
              <c:f>Blatt1!$H$1</c:f>
              <c:strCache>
                <c:ptCount val="1"/>
                <c:pt idx="0">
                  <c:v>BMS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Blatt1!$H$2:$H$5</c:f>
              <c:numCache>
                <c:formatCode>General</c:formatCode>
                <c:ptCount val="4"/>
                <c:pt idx="0">
                  <c:v>6.0</c:v>
                </c:pt>
                <c:pt idx="1">
                  <c:v>4.0</c:v>
                </c:pt>
                <c:pt idx="2">
                  <c:v>15.0</c:v>
                </c:pt>
                <c:pt idx="3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6354168"/>
        <c:axId val="2096351512"/>
      </c:barChart>
      <c:catAx>
        <c:axId val="2096354168"/>
        <c:scaling>
          <c:orientation val="minMax"/>
        </c:scaling>
        <c:delete val="0"/>
        <c:axPos val="b"/>
        <c:majorTickMark val="out"/>
        <c:minorTickMark val="none"/>
        <c:tickLblPos val="nextTo"/>
        <c:crossAx val="2096351512"/>
        <c:crosses val="autoZero"/>
        <c:auto val="1"/>
        <c:lblAlgn val="ctr"/>
        <c:lblOffset val="100"/>
        <c:noMultiLvlLbl val="0"/>
      </c:catAx>
      <c:valAx>
        <c:axId val="2096351512"/>
        <c:scaling>
          <c:orientation val="minMax"/>
          <c:max val="25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63541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43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0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4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9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9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5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9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9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1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46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141923191"/>
              </p:ext>
            </p:extLst>
          </p:nvPr>
        </p:nvGraphicFramePr>
        <p:xfrm>
          <a:off x="0" y="0"/>
          <a:ext cx="4864364" cy="91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-8243590" y="38104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9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Hullabulla</dc:creator>
  <cp:lastModifiedBy>Hugo Hullabulla</cp:lastModifiedBy>
  <cp:revision>8</cp:revision>
  <dcterms:created xsi:type="dcterms:W3CDTF">2015-10-14T22:20:49Z</dcterms:created>
  <dcterms:modified xsi:type="dcterms:W3CDTF">2015-10-27T20:27:06Z</dcterms:modified>
</cp:coreProperties>
</file>