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54E"/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320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PAINS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80.0</c:v>
                </c:pt>
                <c:pt idx="3">
                  <c:v>3.0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MLSMR</c:v>
                </c:pt>
              </c:strCache>
            </c:strRef>
          </c:tx>
          <c:spPr>
            <a:solidFill>
              <a:srgbClr val="89A54E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6.0</c:v>
                </c:pt>
                <c:pt idx="3">
                  <c:v>3.0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14.0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7.0</c:v>
                </c:pt>
                <c:pt idx="3">
                  <c:v>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403768"/>
        <c:axId val="2137406536"/>
      </c:barChart>
      <c:catAx>
        <c:axId val="21374037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7406536"/>
        <c:crosses val="autoZero"/>
        <c:auto val="1"/>
        <c:lblAlgn val="ctr"/>
        <c:lblOffset val="100"/>
        <c:noMultiLvlLbl val="0"/>
      </c:catAx>
      <c:valAx>
        <c:axId val="2137406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7403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45009642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12</cp:revision>
  <dcterms:created xsi:type="dcterms:W3CDTF">2015-10-14T22:20:49Z</dcterms:created>
  <dcterms:modified xsi:type="dcterms:W3CDTF">2015-10-27T20:25:26Z</dcterms:modified>
</cp:coreProperties>
</file>