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礒貝 。" initials="礒貝" lastIdx="13" clrIdx="0">
    <p:extLst>
      <p:ext uri="{19B8F6BF-5375-455C-9EA6-DF929625EA0E}">
        <p15:presenceInfo xmlns:p15="http://schemas.microsoft.com/office/powerpoint/2012/main" userId="4c431f6c342fe6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14:03:28.962" idx="4">
    <p:pos x="10" y="10"/>
    <p:text>ゲームスタート画面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14:16:09.010" idx="10">
    <p:pos x="10" y="10"/>
    <p:text>ローカルプレイ　スタート画面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13:56:06.220" idx="3">
    <p:pos x="10" y="10"/>
    <p:text>ローカルプレイ　スタート画面 (2)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14:16:33.201" idx="11">
    <p:pos x="10" y="10"/>
    <p:text>オンラインプレイ　スタート画面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14:21:24.273" idx="13">
    <p:pos x="10" y="10"/>
    <p:text>オンラインプレイ　スタート画面(2)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13:56:06.220" idx="12">
    <p:pos x="10" y="10"/>
    <p:text>オンラインプレイ　スタート画面 (3)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0CCE1-B930-4EB9-980A-B73F84D932DC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41079-0B1B-4FE6-86A9-5EA5041C3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8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ローカルでプレイを選択すると、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つの画面で複数人がプレイをすることができる。</a:t>
            </a:r>
            <a:endParaRPr kumimoji="1" lang="en-US" altLang="ja-JP" dirty="0"/>
          </a:p>
          <a:p>
            <a:r>
              <a:rPr kumimoji="1" lang="ja-JP" altLang="en-US" dirty="0"/>
              <a:t>オンラインでプレイを選択すると、各自所持しているパソコンから複数人でプレイすることができる。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1079-0B1B-4FE6-86A9-5EA5041C31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33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名前を入力するとボタンを押すことが可能になる。この処理を</a:t>
            </a:r>
            <a:r>
              <a:rPr kumimoji="1" lang="en-US" altLang="ja-JP" dirty="0"/>
              <a:t>4</a:t>
            </a:r>
            <a:r>
              <a:rPr kumimoji="1" lang="ja-JP" altLang="en-US" dirty="0"/>
              <a:t>回繰り返す。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1079-0B1B-4FE6-86A9-5EA5041C31C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97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プレーヤーは各自名前を入力し、</a:t>
            </a:r>
            <a:r>
              <a:rPr kumimoji="1" lang="en-US" altLang="ja-JP" dirty="0"/>
              <a:t>4</a:t>
            </a:r>
            <a:r>
              <a:rPr kumimoji="1" lang="ja-JP" altLang="en-US" dirty="0"/>
              <a:t>人分の名前の入力が完了したら</a:t>
            </a:r>
            <a:r>
              <a:rPr kumimoji="1" lang="en-US" altLang="ja-JP" dirty="0"/>
              <a:t>GAMESTART</a:t>
            </a:r>
            <a:r>
              <a:rPr kumimoji="1" lang="ja-JP" altLang="en-US" dirty="0"/>
              <a:t>ボタンが出現する。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1079-0B1B-4FE6-86A9-5EA5041C31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9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名前を入力するとボタンを押すことが可能になる。ボタンを押したら</a:t>
            </a:r>
            <a:r>
              <a:rPr kumimoji="1" lang="en-US" altLang="ja-JP" dirty="0" err="1"/>
              <a:t>PhotonServer</a:t>
            </a:r>
            <a:r>
              <a:rPr kumimoji="1" lang="ja-JP" altLang="en-US" dirty="0"/>
              <a:t>に接続して、マッチングを開始する。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1079-0B1B-4FE6-86A9-5EA5041C31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431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マッチングが完了したら名前を表示する。また、マッチングが完了していない場合、以下の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つのうちどちらかが表示される</a:t>
            </a:r>
            <a:endParaRPr kumimoji="1" lang="en-US" altLang="ja-JP" dirty="0"/>
          </a:p>
          <a:p>
            <a:r>
              <a:rPr kumimoji="1" lang="ja-JP" altLang="en-US" dirty="0"/>
              <a:t>接続中：ほかのプレイヤーがサーバーと接続をしている最中</a:t>
            </a:r>
            <a:endParaRPr kumimoji="1" lang="en-US" altLang="ja-JP" dirty="0"/>
          </a:p>
          <a:p>
            <a:r>
              <a:rPr kumimoji="1" lang="ja-JP" altLang="en-US" dirty="0"/>
              <a:t>対戦相手を探している：サーバーに接続するプレイヤーがいない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1079-0B1B-4FE6-86A9-5EA5041C31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26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人マッチング出来たら数秒後にプレイを自動的に開始する。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1079-0B1B-4FE6-86A9-5EA5041C31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13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BAD8C-9A9F-4E19-2AB3-CAB523FC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A4A223-3437-7F50-DD20-11E39DD5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3EC5E-8B75-8649-F0FB-B8DC169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7C7D-33C4-4F68-948C-70CE8CE00D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AFED76-7731-E62B-989B-3058225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00D4F4-BAEE-32DA-F5DA-C75416E0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71C-52A3-4751-94C5-8E00E09D0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87131-C829-8370-B1AD-F65BDB3B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C0D7E2-0C9B-4146-B4A6-A429D970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0DF8B-CD7F-A4B2-270B-91080778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7C7D-33C4-4F68-948C-70CE8CE00D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71E52D-6B51-B31B-40C8-C3D74470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C93BA-297F-4583-5638-BA3E5736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71C-52A3-4751-94C5-8E00E09D0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22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74EE7C-11EA-F25D-06E3-8D3277F34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7E4A76-1D38-7F1D-9082-AFB2FB87C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CFD0D8-EC51-D87D-86C1-858FBE1C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7C7D-33C4-4F68-948C-70CE8CE00D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51C036-37E6-B6E4-1730-EBB2D36A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3BC37-FE69-3A57-1D76-7008BBF9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71C-52A3-4751-94C5-8E00E09D0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6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B2283-73EE-E3E7-C30D-0D8A6961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22861-1726-759C-E1D4-D6FA8585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1C2A-86B6-52DB-29BB-877A7087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7C7D-33C4-4F68-948C-70CE8CE00D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E14BD6-2B59-3513-C41D-D711FCB6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89FFC-9241-C5AB-B02E-7F756029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71C-52A3-4751-94C5-8E00E09D0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66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BCC3B-540A-5D6B-C7B8-3D527070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351343-20E9-E83F-A5A5-B0436F4B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7BF209-73BB-5394-B53C-9C0DC677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7C7D-33C4-4F68-948C-70CE8CE00D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7E3AD2-8CEC-9854-0E69-6A06E513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416A2C-C169-75A9-6383-FD045EAF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71C-52A3-4751-94C5-8E00E09D0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4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9E0A1-5C15-252E-D348-8962085D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53D2C7-9215-63FF-BF5B-39EECA0D5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2208DE-9418-5433-EA41-B89940232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A7B20E-464B-516A-862B-22DC6656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7C7D-33C4-4F68-948C-70CE8CE00D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628A17-11C8-128C-1AAD-C3917F23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5B74F7-417C-4310-5672-038744F2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71C-52A3-4751-94C5-8E00E09D0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5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AABEA-E584-EB69-DCE9-C61483A7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2722CB-B30E-433B-DE56-F20225DB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79F3B7-7A42-9B42-12E2-E77A93F6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0C133F-B06D-0932-A938-B0DD129BA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EA4005-18F2-27EA-9A51-4A8E9D441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7E470A-4ACC-246C-E60A-74403081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7C7D-33C4-4F68-948C-70CE8CE00D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FBFD9F-7037-E684-21A5-82B45F06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D66986-51DE-80E4-9D04-400D0AA1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71C-52A3-4751-94C5-8E00E09D0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40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C562E-272B-EA15-F0AF-79D18BD4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4E467D-718C-A823-BED2-BF9744DB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7C7D-33C4-4F68-948C-70CE8CE00D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CBF506-2E4A-C2F6-5FF5-243EA0B9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F44843-C0AA-6F1E-472A-15CE1790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71C-52A3-4751-94C5-8E00E09D0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0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9232E7-2421-A9BC-10F7-6721DCF6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7C7D-33C4-4F68-948C-70CE8CE00D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6B1280-6F2B-3C6D-10EC-F88AF40A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9D0361-872F-F0FC-55DB-12526EC5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71C-52A3-4751-94C5-8E00E09D0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17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77E04-21CE-3A86-1BA1-174E8D0E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097A11-01CD-D8A4-A4F3-6685089B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FBB2DD-61C1-75C6-8AD3-6405475D2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3EE5CC-EE9D-6797-0C0A-6748DDEE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7C7D-33C4-4F68-948C-70CE8CE00D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ADBB9-2F5A-7E57-468A-1C664AF8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A50868-1910-D033-824E-0E8E35E0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71C-52A3-4751-94C5-8E00E09D0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4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BCF4D-756C-1738-BA3F-BD586354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5124B8-622D-F1EB-1AC1-C0E4F5992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A1167F-0D70-9DBC-14FD-0A269487C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E79621-8679-4A9B-5B06-3E6CF644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7C7D-33C4-4F68-948C-70CE8CE00D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73C7BF-06FC-2CA6-57CF-A771019D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B456EE-4675-A7B3-B894-795E7AA2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71C-52A3-4751-94C5-8E00E09D0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5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56662F-9D2B-0805-349D-926CA2FF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24362-46E4-B46D-AE98-B3D120176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3BC34-AFF4-E36B-2FB3-4A560A363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7C7D-33C4-4F68-948C-70CE8CE00D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1A072-E66A-C3BE-296B-78752BC98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A58F8-DFDF-6885-DB95-4903BEFB6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971C-52A3-4751-94C5-8E00E09D0C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65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EBE61B-33C2-2E24-3EF5-62A246126F7C}"/>
              </a:ext>
            </a:extLst>
          </p:cNvPr>
          <p:cNvSpPr/>
          <p:nvPr/>
        </p:nvSpPr>
        <p:spPr>
          <a:xfrm>
            <a:off x="3063240" y="3677920"/>
            <a:ext cx="6065520" cy="116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ローカルでプレイ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8D17DB-56CE-60DF-E617-FE9FF974DBA2}"/>
              </a:ext>
            </a:extLst>
          </p:cNvPr>
          <p:cNvSpPr/>
          <p:nvPr/>
        </p:nvSpPr>
        <p:spPr>
          <a:xfrm>
            <a:off x="3063240" y="5283200"/>
            <a:ext cx="6065520" cy="116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オンラインでプレイ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A7AFB1-5001-7E3F-CA2E-67900A6ADDF9}"/>
              </a:ext>
            </a:extLst>
          </p:cNvPr>
          <p:cNvSpPr/>
          <p:nvPr/>
        </p:nvSpPr>
        <p:spPr>
          <a:xfrm>
            <a:off x="774404" y="669851"/>
            <a:ext cx="10643191" cy="2510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タイトルロゴ</a:t>
            </a:r>
          </a:p>
        </p:txBody>
      </p:sp>
    </p:spTree>
    <p:extLst>
      <p:ext uri="{BB962C8B-B14F-4D97-AF65-F5344CB8AC3E}">
        <p14:creationId xmlns:p14="http://schemas.microsoft.com/office/powerpoint/2010/main" val="46704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377F985-6BAE-AFB1-4965-7CEE43AE6312}"/>
              </a:ext>
            </a:extLst>
          </p:cNvPr>
          <p:cNvSpPr/>
          <p:nvPr/>
        </p:nvSpPr>
        <p:spPr>
          <a:xfrm>
            <a:off x="1945758" y="1403498"/>
            <a:ext cx="8644270" cy="4497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kumimoji="1" lang="ja-JP" altLang="en-US" sz="3200" dirty="0"/>
              <a:t>プレイヤー１の名前を入力してください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3247CDB-A046-BD15-36B2-C28A5B3A98AC}"/>
              </a:ext>
            </a:extLst>
          </p:cNvPr>
          <p:cNvSpPr/>
          <p:nvPr/>
        </p:nvSpPr>
        <p:spPr>
          <a:xfrm>
            <a:off x="2913321" y="3211033"/>
            <a:ext cx="7017488" cy="871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名前）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4535BA6-7616-64E3-505A-310082E74D1C}"/>
              </a:ext>
            </a:extLst>
          </p:cNvPr>
          <p:cNvSpPr/>
          <p:nvPr/>
        </p:nvSpPr>
        <p:spPr>
          <a:xfrm>
            <a:off x="5300330" y="4540102"/>
            <a:ext cx="2243469" cy="8718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714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1E38E3-55E5-001F-D3A1-9C1E28031057}"/>
              </a:ext>
            </a:extLst>
          </p:cNvPr>
          <p:cNvSpPr/>
          <p:nvPr/>
        </p:nvSpPr>
        <p:spPr>
          <a:xfrm>
            <a:off x="2741428" y="1095152"/>
            <a:ext cx="6709144" cy="797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/>
              <a:t>○○〇〇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16D784-E9B3-5C33-3068-C36F05402796}"/>
              </a:ext>
            </a:extLst>
          </p:cNvPr>
          <p:cNvSpPr/>
          <p:nvPr/>
        </p:nvSpPr>
        <p:spPr>
          <a:xfrm>
            <a:off x="2741428" y="2151319"/>
            <a:ext cx="6709144" cy="797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/>
              <a:t>○○〇〇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699618-36F8-1776-3C53-B313BC146DD9}"/>
              </a:ext>
            </a:extLst>
          </p:cNvPr>
          <p:cNvSpPr/>
          <p:nvPr/>
        </p:nvSpPr>
        <p:spPr>
          <a:xfrm>
            <a:off x="2741428" y="3207486"/>
            <a:ext cx="6709144" cy="7974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/>
              <a:t>○○〇〇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2CDF3E-7D7A-AD8A-4897-0BC691619D63}"/>
              </a:ext>
            </a:extLst>
          </p:cNvPr>
          <p:cNvSpPr/>
          <p:nvPr/>
        </p:nvSpPr>
        <p:spPr>
          <a:xfrm>
            <a:off x="2741428" y="4263653"/>
            <a:ext cx="6709144" cy="797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/>
              <a:t>○○〇〇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BFA805-70E5-77E2-440E-CBCC1AD9657C}"/>
              </a:ext>
            </a:extLst>
          </p:cNvPr>
          <p:cNvSpPr/>
          <p:nvPr/>
        </p:nvSpPr>
        <p:spPr>
          <a:xfrm>
            <a:off x="4394790" y="5319820"/>
            <a:ext cx="3402419" cy="12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GAME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084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377F985-6BAE-AFB1-4965-7CEE43AE6312}"/>
              </a:ext>
            </a:extLst>
          </p:cNvPr>
          <p:cNvSpPr/>
          <p:nvPr/>
        </p:nvSpPr>
        <p:spPr>
          <a:xfrm>
            <a:off x="1945758" y="1403498"/>
            <a:ext cx="8644270" cy="4497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kumimoji="1" lang="ja-JP" altLang="en-US" sz="3200" dirty="0"/>
              <a:t>あなたの名前を入力してください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3247CDB-A046-BD15-36B2-C28A5B3A98AC}"/>
              </a:ext>
            </a:extLst>
          </p:cNvPr>
          <p:cNvSpPr/>
          <p:nvPr/>
        </p:nvSpPr>
        <p:spPr>
          <a:xfrm>
            <a:off x="2913321" y="3211033"/>
            <a:ext cx="7017488" cy="871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名前）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D125672-9496-0477-21D8-C70CD5C4E6CB}"/>
              </a:ext>
            </a:extLst>
          </p:cNvPr>
          <p:cNvSpPr/>
          <p:nvPr/>
        </p:nvSpPr>
        <p:spPr>
          <a:xfrm>
            <a:off x="5332228" y="4667693"/>
            <a:ext cx="1871330" cy="7868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マッチ開始</a:t>
            </a:r>
          </a:p>
        </p:txBody>
      </p:sp>
    </p:spTree>
    <p:extLst>
      <p:ext uri="{BB962C8B-B14F-4D97-AF65-F5344CB8AC3E}">
        <p14:creationId xmlns:p14="http://schemas.microsoft.com/office/powerpoint/2010/main" val="52292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1E38E3-55E5-001F-D3A1-9C1E28031057}"/>
              </a:ext>
            </a:extLst>
          </p:cNvPr>
          <p:cNvSpPr/>
          <p:nvPr/>
        </p:nvSpPr>
        <p:spPr>
          <a:xfrm>
            <a:off x="2741428" y="1095152"/>
            <a:ext cx="6709144" cy="797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/>
              <a:t>○○〇〇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16D784-E9B3-5C33-3068-C36F05402796}"/>
              </a:ext>
            </a:extLst>
          </p:cNvPr>
          <p:cNvSpPr/>
          <p:nvPr/>
        </p:nvSpPr>
        <p:spPr>
          <a:xfrm>
            <a:off x="2741428" y="2151319"/>
            <a:ext cx="6709144" cy="797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/>
              <a:t>○○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699618-36F8-1776-3C53-B313BC146DD9}"/>
              </a:ext>
            </a:extLst>
          </p:cNvPr>
          <p:cNvSpPr/>
          <p:nvPr/>
        </p:nvSpPr>
        <p:spPr>
          <a:xfrm>
            <a:off x="2741427" y="3207486"/>
            <a:ext cx="6709144" cy="797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/>
              <a:t>接続中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2CDF3E-7D7A-AD8A-4897-0BC691619D63}"/>
              </a:ext>
            </a:extLst>
          </p:cNvPr>
          <p:cNvSpPr/>
          <p:nvPr/>
        </p:nvSpPr>
        <p:spPr>
          <a:xfrm>
            <a:off x="2741427" y="4263653"/>
            <a:ext cx="6709144" cy="797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/>
              <a:t>対戦相手を探している</a:t>
            </a:r>
          </a:p>
        </p:txBody>
      </p:sp>
    </p:spTree>
    <p:extLst>
      <p:ext uri="{BB962C8B-B14F-4D97-AF65-F5344CB8AC3E}">
        <p14:creationId xmlns:p14="http://schemas.microsoft.com/office/powerpoint/2010/main" val="118351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1E38E3-55E5-001F-D3A1-9C1E28031057}"/>
              </a:ext>
            </a:extLst>
          </p:cNvPr>
          <p:cNvSpPr/>
          <p:nvPr/>
        </p:nvSpPr>
        <p:spPr>
          <a:xfrm>
            <a:off x="2741428" y="1095152"/>
            <a:ext cx="6709144" cy="797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/>
              <a:t>○○〇〇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16D784-E9B3-5C33-3068-C36F05402796}"/>
              </a:ext>
            </a:extLst>
          </p:cNvPr>
          <p:cNvSpPr/>
          <p:nvPr/>
        </p:nvSpPr>
        <p:spPr>
          <a:xfrm>
            <a:off x="2741428" y="2151319"/>
            <a:ext cx="6709144" cy="797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/>
              <a:t>○○〇〇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699618-36F8-1776-3C53-B313BC146DD9}"/>
              </a:ext>
            </a:extLst>
          </p:cNvPr>
          <p:cNvSpPr/>
          <p:nvPr/>
        </p:nvSpPr>
        <p:spPr>
          <a:xfrm>
            <a:off x="2741428" y="3207486"/>
            <a:ext cx="6709144" cy="7974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/>
              <a:t>○○〇〇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2CDF3E-7D7A-AD8A-4897-0BC691619D63}"/>
              </a:ext>
            </a:extLst>
          </p:cNvPr>
          <p:cNvSpPr/>
          <p:nvPr/>
        </p:nvSpPr>
        <p:spPr>
          <a:xfrm>
            <a:off x="2741428" y="4263653"/>
            <a:ext cx="6709144" cy="7974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dirty="0"/>
              <a:t>○○〇〇</a:t>
            </a:r>
          </a:p>
        </p:txBody>
      </p:sp>
    </p:spTree>
    <p:extLst>
      <p:ext uri="{BB962C8B-B14F-4D97-AF65-F5344CB8AC3E}">
        <p14:creationId xmlns:p14="http://schemas.microsoft.com/office/powerpoint/2010/main" val="335365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239</Words>
  <Application>Microsoft Office PowerPoint</Application>
  <PresentationFormat>ワイド画面</PresentationFormat>
  <Paragraphs>37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礒貝 。</dc:creator>
  <cp:lastModifiedBy>礒貝 。</cp:lastModifiedBy>
  <cp:revision>3</cp:revision>
  <dcterms:created xsi:type="dcterms:W3CDTF">2022-05-25T04:44:49Z</dcterms:created>
  <dcterms:modified xsi:type="dcterms:W3CDTF">2022-05-25T05:27:08Z</dcterms:modified>
</cp:coreProperties>
</file>