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9"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FD8FB6-FC14-435B-F36C-EF6D6F401B2C}" v="3" dt="2022-08-19T03:18:30.256"/>
    <p1510:client id="{FD24FE1E-4085-45D6-94C0-7819ED370BD4}" v="4847" dt="2022-08-19T03:14:49.3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orais" userId="S::jeffrey.morais@mail.mcgill.ca::220ec2eb-be17-4802-8127-e9b873175fdf" providerId="AD" clId="Web-{84FD8FB6-FC14-435B-F36C-EF6D6F401B2C}"/>
    <pc:docChg chg="modSld">
      <pc:chgData name="Jeffrey Morais" userId="S::jeffrey.morais@mail.mcgill.ca::220ec2eb-be17-4802-8127-e9b873175fdf" providerId="AD" clId="Web-{84FD8FB6-FC14-435B-F36C-EF6D6F401B2C}" dt="2022-08-19T03:18:26.381" v="1" actId="20577"/>
      <pc:docMkLst>
        <pc:docMk/>
      </pc:docMkLst>
      <pc:sldChg chg="modSp">
        <pc:chgData name="Jeffrey Morais" userId="S::jeffrey.morais@mail.mcgill.ca::220ec2eb-be17-4802-8127-e9b873175fdf" providerId="AD" clId="Web-{84FD8FB6-FC14-435B-F36C-EF6D6F401B2C}" dt="2022-08-19T03:18:26.381" v="1" actId="20577"/>
        <pc:sldMkLst>
          <pc:docMk/>
          <pc:sldMk cId="1378440527" sldId="257"/>
        </pc:sldMkLst>
        <pc:spChg chg="mod">
          <ac:chgData name="Jeffrey Morais" userId="S::jeffrey.morais@mail.mcgill.ca::220ec2eb-be17-4802-8127-e9b873175fdf" providerId="AD" clId="Web-{84FD8FB6-FC14-435B-F36C-EF6D6F401B2C}" dt="2022-08-19T03:18:26.381" v="1" actId="20577"/>
          <ac:spMkLst>
            <pc:docMk/>
            <pc:sldMk cId="1378440527" sldId="257"/>
            <ac:spMk id="3" creationId="{F4742FBF-1856-A743-B0FC-4BFA55A9282C}"/>
          </ac:spMkLst>
        </pc:spChg>
      </pc:sldChg>
    </pc:docChg>
  </pc:docChgLst>
  <pc:docChgLst>
    <pc:chgData name="Jeffrey Morais" userId="S::jeffrey.morais@mail.mcgill.ca::220ec2eb-be17-4802-8127-e9b873175fdf" providerId="AD" clId="Web-{FD24FE1E-4085-45D6-94C0-7819ED370BD4}"/>
    <pc:docChg chg="addSld modSld addMainMaster delMainMaster">
      <pc:chgData name="Jeffrey Morais" userId="S::jeffrey.morais@mail.mcgill.ca::220ec2eb-be17-4802-8127-e9b873175fdf" providerId="AD" clId="Web-{FD24FE1E-4085-45D6-94C0-7819ED370BD4}" dt="2022-08-19T03:14:49.351" v="4066" actId="1076"/>
      <pc:docMkLst>
        <pc:docMk/>
      </pc:docMkLst>
      <pc:sldChg chg="addSp delSp modSp mod setBg modClrScheme chgLayout">
        <pc:chgData name="Jeffrey Morais" userId="S::jeffrey.morais@mail.mcgill.ca::220ec2eb-be17-4802-8127-e9b873175fdf" providerId="AD" clId="Web-{FD24FE1E-4085-45D6-94C0-7819ED370BD4}" dt="2022-08-19T01:40:42.656" v="1181" actId="20577"/>
        <pc:sldMkLst>
          <pc:docMk/>
          <pc:sldMk cId="109857222" sldId="256"/>
        </pc:sldMkLst>
        <pc:spChg chg="mod">
          <ac:chgData name="Jeffrey Morais" userId="S::jeffrey.morais@mail.mcgill.ca::220ec2eb-be17-4802-8127-e9b873175fdf" providerId="AD" clId="Web-{FD24FE1E-4085-45D6-94C0-7819ED370BD4}" dt="2022-08-18T23:09:25.670" v="46" actId="1076"/>
          <ac:spMkLst>
            <pc:docMk/>
            <pc:sldMk cId="109857222" sldId="256"/>
            <ac:spMk id="2" creationId="{00000000-0000-0000-0000-000000000000}"/>
          </ac:spMkLst>
        </pc:spChg>
        <pc:spChg chg="del mod">
          <ac:chgData name="Jeffrey Morais" userId="S::jeffrey.morais@mail.mcgill.ca::220ec2eb-be17-4802-8127-e9b873175fdf" providerId="AD" clId="Web-{FD24FE1E-4085-45D6-94C0-7819ED370BD4}" dt="2022-08-18T23:08:46.545" v="38"/>
          <ac:spMkLst>
            <pc:docMk/>
            <pc:sldMk cId="109857222" sldId="256"/>
            <ac:spMk id="3" creationId="{00000000-0000-0000-0000-000000000000}"/>
          </ac:spMkLst>
        </pc:spChg>
        <pc:spChg chg="add mod">
          <ac:chgData name="Jeffrey Morais" userId="S::jeffrey.morais@mail.mcgill.ca::220ec2eb-be17-4802-8127-e9b873175fdf" providerId="AD" clId="Web-{FD24FE1E-4085-45D6-94C0-7819ED370BD4}" dt="2022-08-19T01:40:42.656" v="1181" actId="20577"/>
          <ac:spMkLst>
            <pc:docMk/>
            <pc:sldMk cId="109857222" sldId="256"/>
            <ac:spMk id="4" creationId="{117AC4A6-B124-F09C-33C7-4C33159B19D7}"/>
          </ac:spMkLst>
        </pc:spChg>
        <pc:spChg chg="add del">
          <ac:chgData name="Jeffrey Morais" userId="S::jeffrey.morais@mail.mcgill.ca::220ec2eb-be17-4802-8127-e9b873175fdf" providerId="AD" clId="Web-{FD24FE1E-4085-45D6-94C0-7819ED370BD4}" dt="2022-08-18T23:07:27.934" v="22"/>
          <ac:spMkLst>
            <pc:docMk/>
            <pc:sldMk cId="109857222" sldId="256"/>
            <ac:spMk id="9" creationId="{99D89EBB-72B3-43C9-BAA0-C3D3A97AD3AC}"/>
          </ac:spMkLst>
        </pc:spChg>
        <pc:spChg chg="add del">
          <ac:chgData name="Jeffrey Morais" userId="S::jeffrey.morais@mail.mcgill.ca::220ec2eb-be17-4802-8127-e9b873175fdf" providerId="AD" clId="Web-{FD24FE1E-4085-45D6-94C0-7819ED370BD4}" dt="2022-08-18T23:07:27.934" v="22"/>
          <ac:spMkLst>
            <pc:docMk/>
            <pc:sldMk cId="109857222" sldId="256"/>
            <ac:spMk id="11" creationId="{5A6BA549-E7EA-4091-94B3-7B2B3044E387}"/>
          </ac:spMkLst>
        </pc:spChg>
        <pc:spChg chg="mod">
          <ac:chgData name="Jeffrey Morais" userId="S::jeffrey.morais@mail.mcgill.ca::220ec2eb-be17-4802-8127-e9b873175fdf" providerId="AD" clId="Web-{FD24FE1E-4085-45D6-94C0-7819ED370BD4}" dt="2022-08-18T23:07:06.543" v="20" actId="14100"/>
          <ac:spMkLst>
            <pc:docMk/>
            <pc:sldMk cId="109857222" sldId="256"/>
            <ac:spMk id="15" creationId="{F72FB821-5AF0-4EA1-B84B-D5E12D8333A7}"/>
          </ac:spMkLst>
        </pc:spChg>
        <pc:spChg chg="add del mod">
          <ac:chgData name="Jeffrey Morais" userId="S::jeffrey.morais@mail.mcgill.ca::220ec2eb-be17-4802-8127-e9b873175fdf" providerId="AD" clId="Web-{FD24FE1E-4085-45D6-94C0-7819ED370BD4}" dt="2022-08-18T23:07:07.855" v="21"/>
          <ac:spMkLst>
            <pc:docMk/>
            <pc:sldMk cId="109857222" sldId="256"/>
            <ac:spMk id="16" creationId="{DFE0F740-8A45-42B9-BEF6-A75329504FDC}"/>
          </ac:spMkLst>
        </pc:spChg>
        <pc:spChg chg="add del">
          <ac:chgData name="Jeffrey Morais" userId="S::jeffrey.morais@mail.mcgill.ca::220ec2eb-be17-4802-8127-e9b873175fdf" providerId="AD" clId="Web-{FD24FE1E-4085-45D6-94C0-7819ED370BD4}" dt="2022-08-18T23:07:27.934" v="22"/>
          <ac:spMkLst>
            <pc:docMk/>
            <pc:sldMk cId="109857222" sldId="256"/>
            <ac:spMk id="23" creationId="{613F3963-915E-4812-8B39-BE6EA7CC82DA}"/>
          </ac:spMkLst>
        </pc:spChg>
        <pc:spChg chg="add del">
          <ac:chgData name="Jeffrey Morais" userId="S::jeffrey.morais@mail.mcgill.ca::220ec2eb-be17-4802-8127-e9b873175fdf" providerId="AD" clId="Web-{FD24FE1E-4085-45D6-94C0-7819ED370BD4}" dt="2022-08-18T23:07:46.512" v="24"/>
          <ac:spMkLst>
            <pc:docMk/>
            <pc:sldMk cId="109857222" sldId="256"/>
            <ac:spMk id="28" creationId="{1DB043B4-68C6-45B9-82AC-A5800EADB8DB}"/>
          </ac:spMkLst>
        </pc:spChg>
        <pc:spChg chg="add del">
          <ac:chgData name="Jeffrey Morais" userId="S::jeffrey.morais@mail.mcgill.ca::220ec2eb-be17-4802-8127-e9b873175fdf" providerId="AD" clId="Web-{FD24FE1E-4085-45D6-94C0-7819ED370BD4}" dt="2022-08-18T23:07:46.512" v="24"/>
          <ac:spMkLst>
            <pc:docMk/>
            <pc:sldMk cId="109857222" sldId="256"/>
            <ac:spMk id="30" creationId="{D87560B9-86B8-4558-93E9-FAB8DBE40C16}"/>
          </ac:spMkLst>
        </pc:spChg>
        <pc:spChg chg="add del">
          <ac:chgData name="Jeffrey Morais" userId="S::jeffrey.morais@mail.mcgill.ca::220ec2eb-be17-4802-8127-e9b873175fdf" providerId="AD" clId="Web-{FD24FE1E-4085-45D6-94C0-7819ED370BD4}" dt="2022-08-18T23:07:46.512" v="24"/>
          <ac:spMkLst>
            <pc:docMk/>
            <pc:sldMk cId="109857222" sldId="256"/>
            <ac:spMk id="32" creationId="{71400469-1077-4353-BFB5-E4159ADF1921}"/>
          </ac:spMkLst>
        </pc:spChg>
        <pc:spChg chg="add del">
          <ac:chgData name="Jeffrey Morais" userId="S::jeffrey.morais@mail.mcgill.ca::220ec2eb-be17-4802-8127-e9b873175fdf" providerId="AD" clId="Web-{FD24FE1E-4085-45D6-94C0-7819ED370BD4}" dt="2022-08-18T23:07:46.512" v="24"/>
          <ac:spMkLst>
            <pc:docMk/>
            <pc:sldMk cId="109857222" sldId="256"/>
            <ac:spMk id="34" creationId="{F28851F7-6B20-43F1-90FF-B41CE11AFC7E}"/>
          </ac:spMkLst>
        </pc:spChg>
        <pc:spChg chg="add del">
          <ac:chgData name="Jeffrey Morais" userId="S::jeffrey.morais@mail.mcgill.ca::220ec2eb-be17-4802-8127-e9b873175fdf" providerId="AD" clId="Web-{FD24FE1E-4085-45D6-94C0-7819ED370BD4}" dt="2022-08-18T23:07:46.512" v="24"/>
          <ac:spMkLst>
            <pc:docMk/>
            <pc:sldMk cId="109857222" sldId="256"/>
            <ac:spMk id="36" creationId="{09E6BACC-8290-425B-A517-1914E16D829A}"/>
          </ac:spMkLst>
        </pc:spChg>
        <pc:spChg chg="add del">
          <ac:chgData name="Jeffrey Morais" userId="S::jeffrey.morais@mail.mcgill.ca::220ec2eb-be17-4802-8127-e9b873175fdf" providerId="AD" clId="Web-{FD24FE1E-4085-45D6-94C0-7819ED370BD4}" dt="2022-08-18T23:08:15.622" v="25"/>
          <ac:spMkLst>
            <pc:docMk/>
            <pc:sldMk cId="109857222" sldId="256"/>
            <ac:spMk id="41" creationId="{A4CEB5B4-CDED-47E6-9A79-D8983C3D4360}"/>
          </ac:spMkLst>
        </pc:spChg>
        <pc:spChg chg="add del">
          <ac:chgData name="Jeffrey Morais" userId="S::jeffrey.morais@mail.mcgill.ca::220ec2eb-be17-4802-8127-e9b873175fdf" providerId="AD" clId="Web-{FD24FE1E-4085-45D6-94C0-7819ED370BD4}" dt="2022-08-18T23:08:15.622" v="25"/>
          <ac:spMkLst>
            <pc:docMk/>
            <pc:sldMk cId="109857222" sldId="256"/>
            <ac:spMk id="43" creationId="{D50332B2-2BC3-434F-B11C-851A29882D15}"/>
          </ac:spMkLst>
        </pc:spChg>
        <pc:spChg chg="add del">
          <ac:chgData name="Jeffrey Morais" userId="S::jeffrey.morais@mail.mcgill.ca::220ec2eb-be17-4802-8127-e9b873175fdf" providerId="AD" clId="Web-{FD24FE1E-4085-45D6-94C0-7819ED370BD4}" dt="2022-08-18T23:08:15.622" v="25"/>
          <ac:spMkLst>
            <pc:docMk/>
            <pc:sldMk cId="109857222" sldId="256"/>
            <ac:spMk id="45" creationId="{FF54EC60-509D-4A90-A637-580B5967E1DC}"/>
          </ac:spMkLst>
        </pc:spChg>
        <pc:spChg chg="add del">
          <ac:chgData name="Jeffrey Morais" userId="S::jeffrey.morais@mail.mcgill.ca::220ec2eb-be17-4802-8127-e9b873175fdf" providerId="AD" clId="Web-{FD24FE1E-4085-45D6-94C0-7819ED370BD4}" dt="2022-08-18T23:08:15.622" v="25"/>
          <ac:spMkLst>
            <pc:docMk/>
            <pc:sldMk cId="109857222" sldId="256"/>
            <ac:spMk id="47" creationId="{FCC4408D-5823-4186-97B4-25D12A9F93B0}"/>
          </ac:spMkLst>
        </pc:spChg>
        <pc:spChg chg="add">
          <ac:chgData name="Jeffrey Morais" userId="S::jeffrey.morais@mail.mcgill.ca::220ec2eb-be17-4802-8127-e9b873175fdf" providerId="AD" clId="Web-{FD24FE1E-4085-45D6-94C0-7819ED370BD4}" dt="2022-08-18T23:08:15.622" v="25"/>
          <ac:spMkLst>
            <pc:docMk/>
            <pc:sldMk cId="109857222" sldId="256"/>
            <ac:spMk id="52" creationId="{FE74E104-78A8-4DFA-9782-03C75DE1BF02}"/>
          </ac:spMkLst>
        </pc:spChg>
        <pc:spChg chg="add">
          <ac:chgData name="Jeffrey Morais" userId="S::jeffrey.morais@mail.mcgill.ca::220ec2eb-be17-4802-8127-e9b873175fdf" providerId="AD" clId="Web-{FD24FE1E-4085-45D6-94C0-7819ED370BD4}" dt="2022-08-18T23:08:15.622" v="25"/>
          <ac:spMkLst>
            <pc:docMk/>
            <pc:sldMk cId="109857222" sldId="256"/>
            <ac:spMk id="54" creationId="{1747BCEA-D77E-4BD6-8954-C64996AB739A}"/>
          </ac:spMkLst>
        </pc:spChg>
        <pc:spChg chg="add">
          <ac:chgData name="Jeffrey Morais" userId="S::jeffrey.morais@mail.mcgill.ca::220ec2eb-be17-4802-8127-e9b873175fdf" providerId="AD" clId="Web-{FD24FE1E-4085-45D6-94C0-7819ED370BD4}" dt="2022-08-18T23:08:15.622" v="25"/>
          <ac:spMkLst>
            <pc:docMk/>
            <pc:sldMk cId="109857222" sldId="256"/>
            <ac:spMk id="56" creationId="{76D563F6-B8F0-406F-A032-1E478CA25158}"/>
          </ac:spMkLst>
        </pc:spChg>
        <pc:grpChg chg="add del">
          <ac:chgData name="Jeffrey Morais" userId="S::jeffrey.morais@mail.mcgill.ca::220ec2eb-be17-4802-8127-e9b873175fdf" providerId="AD" clId="Web-{FD24FE1E-4085-45D6-94C0-7819ED370BD4}" dt="2022-08-18T23:07:27.934" v="22"/>
          <ac:grpSpMkLst>
            <pc:docMk/>
            <pc:sldMk cId="109857222" sldId="256"/>
            <ac:grpSpMk id="13" creationId="{C8F3AECA-1E28-4DB0-901D-747B827596E9}"/>
          </ac:grpSpMkLst>
        </pc:grpChg>
        <pc:grpChg chg="add del">
          <ac:chgData name="Jeffrey Morais" userId="S::jeffrey.morais@mail.mcgill.ca::220ec2eb-be17-4802-8127-e9b873175fdf" providerId="AD" clId="Web-{FD24FE1E-4085-45D6-94C0-7819ED370BD4}" dt="2022-08-18T23:07:27.934" v="22"/>
          <ac:grpSpMkLst>
            <pc:docMk/>
            <pc:sldMk cId="109857222" sldId="256"/>
            <ac:grpSpMk id="18" creationId="{3214C51D-3B74-4CCB-82B8-A184460FCAA2}"/>
          </ac:grpSpMkLst>
        </pc:grpChg>
        <pc:picChg chg="add mod">
          <ac:chgData name="Jeffrey Morais" userId="S::jeffrey.morais@mail.mcgill.ca::220ec2eb-be17-4802-8127-e9b873175fdf" providerId="AD" clId="Web-{FD24FE1E-4085-45D6-94C0-7819ED370BD4}" dt="2022-08-19T01:13:22.080" v="655" actId="1076"/>
          <ac:picMkLst>
            <pc:docMk/>
            <pc:sldMk cId="109857222" sldId="256"/>
            <ac:picMk id="3" creationId="{E0890FDE-1123-0913-3659-925CB5567263}"/>
          </ac:picMkLst>
        </pc:picChg>
        <pc:picChg chg="add del mod">
          <ac:chgData name="Jeffrey Morais" userId="S::jeffrey.morais@mail.mcgill.ca::220ec2eb-be17-4802-8127-e9b873175fdf" providerId="AD" clId="Web-{FD24FE1E-4085-45D6-94C0-7819ED370BD4}" dt="2022-08-18T23:07:41.481" v="23"/>
          <ac:picMkLst>
            <pc:docMk/>
            <pc:sldMk cId="109857222" sldId="256"/>
            <ac:picMk id="4" creationId="{8DCC076E-8821-FC56-FFEB-BC6C33364043}"/>
          </ac:picMkLst>
        </pc:picChg>
        <pc:picChg chg="add mod">
          <ac:chgData name="Jeffrey Morais" userId="S::jeffrey.morais@mail.mcgill.ca::220ec2eb-be17-4802-8127-e9b873175fdf" providerId="AD" clId="Web-{FD24FE1E-4085-45D6-94C0-7819ED370BD4}" dt="2022-08-18T23:09:28.748" v="47" actId="1076"/>
          <ac:picMkLst>
            <pc:docMk/>
            <pc:sldMk cId="109857222" sldId="256"/>
            <ac:picMk id="38" creationId="{42ADD91E-2FE9-4A3C-8B13-4821CF8E7916}"/>
          </ac:picMkLst>
        </pc:picChg>
      </pc:sldChg>
      <pc:sldChg chg="addSp delSp modSp new mod setBg">
        <pc:chgData name="Jeffrey Morais" userId="S::jeffrey.morais@mail.mcgill.ca::220ec2eb-be17-4802-8127-e9b873175fdf" providerId="AD" clId="Web-{FD24FE1E-4085-45D6-94C0-7819ED370BD4}" dt="2022-08-19T01:11:27.407" v="622" actId="1076"/>
        <pc:sldMkLst>
          <pc:docMk/>
          <pc:sldMk cId="1378440527" sldId="257"/>
        </pc:sldMkLst>
        <pc:spChg chg="mod">
          <ac:chgData name="Jeffrey Morais" userId="S::jeffrey.morais@mail.mcgill.ca::220ec2eb-be17-4802-8127-e9b873175fdf" providerId="AD" clId="Web-{FD24FE1E-4085-45D6-94C0-7819ED370BD4}" dt="2022-08-18T23:17:40.071" v="83" actId="1076"/>
          <ac:spMkLst>
            <pc:docMk/>
            <pc:sldMk cId="1378440527" sldId="257"/>
            <ac:spMk id="2" creationId="{C74E859B-A020-B081-7ADB-71C7216A754C}"/>
          </ac:spMkLst>
        </pc:spChg>
        <pc:spChg chg="mod">
          <ac:chgData name="Jeffrey Morais" userId="S::jeffrey.morais@mail.mcgill.ca::220ec2eb-be17-4802-8127-e9b873175fdf" providerId="AD" clId="Web-{FD24FE1E-4085-45D6-94C0-7819ED370BD4}" dt="2022-08-19T01:11:14.875" v="616" actId="20577"/>
          <ac:spMkLst>
            <pc:docMk/>
            <pc:sldMk cId="1378440527" sldId="257"/>
            <ac:spMk id="3" creationId="{F4742FBF-1856-A743-B0FC-4BFA55A9282C}"/>
          </ac:spMkLst>
        </pc:spChg>
        <pc:spChg chg="add del mod">
          <ac:chgData name="Jeffrey Morais" userId="S::jeffrey.morais@mail.mcgill.ca::220ec2eb-be17-4802-8127-e9b873175fdf" providerId="AD" clId="Web-{FD24FE1E-4085-45D6-94C0-7819ED370BD4}" dt="2022-08-18T23:52:39.556" v="276"/>
          <ac:spMkLst>
            <pc:docMk/>
            <pc:sldMk cId="1378440527" sldId="257"/>
            <ac:spMk id="9" creationId="{CDAA028A-238C-9075-CE69-215941773384}"/>
          </ac:spMkLst>
        </pc:spChg>
        <pc:picChg chg="add del mod">
          <ac:chgData name="Jeffrey Morais" userId="S::jeffrey.morais@mail.mcgill.ca::220ec2eb-be17-4802-8127-e9b873175fdf" providerId="AD" clId="Web-{FD24FE1E-4085-45D6-94C0-7819ED370BD4}" dt="2022-08-18T23:45:46.418" v="171"/>
          <ac:picMkLst>
            <pc:docMk/>
            <pc:sldMk cId="1378440527" sldId="257"/>
            <ac:picMk id="4" creationId="{8189F762-8E78-9E75-459F-5343F1A59B75}"/>
          </ac:picMkLst>
        </pc:picChg>
        <pc:picChg chg="add mod">
          <ac:chgData name="Jeffrey Morais" userId="S::jeffrey.morais@mail.mcgill.ca::220ec2eb-be17-4802-8127-e9b873175fdf" providerId="AD" clId="Web-{FD24FE1E-4085-45D6-94C0-7819ED370BD4}" dt="2022-08-19T01:11:27.407" v="622" actId="1076"/>
          <ac:picMkLst>
            <pc:docMk/>
            <pc:sldMk cId="1378440527" sldId="257"/>
            <ac:picMk id="4" creationId="{91A97804-81FB-8C4E-9422-3EA106B02DA5}"/>
          </ac:picMkLst>
        </pc:picChg>
        <pc:picChg chg="add mod">
          <ac:chgData name="Jeffrey Morais" userId="S::jeffrey.morais@mail.mcgill.ca::220ec2eb-be17-4802-8127-e9b873175fdf" providerId="AD" clId="Web-{FD24FE1E-4085-45D6-94C0-7819ED370BD4}" dt="2022-08-19T00:05:44.509" v="400" actId="1076"/>
          <ac:picMkLst>
            <pc:docMk/>
            <pc:sldMk cId="1378440527" sldId="257"/>
            <ac:picMk id="5" creationId="{C4522B47-D383-591E-0B7C-F22839D72708}"/>
          </ac:picMkLst>
        </pc:picChg>
        <pc:picChg chg="add del mod">
          <ac:chgData name="Jeffrey Morais" userId="S::jeffrey.morais@mail.mcgill.ca::220ec2eb-be17-4802-8127-e9b873175fdf" providerId="AD" clId="Web-{FD24FE1E-4085-45D6-94C0-7819ED370BD4}" dt="2022-08-18T23:59:43.580" v="320"/>
          <ac:picMkLst>
            <pc:docMk/>
            <pc:sldMk cId="1378440527" sldId="257"/>
            <ac:picMk id="6" creationId="{0E39FDCB-50EB-366F-1CCA-C856C6C5A1E1}"/>
          </ac:picMkLst>
        </pc:picChg>
        <pc:picChg chg="add mod">
          <ac:chgData name="Jeffrey Morais" userId="S::jeffrey.morais@mail.mcgill.ca::220ec2eb-be17-4802-8127-e9b873175fdf" providerId="AD" clId="Web-{FD24FE1E-4085-45D6-94C0-7819ED370BD4}" dt="2022-08-19T01:11:18.813" v="617" actId="1076"/>
          <ac:picMkLst>
            <pc:docMk/>
            <pc:sldMk cId="1378440527" sldId="257"/>
            <ac:picMk id="6" creationId="{C04A3353-C5A5-4B58-F4F9-2BC9EA90F623}"/>
          </ac:picMkLst>
        </pc:picChg>
        <pc:picChg chg="add mod">
          <ac:chgData name="Jeffrey Morais" userId="S::jeffrey.morais@mail.mcgill.ca::220ec2eb-be17-4802-8127-e9b873175fdf" providerId="AD" clId="Web-{FD24FE1E-4085-45D6-94C0-7819ED370BD4}" dt="2022-08-19T00:05:46.321" v="401" actId="1076"/>
          <ac:picMkLst>
            <pc:docMk/>
            <pc:sldMk cId="1378440527" sldId="257"/>
            <ac:picMk id="7" creationId="{9D199950-2A3D-B7B3-1463-7CA139C22AE3}"/>
          </ac:picMkLst>
        </pc:picChg>
        <pc:picChg chg="add mod">
          <ac:chgData name="Jeffrey Morais" userId="S::jeffrey.morais@mail.mcgill.ca::220ec2eb-be17-4802-8127-e9b873175fdf" providerId="AD" clId="Web-{FD24FE1E-4085-45D6-94C0-7819ED370BD4}" dt="2022-08-19T00:05:48.228" v="402" actId="1076"/>
          <ac:picMkLst>
            <pc:docMk/>
            <pc:sldMk cId="1378440527" sldId="257"/>
            <ac:picMk id="8" creationId="{45CC2F61-C0F8-D5D4-608D-7306DB7AB195}"/>
          </ac:picMkLst>
        </pc:picChg>
        <pc:picChg chg="add mod">
          <ac:chgData name="Jeffrey Morais" userId="S::jeffrey.morais@mail.mcgill.ca::220ec2eb-be17-4802-8127-e9b873175fdf" providerId="AD" clId="Web-{FD24FE1E-4085-45D6-94C0-7819ED370BD4}" dt="2022-08-18T23:59:56.080" v="323" actId="1076"/>
          <ac:picMkLst>
            <pc:docMk/>
            <pc:sldMk cId="1378440527" sldId="257"/>
            <ac:picMk id="10" creationId="{26A908C3-6634-0AF4-1D32-BEAAF1165C73}"/>
          </ac:picMkLst>
        </pc:picChg>
      </pc:sldChg>
      <pc:sldChg chg="addSp delSp modSp new">
        <pc:chgData name="Jeffrey Morais" userId="S::jeffrey.morais@mail.mcgill.ca::220ec2eb-be17-4802-8127-e9b873175fdf" providerId="AD" clId="Web-{FD24FE1E-4085-45D6-94C0-7819ED370BD4}" dt="2022-08-19T03:10:34.769" v="4059" actId="1076"/>
        <pc:sldMkLst>
          <pc:docMk/>
          <pc:sldMk cId="1585952718" sldId="258"/>
        </pc:sldMkLst>
        <pc:spChg chg="mod">
          <ac:chgData name="Jeffrey Morais" userId="S::jeffrey.morais@mail.mcgill.ca::220ec2eb-be17-4802-8127-e9b873175fdf" providerId="AD" clId="Web-{FD24FE1E-4085-45D6-94C0-7819ED370BD4}" dt="2022-08-19T01:16:01.349" v="733" actId="20577"/>
          <ac:spMkLst>
            <pc:docMk/>
            <pc:sldMk cId="1585952718" sldId="258"/>
            <ac:spMk id="2" creationId="{40A11E99-96AA-9A31-06F1-027630F7BA7D}"/>
          </ac:spMkLst>
        </pc:spChg>
        <pc:spChg chg="mod">
          <ac:chgData name="Jeffrey Morais" userId="S::jeffrey.morais@mail.mcgill.ca::220ec2eb-be17-4802-8127-e9b873175fdf" providerId="AD" clId="Web-{FD24FE1E-4085-45D6-94C0-7819ED370BD4}" dt="2022-08-19T03:10:22.388" v="4056" actId="20577"/>
          <ac:spMkLst>
            <pc:docMk/>
            <pc:sldMk cId="1585952718" sldId="258"/>
            <ac:spMk id="3" creationId="{702C3140-CD3C-638D-5F09-8AE345AF8D67}"/>
          </ac:spMkLst>
        </pc:spChg>
        <pc:spChg chg="add mod ord">
          <ac:chgData name="Jeffrey Morais" userId="S::jeffrey.morais@mail.mcgill.ca::220ec2eb-be17-4802-8127-e9b873175fdf" providerId="AD" clId="Web-{FD24FE1E-4085-45D6-94C0-7819ED370BD4}" dt="2022-08-19T01:49:56.259" v="1228"/>
          <ac:spMkLst>
            <pc:docMk/>
            <pc:sldMk cId="1585952718" sldId="258"/>
            <ac:spMk id="15" creationId="{7C2729A1-26CA-E061-3358-9B41057139C0}"/>
          </ac:spMkLst>
        </pc:spChg>
        <pc:picChg chg="add mod">
          <ac:chgData name="Jeffrey Morais" userId="S::jeffrey.morais@mail.mcgill.ca::220ec2eb-be17-4802-8127-e9b873175fdf" providerId="AD" clId="Web-{FD24FE1E-4085-45D6-94C0-7819ED370BD4}" dt="2022-08-19T01:23:22.028" v="879" actId="1076"/>
          <ac:picMkLst>
            <pc:docMk/>
            <pc:sldMk cId="1585952718" sldId="258"/>
            <ac:picMk id="4" creationId="{A43A7599-59B6-9E42-91F6-AC52430A4F09}"/>
          </ac:picMkLst>
        </pc:picChg>
        <pc:picChg chg="add del mod">
          <ac:chgData name="Jeffrey Morais" userId="S::jeffrey.morais@mail.mcgill.ca::220ec2eb-be17-4802-8127-e9b873175fdf" providerId="AD" clId="Web-{FD24FE1E-4085-45D6-94C0-7819ED370BD4}" dt="2022-08-19T01:25:07.374" v="882"/>
          <ac:picMkLst>
            <pc:docMk/>
            <pc:sldMk cId="1585952718" sldId="258"/>
            <ac:picMk id="5" creationId="{5C46A4E7-99C5-4422-4FCC-24BB62DCC034}"/>
          </ac:picMkLst>
        </pc:picChg>
        <pc:picChg chg="add mod">
          <ac:chgData name="Jeffrey Morais" userId="S::jeffrey.morais@mail.mcgill.ca::220ec2eb-be17-4802-8127-e9b873175fdf" providerId="AD" clId="Web-{FD24FE1E-4085-45D6-94C0-7819ED370BD4}" dt="2022-08-19T01:51:38.105" v="1424" actId="1076"/>
          <ac:picMkLst>
            <pc:docMk/>
            <pc:sldMk cId="1585952718" sldId="258"/>
            <ac:picMk id="6" creationId="{C5169D5F-DB11-AC0A-BD11-441B209317FC}"/>
          </ac:picMkLst>
        </pc:picChg>
        <pc:picChg chg="add mod ord">
          <ac:chgData name="Jeffrey Morais" userId="S::jeffrey.morais@mail.mcgill.ca::220ec2eb-be17-4802-8127-e9b873175fdf" providerId="AD" clId="Web-{FD24FE1E-4085-45D6-94C0-7819ED370BD4}" dt="2022-08-19T01:51:36.027" v="1423" actId="1076"/>
          <ac:picMkLst>
            <pc:docMk/>
            <pc:sldMk cId="1585952718" sldId="258"/>
            <ac:picMk id="7" creationId="{B3E1F0EC-0F8C-271E-0752-F7A8F471CA83}"/>
          </ac:picMkLst>
        </pc:picChg>
        <pc:picChg chg="add mod">
          <ac:chgData name="Jeffrey Morais" userId="S::jeffrey.morais@mail.mcgill.ca::220ec2eb-be17-4802-8127-e9b873175fdf" providerId="AD" clId="Web-{FD24FE1E-4085-45D6-94C0-7819ED370BD4}" dt="2022-08-19T01:51:40.824" v="1425" actId="1076"/>
          <ac:picMkLst>
            <pc:docMk/>
            <pc:sldMk cId="1585952718" sldId="258"/>
            <ac:picMk id="8" creationId="{0FEAB2DF-00BA-5A9F-2384-C174C34B0802}"/>
          </ac:picMkLst>
        </pc:picChg>
        <pc:picChg chg="add mod">
          <ac:chgData name="Jeffrey Morais" userId="S::jeffrey.morais@mail.mcgill.ca::220ec2eb-be17-4802-8127-e9b873175fdf" providerId="AD" clId="Web-{FD24FE1E-4085-45D6-94C0-7819ED370BD4}" dt="2022-08-19T01:51:43.949" v="1426" actId="1076"/>
          <ac:picMkLst>
            <pc:docMk/>
            <pc:sldMk cId="1585952718" sldId="258"/>
            <ac:picMk id="9" creationId="{9CBBC6A0-4A87-7123-D0E5-58A25B23FBA0}"/>
          </ac:picMkLst>
        </pc:picChg>
        <pc:picChg chg="add mod">
          <ac:chgData name="Jeffrey Morais" userId="S::jeffrey.morais@mail.mcgill.ca::220ec2eb-be17-4802-8127-e9b873175fdf" providerId="AD" clId="Web-{FD24FE1E-4085-45D6-94C0-7819ED370BD4}" dt="2022-08-19T03:10:31.888" v="4058" actId="1076"/>
          <ac:picMkLst>
            <pc:docMk/>
            <pc:sldMk cId="1585952718" sldId="258"/>
            <ac:picMk id="10" creationId="{1CE36202-76EA-5447-F188-DA8F8C66E1BC}"/>
          </ac:picMkLst>
        </pc:picChg>
        <pc:picChg chg="add mod">
          <ac:chgData name="Jeffrey Morais" userId="S::jeffrey.morais@mail.mcgill.ca::220ec2eb-be17-4802-8127-e9b873175fdf" providerId="AD" clId="Web-{FD24FE1E-4085-45D6-94C0-7819ED370BD4}" dt="2022-08-19T03:10:34.769" v="4059" actId="1076"/>
          <ac:picMkLst>
            <pc:docMk/>
            <pc:sldMk cId="1585952718" sldId="258"/>
            <ac:picMk id="11" creationId="{40E3C3BC-70E1-39FA-163A-2839532D6ADD}"/>
          </ac:picMkLst>
        </pc:picChg>
        <pc:picChg chg="add mod">
          <ac:chgData name="Jeffrey Morais" userId="S::jeffrey.morais@mail.mcgill.ca::220ec2eb-be17-4802-8127-e9b873175fdf" providerId="AD" clId="Web-{FD24FE1E-4085-45D6-94C0-7819ED370BD4}" dt="2022-08-19T01:51:53.714" v="1429" actId="1076"/>
          <ac:picMkLst>
            <pc:docMk/>
            <pc:sldMk cId="1585952718" sldId="258"/>
            <ac:picMk id="12" creationId="{F948BCA8-2540-8E75-2E1D-224F845D0848}"/>
          </ac:picMkLst>
        </pc:picChg>
        <pc:cxnChg chg="add del mod">
          <ac:chgData name="Jeffrey Morais" userId="S::jeffrey.morais@mail.mcgill.ca::220ec2eb-be17-4802-8127-e9b873175fdf" providerId="AD" clId="Web-{FD24FE1E-4085-45D6-94C0-7819ED370BD4}" dt="2022-08-19T01:48:41.945" v="1204"/>
          <ac:cxnSpMkLst>
            <pc:docMk/>
            <pc:sldMk cId="1585952718" sldId="258"/>
            <ac:cxnSpMk id="13" creationId="{CDC3AC23-9E8A-ED64-F9FA-8A77DECCA6E9}"/>
          </ac:cxnSpMkLst>
        </pc:cxnChg>
        <pc:cxnChg chg="add del mod">
          <ac:chgData name="Jeffrey Morais" userId="S::jeffrey.morais@mail.mcgill.ca::220ec2eb-be17-4802-8127-e9b873175fdf" providerId="AD" clId="Web-{FD24FE1E-4085-45D6-94C0-7819ED370BD4}" dt="2022-08-19T01:48:39.727" v="1202"/>
          <ac:cxnSpMkLst>
            <pc:docMk/>
            <pc:sldMk cId="1585952718" sldId="258"/>
            <ac:cxnSpMk id="14" creationId="{79E84327-F681-B609-07B2-6979644129D0}"/>
          </ac:cxnSpMkLst>
        </pc:cxnChg>
      </pc:sldChg>
      <pc:sldChg chg="addSp delSp modSp new">
        <pc:chgData name="Jeffrey Morais" userId="S::jeffrey.morais@mail.mcgill.ca::220ec2eb-be17-4802-8127-e9b873175fdf" providerId="AD" clId="Web-{FD24FE1E-4085-45D6-94C0-7819ED370BD4}" dt="2022-08-19T03:11:38.379" v="4062" actId="20577"/>
        <pc:sldMkLst>
          <pc:docMk/>
          <pc:sldMk cId="1584179600" sldId="259"/>
        </pc:sldMkLst>
        <pc:spChg chg="mod">
          <ac:chgData name="Jeffrey Morais" userId="S::jeffrey.morais@mail.mcgill.ca::220ec2eb-be17-4802-8127-e9b873175fdf" providerId="AD" clId="Web-{FD24FE1E-4085-45D6-94C0-7819ED370BD4}" dt="2022-08-19T01:52:50.465" v="1431" actId="1076"/>
          <ac:spMkLst>
            <pc:docMk/>
            <pc:sldMk cId="1584179600" sldId="259"/>
            <ac:spMk id="2" creationId="{FA99D243-EB10-E84D-A943-356A1FE4A693}"/>
          </ac:spMkLst>
        </pc:spChg>
        <pc:spChg chg="mod">
          <ac:chgData name="Jeffrey Morais" userId="S::jeffrey.morais@mail.mcgill.ca::220ec2eb-be17-4802-8127-e9b873175fdf" providerId="AD" clId="Web-{FD24FE1E-4085-45D6-94C0-7819ED370BD4}" dt="2022-08-19T03:11:38.379" v="4062" actId="20577"/>
          <ac:spMkLst>
            <pc:docMk/>
            <pc:sldMk cId="1584179600" sldId="259"/>
            <ac:spMk id="3" creationId="{48374AF6-A9DD-4EA7-A17C-08F04D15356C}"/>
          </ac:spMkLst>
        </pc:spChg>
        <pc:spChg chg="add mod ord">
          <ac:chgData name="Jeffrey Morais" userId="S::jeffrey.morais@mail.mcgill.ca::220ec2eb-be17-4802-8127-e9b873175fdf" providerId="AD" clId="Web-{FD24FE1E-4085-45D6-94C0-7819ED370BD4}" dt="2022-08-19T02:33:46.721" v="1905"/>
          <ac:spMkLst>
            <pc:docMk/>
            <pc:sldMk cId="1584179600" sldId="259"/>
            <ac:spMk id="9" creationId="{DA7D03FF-82B9-E840-CD31-7C8CB849E651}"/>
          </ac:spMkLst>
        </pc:spChg>
        <pc:picChg chg="add mod">
          <ac:chgData name="Jeffrey Morais" userId="S::jeffrey.morais@mail.mcgill.ca::220ec2eb-be17-4802-8127-e9b873175fdf" providerId="AD" clId="Web-{FD24FE1E-4085-45D6-94C0-7819ED370BD4}" dt="2022-08-19T02:28:08.528" v="1748" actId="1076"/>
          <ac:picMkLst>
            <pc:docMk/>
            <pc:sldMk cId="1584179600" sldId="259"/>
            <ac:picMk id="4" creationId="{DAE994E3-F450-1F20-826E-D5038D1A8DBF}"/>
          </ac:picMkLst>
        </pc:picChg>
        <pc:picChg chg="add mod">
          <ac:chgData name="Jeffrey Morais" userId="S::jeffrey.morais@mail.mcgill.ca::220ec2eb-be17-4802-8127-e9b873175fdf" providerId="AD" clId="Web-{FD24FE1E-4085-45D6-94C0-7819ED370BD4}" dt="2022-08-19T02:28:11.075" v="1749" actId="1076"/>
          <ac:picMkLst>
            <pc:docMk/>
            <pc:sldMk cId="1584179600" sldId="259"/>
            <ac:picMk id="5" creationId="{2050AB39-0F22-33D5-36DE-5B14EAC9C6E1}"/>
          </ac:picMkLst>
        </pc:picChg>
        <pc:picChg chg="add del mod">
          <ac:chgData name="Jeffrey Morais" userId="S::jeffrey.morais@mail.mcgill.ca::220ec2eb-be17-4802-8127-e9b873175fdf" providerId="AD" clId="Web-{FD24FE1E-4085-45D6-94C0-7819ED370BD4}" dt="2022-08-19T02:15:39.812" v="1558"/>
          <ac:picMkLst>
            <pc:docMk/>
            <pc:sldMk cId="1584179600" sldId="259"/>
            <ac:picMk id="6" creationId="{EB827644-63F5-B750-9C90-4AD9A3627F56}"/>
          </ac:picMkLst>
        </pc:picChg>
        <pc:picChg chg="add mod">
          <ac:chgData name="Jeffrey Morais" userId="S::jeffrey.morais@mail.mcgill.ca::220ec2eb-be17-4802-8127-e9b873175fdf" providerId="AD" clId="Web-{FD24FE1E-4085-45D6-94C0-7819ED370BD4}" dt="2022-08-19T02:36:27.240" v="2061" actId="1076"/>
          <ac:picMkLst>
            <pc:docMk/>
            <pc:sldMk cId="1584179600" sldId="259"/>
            <ac:picMk id="7" creationId="{18D34626-BE2F-870F-F970-997CB394AF87}"/>
          </ac:picMkLst>
        </pc:picChg>
        <pc:picChg chg="add mod">
          <ac:chgData name="Jeffrey Morais" userId="S::jeffrey.morais@mail.mcgill.ca::220ec2eb-be17-4802-8127-e9b873175fdf" providerId="AD" clId="Web-{FD24FE1E-4085-45D6-94C0-7819ED370BD4}" dt="2022-08-19T02:28:26.012" v="1753" actId="1076"/>
          <ac:picMkLst>
            <pc:docMk/>
            <pc:sldMk cId="1584179600" sldId="259"/>
            <ac:picMk id="8" creationId="{41622998-D1AA-1DD5-25C9-70AA526CB98C}"/>
          </ac:picMkLst>
        </pc:picChg>
      </pc:sldChg>
      <pc:sldChg chg="addSp delSp modSp new">
        <pc:chgData name="Jeffrey Morais" userId="S::jeffrey.morais@mail.mcgill.ca::220ec2eb-be17-4802-8127-e9b873175fdf" providerId="AD" clId="Web-{FD24FE1E-4085-45D6-94C0-7819ED370BD4}" dt="2022-08-19T02:50:09.379" v="2773" actId="1076"/>
        <pc:sldMkLst>
          <pc:docMk/>
          <pc:sldMk cId="3439272233" sldId="260"/>
        </pc:sldMkLst>
        <pc:spChg chg="mod">
          <ac:chgData name="Jeffrey Morais" userId="S::jeffrey.morais@mail.mcgill.ca::220ec2eb-be17-4802-8127-e9b873175fdf" providerId="AD" clId="Web-{FD24FE1E-4085-45D6-94C0-7819ED370BD4}" dt="2022-08-19T02:37:07.100" v="2062" actId="1076"/>
          <ac:spMkLst>
            <pc:docMk/>
            <pc:sldMk cId="3439272233" sldId="260"/>
            <ac:spMk id="2" creationId="{4476B9D5-1745-8B4E-FD43-748BB9BDD719}"/>
          </ac:spMkLst>
        </pc:spChg>
        <pc:spChg chg="del">
          <ac:chgData name="Jeffrey Morais" userId="S::jeffrey.morais@mail.mcgill.ca::220ec2eb-be17-4802-8127-e9b873175fdf" providerId="AD" clId="Web-{FD24FE1E-4085-45D6-94C0-7819ED370BD4}" dt="2022-08-19T01:25:12.624" v="883"/>
          <ac:spMkLst>
            <pc:docMk/>
            <pc:sldMk cId="3439272233" sldId="260"/>
            <ac:spMk id="3" creationId="{8E813E05-75C2-1E94-C67D-9699F41C536B}"/>
          </ac:spMkLst>
        </pc:spChg>
        <pc:spChg chg="add mod">
          <ac:chgData name="Jeffrey Morais" userId="S::jeffrey.morais@mail.mcgill.ca::220ec2eb-be17-4802-8127-e9b873175fdf" providerId="AD" clId="Web-{FD24FE1E-4085-45D6-94C0-7819ED370BD4}" dt="2022-08-19T02:45:57.765" v="2582" actId="20577"/>
          <ac:spMkLst>
            <pc:docMk/>
            <pc:sldMk cId="3439272233" sldId="260"/>
            <ac:spMk id="5" creationId="{98EDE4D2-8E41-373E-DFCA-5285B7974F81}"/>
          </ac:spMkLst>
        </pc:spChg>
        <pc:spChg chg="add mod">
          <ac:chgData name="Jeffrey Morais" userId="S::jeffrey.morais@mail.mcgill.ca::220ec2eb-be17-4802-8127-e9b873175fdf" providerId="AD" clId="Web-{FD24FE1E-4085-45D6-94C0-7819ED370BD4}" dt="2022-08-19T02:50:05.254" v="2771" actId="1076"/>
          <ac:spMkLst>
            <pc:docMk/>
            <pc:sldMk cId="3439272233" sldId="260"/>
            <ac:spMk id="7" creationId="{279C9850-7B77-E976-D7A9-265D17F8BEA6}"/>
          </ac:spMkLst>
        </pc:spChg>
        <pc:picChg chg="add mod ord">
          <ac:chgData name="Jeffrey Morais" userId="S::jeffrey.morais@mail.mcgill.ca::220ec2eb-be17-4802-8127-e9b873175fdf" providerId="AD" clId="Web-{FD24FE1E-4085-45D6-94C0-7819ED370BD4}" dt="2022-08-19T02:37:11.459" v="2064" actId="1076"/>
          <ac:picMkLst>
            <pc:docMk/>
            <pc:sldMk cId="3439272233" sldId="260"/>
            <ac:picMk id="4" creationId="{82A3DFCB-3A64-ACCE-B7F2-7717CA05C7A0}"/>
          </ac:picMkLst>
        </pc:picChg>
        <pc:picChg chg="add mod">
          <ac:chgData name="Jeffrey Morais" userId="S::jeffrey.morais@mail.mcgill.ca::220ec2eb-be17-4802-8127-e9b873175fdf" providerId="AD" clId="Web-{FD24FE1E-4085-45D6-94C0-7819ED370BD4}" dt="2022-08-19T02:42:04.480" v="2442" actId="1076"/>
          <ac:picMkLst>
            <pc:docMk/>
            <pc:sldMk cId="3439272233" sldId="260"/>
            <ac:picMk id="6" creationId="{3359B234-6C27-0E0A-BA22-CAC9CB01CAB3}"/>
          </ac:picMkLst>
        </pc:picChg>
        <pc:picChg chg="add mod">
          <ac:chgData name="Jeffrey Morais" userId="S::jeffrey.morais@mail.mcgill.ca::220ec2eb-be17-4802-8127-e9b873175fdf" providerId="AD" clId="Web-{FD24FE1E-4085-45D6-94C0-7819ED370BD4}" dt="2022-08-19T02:50:09.379" v="2773" actId="1076"/>
          <ac:picMkLst>
            <pc:docMk/>
            <pc:sldMk cId="3439272233" sldId="260"/>
            <ac:picMk id="8" creationId="{3CE602A4-D8D0-7447-045B-5A9C24AC47C7}"/>
          </ac:picMkLst>
        </pc:picChg>
        <pc:picChg chg="add mod">
          <ac:chgData name="Jeffrey Morais" userId="S::jeffrey.morais@mail.mcgill.ca::220ec2eb-be17-4802-8127-e9b873175fdf" providerId="AD" clId="Web-{FD24FE1E-4085-45D6-94C0-7819ED370BD4}" dt="2022-08-19T02:50:07.473" v="2772" actId="1076"/>
          <ac:picMkLst>
            <pc:docMk/>
            <pc:sldMk cId="3439272233" sldId="260"/>
            <ac:picMk id="9" creationId="{6EDE1952-A861-6C4A-7726-12C80D11793F}"/>
          </ac:picMkLst>
        </pc:picChg>
      </pc:sldChg>
      <pc:sldChg chg="addSp modSp new">
        <pc:chgData name="Jeffrey Morais" userId="S::jeffrey.morais@mail.mcgill.ca::220ec2eb-be17-4802-8127-e9b873175fdf" providerId="AD" clId="Web-{FD24FE1E-4085-45D6-94C0-7819ED370BD4}" dt="2022-08-19T03:01:58.410" v="3371" actId="20577"/>
        <pc:sldMkLst>
          <pc:docMk/>
          <pc:sldMk cId="902784839" sldId="261"/>
        </pc:sldMkLst>
        <pc:spChg chg="mod">
          <ac:chgData name="Jeffrey Morais" userId="S::jeffrey.morais@mail.mcgill.ca::220ec2eb-be17-4802-8127-e9b873175fdf" providerId="AD" clId="Web-{FD24FE1E-4085-45D6-94C0-7819ED370BD4}" dt="2022-08-19T03:01:58.410" v="3371" actId="20577"/>
          <ac:spMkLst>
            <pc:docMk/>
            <pc:sldMk cId="902784839" sldId="261"/>
            <ac:spMk id="2" creationId="{39B961BD-5217-AE0A-E57B-4EF311AA840A}"/>
          </ac:spMkLst>
        </pc:spChg>
        <pc:spChg chg="mod">
          <ac:chgData name="Jeffrey Morais" userId="S::jeffrey.morais@mail.mcgill.ca::220ec2eb-be17-4802-8127-e9b873175fdf" providerId="AD" clId="Web-{FD24FE1E-4085-45D6-94C0-7819ED370BD4}" dt="2022-08-19T03:01:11.441" v="3352" actId="20577"/>
          <ac:spMkLst>
            <pc:docMk/>
            <pc:sldMk cId="902784839" sldId="261"/>
            <ac:spMk id="3" creationId="{AEB1D0F1-861E-6806-E0D1-6EE435A32AA0}"/>
          </ac:spMkLst>
        </pc:spChg>
        <pc:picChg chg="add mod ord">
          <ac:chgData name="Jeffrey Morais" userId="S::jeffrey.morais@mail.mcgill.ca::220ec2eb-be17-4802-8127-e9b873175fdf" providerId="AD" clId="Web-{FD24FE1E-4085-45D6-94C0-7819ED370BD4}" dt="2022-08-19T03:01:06.925" v="3351" actId="1076"/>
          <ac:picMkLst>
            <pc:docMk/>
            <pc:sldMk cId="902784839" sldId="261"/>
            <ac:picMk id="4" creationId="{0E33E391-C4B2-F5EF-8048-E23C3EB1CDBF}"/>
          </ac:picMkLst>
        </pc:picChg>
        <pc:picChg chg="add mod">
          <ac:chgData name="Jeffrey Morais" userId="S::jeffrey.morais@mail.mcgill.ca::220ec2eb-be17-4802-8127-e9b873175fdf" providerId="AD" clId="Web-{FD24FE1E-4085-45D6-94C0-7819ED370BD4}" dt="2022-08-19T03:01:34.082" v="3362" actId="1076"/>
          <ac:picMkLst>
            <pc:docMk/>
            <pc:sldMk cId="902784839" sldId="261"/>
            <ac:picMk id="5" creationId="{98107CA2-6EB0-C679-ACE2-664F63674514}"/>
          </ac:picMkLst>
        </pc:picChg>
        <pc:picChg chg="add mod">
          <ac:chgData name="Jeffrey Morais" userId="S::jeffrey.morais@mail.mcgill.ca::220ec2eb-be17-4802-8127-e9b873175fdf" providerId="AD" clId="Web-{FD24FE1E-4085-45D6-94C0-7819ED370BD4}" dt="2022-08-19T03:01:52.801" v="3370" actId="1076"/>
          <ac:picMkLst>
            <pc:docMk/>
            <pc:sldMk cId="902784839" sldId="261"/>
            <ac:picMk id="6" creationId="{E61A5DB9-7022-9163-4CD1-C5CD1241B682}"/>
          </ac:picMkLst>
        </pc:picChg>
        <pc:picChg chg="add mod">
          <ac:chgData name="Jeffrey Morais" userId="S::jeffrey.morais@mail.mcgill.ca::220ec2eb-be17-4802-8127-e9b873175fdf" providerId="AD" clId="Web-{FD24FE1E-4085-45D6-94C0-7819ED370BD4}" dt="2022-08-19T03:01:50.410" v="3369" actId="1076"/>
          <ac:picMkLst>
            <pc:docMk/>
            <pc:sldMk cId="902784839" sldId="261"/>
            <ac:picMk id="7" creationId="{4A3981A6-F60D-DCA7-B8BE-1072F204BC05}"/>
          </ac:picMkLst>
        </pc:picChg>
        <pc:picChg chg="add mod">
          <ac:chgData name="Jeffrey Morais" userId="S::jeffrey.morais@mail.mcgill.ca::220ec2eb-be17-4802-8127-e9b873175fdf" providerId="AD" clId="Web-{FD24FE1E-4085-45D6-94C0-7819ED370BD4}" dt="2022-08-19T03:01:48.348" v="3368" actId="1076"/>
          <ac:picMkLst>
            <pc:docMk/>
            <pc:sldMk cId="902784839" sldId="261"/>
            <ac:picMk id="8" creationId="{9CF95FAA-2ABA-2003-5F45-FF22826E146C}"/>
          </ac:picMkLst>
        </pc:picChg>
      </pc:sldChg>
      <pc:sldChg chg="addSp modSp new">
        <pc:chgData name="Jeffrey Morais" userId="S::jeffrey.morais@mail.mcgill.ca::220ec2eb-be17-4802-8127-e9b873175fdf" providerId="AD" clId="Web-{FD24FE1E-4085-45D6-94C0-7819ED370BD4}" dt="2022-08-19T03:06:43.040" v="3703" actId="1076"/>
        <pc:sldMkLst>
          <pc:docMk/>
          <pc:sldMk cId="3619795204" sldId="262"/>
        </pc:sldMkLst>
        <pc:spChg chg="mod">
          <ac:chgData name="Jeffrey Morais" userId="S::jeffrey.morais@mail.mcgill.ca::220ec2eb-be17-4802-8127-e9b873175fdf" providerId="AD" clId="Web-{FD24FE1E-4085-45D6-94C0-7819ED370BD4}" dt="2022-08-19T03:02:15.348" v="3409" actId="1076"/>
          <ac:spMkLst>
            <pc:docMk/>
            <pc:sldMk cId="3619795204" sldId="262"/>
            <ac:spMk id="2" creationId="{46F51683-269B-07E4-6B10-7A7E46FD8ED8}"/>
          </ac:spMkLst>
        </pc:spChg>
        <pc:spChg chg="mod">
          <ac:chgData name="Jeffrey Morais" userId="S::jeffrey.morais@mail.mcgill.ca::220ec2eb-be17-4802-8127-e9b873175fdf" providerId="AD" clId="Web-{FD24FE1E-4085-45D6-94C0-7819ED370BD4}" dt="2022-08-19T03:03:29.380" v="3530" actId="20577"/>
          <ac:spMkLst>
            <pc:docMk/>
            <pc:sldMk cId="3619795204" sldId="262"/>
            <ac:spMk id="3" creationId="{4718A3C2-3E62-268B-688A-19DA983F6A24}"/>
          </ac:spMkLst>
        </pc:spChg>
        <pc:spChg chg="add mod">
          <ac:chgData name="Jeffrey Morais" userId="S::jeffrey.morais@mail.mcgill.ca::220ec2eb-be17-4802-8127-e9b873175fdf" providerId="AD" clId="Web-{FD24FE1E-4085-45D6-94C0-7819ED370BD4}" dt="2022-08-19T03:04:37.335" v="3611" actId="20577"/>
          <ac:spMkLst>
            <pc:docMk/>
            <pc:sldMk cId="3619795204" sldId="262"/>
            <ac:spMk id="5" creationId="{0C16E939-549E-2E28-79F3-38489AAEF792}"/>
          </ac:spMkLst>
        </pc:spChg>
        <pc:picChg chg="add mod">
          <ac:chgData name="Jeffrey Morais" userId="S::jeffrey.morais@mail.mcgill.ca::220ec2eb-be17-4802-8127-e9b873175fdf" providerId="AD" clId="Web-{FD24FE1E-4085-45D6-94C0-7819ED370BD4}" dt="2022-08-19T03:03:41.287" v="3534" actId="1076"/>
          <ac:picMkLst>
            <pc:docMk/>
            <pc:sldMk cId="3619795204" sldId="262"/>
            <ac:picMk id="4" creationId="{1F5DB478-0DFE-9E9C-66C2-33BB7E8A4696}"/>
          </ac:picMkLst>
        </pc:picChg>
        <pc:picChg chg="add mod">
          <ac:chgData name="Jeffrey Morais" userId="S::jeffrey.morais@mail.mcgill.ca::220ec2eb-be17-4802-8127-e9b873175fdf" providerId="AD" clId="Web-{FD24FE1E-4085-45D6-94C0-7819ED370BD4}" dt="2022-08-19T03:04:57.398" v="3620" actId="1076"/>
          <ac:picMkLst>
            <pc:docMk/>
            <pc:sldMk cId="3619795204" sldId="262"/>
            <ac:picMk id="6" creationId="{87622F02-D28A-09EE-CFBA-E9799656BEB3}"/>
          </ac:picMkLst>
        </pc:picChg>
        <pc:picChg chg="add mod">
          <ac:chgData name="Jeffrey Morais" userId="S::jeffrey.morais@mail.mcgill.ca::220ec2eb-be17-4802-8127-e9b873175fdf" providerId="AD" clId="Web-{FD24FE1E-4085-45D6-94C0-7819ED370BD4}" dt="2022-08-19T03:05:01.991" v="3622" actId="1076"/>
          <ac:picMkLst>
            <pc:docMk/>
            <pc:sldMk cId="3619795204" sldId="262"/>
            <ac:picMk id="7" creationId="{54B72A30-369A-56EA-9D58-9EF96AE40227}"/>
          </ac:picMkLst>
        </pc:picChg>
        <pc:picChg chg="add mod">
          <ac:chgData name="Jeffrey Morais" userId="S::jeffrey.morais@mail.mcgill.ca::220ec2eb-be17-4802-8127-e9b873175fdf" providerId="AD" clId="Web-{FD24FE1E-4085-45D6-94C0-7819ED370BD4}" dt="2022-08-19T03:06:21.462" v="3699" actId="1076"/>
          <ac:picMkLst>
            <pc:docMk/>
            <pc:sldMk cId="3619795204" sldId="262"/>
            <ac:picMk id="8" creationId="{702997AE-3818-1209-47E7-3A68506AA8BC}"/>
          </ac:picMkLst>
        </pc:picChg>
        <pc:picChg chg="add mod">
          <ac:chgData name="Jeffrey Morais" userId="S::jeffrey.morais@mail.mcgill.ca::220ec2eb-be17-4802-8127-e9b873175fdf" providerId="AD" clId="Web-{FD24FE1E-4085-45D6-94C0-7819ED370BD4}" dt="2022-08-19T03:06:43.040" v="3703" actId="1076"/>
          <ac:picMkLst>
            <pc:docMk/>
            <pc:sldMk cId="3619795204" sldId="262"/>
            <ac:picMk id="9" creationId="{61AB1EFC-A6FB-2BD8-571F-D62B196A7594}"/>
          </ac:picMkLst>
        </pc:picChg>
      </pc:sldChg>
      <pc:sldChg chg="addSp modSp new">
        <pc:chgData name="Jeffrey Morais" userId="S::jeffrey.morais@mail.mcgill.ca::220ec2eb-be17-4802-8127-e9b873175fdf" providerId="AD" clId="Web-{FD24FE1E-4085-45D6-94C0-7819ED370BD4}" dt="2022-08-19T03:14:49.351" v="4066" actId="1076"/>
        <pc:sldMkLst>
          <pc:docMk/>
          <pc:sldMk cId="838779453" sldId="263"/>
        </pc:sldMkLst>
        <pc:spChg chg="mod">
          <ac:chgData name="Jeffrey Morais" userId="S::jeffrey.morais@mail.mcgill.ca::220ec2eb-be17-4802-8127-e9b873175fdf" providerId="AD" clId="Web-{FD24FE1E-4085-45D6-94C0-7819ED370BD4}" dt="2022-08-19T03:05:27.086" v="3640" actId="20577"/>
          <ac:spMkLst>
            <pc:docMk/>
            <pc:sldMk cId="838779453" sldId="263"/>
            <ac:spMk id="2" creationId="{A3DAC45D-7FC6-025D-D0F5-36C281151EE7}"/>
          </ac:spMkLst>
        </pc:spChg>
        <pc:spChg chg="mod">
          <ac:chgData name="Jeffrey Morais" userId="S::jeffrey.morais@mail.mcgill.ca::220ec2eb-be17-4802-8127-e9b873175fdf" providerId="AD" clId="Web-{FD24FE1E-4085-45D6-94C0-7819ED370BD4}" dt="2022-08-19T03:09:05.621" v="4053" actId="20577"/>
          <ac:spMkLst>
            <pc:docMk/>
            <pc:sldMk cId="838779453" sldId="263"/>
            <ac:spMk id="3" creationId="{E7E0E111-A1AB-F7DD-4C48-2DDF9737583D}"/>
          </ac:spMkLst>
        </pc:spChg>
        <pc:picChg chg="add mod">
          <ac:chgData name="Jeffrey Morais" userId="S::jeffrey.morais@mail.mcgill.ca::220ec2eb-be17-4802-8127-e9b873175fdf" providerId="AD" clId="Web-{FD24FE1E-4085-45D6-94C0-7819ED370BD4}" dt="2022-08-19T03:05:53.133" v="3684" actId="1076"/>
          <ac:picMkLst>
            <pc:docMk/>
            <pc:sldMk cId="838779453" sldId="263"/>
            <ac:picMk id="4" creationId="{B8E87826-DAE3-81F8-7C5B-BC9F13C8429F}"/>
          </ac:picMkLst>
        </pc:picChg>
        <pc:picChg chg="add mod">
          <ac:chgData name="Jeffrey Morais" userId="S::jeffrey.morais@mail.mcgill.ca::220ec2eb-be17-4802-8127-e9b873175fdf" providerId="AD" clId="Web-{FD24FE1E-4085-45D6-94C0-7819ED370BD4}" dt="2022-08-19T03:05:57.430" v="3686" actId="1076"/>
          <ac:picMkLst>
            <pc:docMk/>
            <pc:sldMk cId="838779453" sldId="263"/>
            <ac:picMk id="5" creationId="{6FC8D890-9496-04FE-8794-4A2F838E8670}"/>
          </ac:picMkLst>
        </pc:picChg>
        <pc:picChg chg="add mod">
          <ac:chgData name="Jeffrey Morais" userId="S::jeffrey.morais@mail.mcgill.ca::220ec2eb-be17-4802-8127-e9b873175fdf" providerId="AD" clId="Web-{FD24FE1E-4085-45D6-94C0-7819ED370BD4}" dt="2022-08-19T03:14:49.351" v="4066" actId="1076"/>
          <ac:picMkLst>
            <pc:docMk/>
            <pc:sldMk cId="838779453" sldId="263"/>
            <ac:picMk id="6" creationId="{CF45005E-D41C-2DD7-6486-E1723CC3285A}"/>
          </ac:picMkLst>
        </pc:picChg>
      </pc:sldChg>
      <pc:sldMasterChg chg="del delSldLayout">
        <pc:chgData name="Jeffrey Morais" userId="S::jeffrey.morais@mail.mcgill.ca::220ec2eb-be17-4802-8127-e9b873175fdf" providerId="AD" clId="Web-{FD24FE1E-4085-45D6-94C0-7819ED370BD4}" dt="2022-08-18T23:06:11.463" v="0"/>
        <pc:sldMasterMkLst>
          <pc:docMk/>
          <pc:sldMasterMk cId="2460954070" sldId="2147483660"/>
        </pc:sldMasterMkLst>
        <pc:sldLayoutChg chg="del">
          <pc:chgData name="Jeffrey Morais" userId="S::jeffrey.morais@mail.mcgill.ca::220ec2eb-be17-4802-8127-e9b873175fdf" providerId="AD" clId="Web-{FD24FE1E-4085-45D6-94C0-7819ED370BD4}" dt="2022-08-18T23:06:11.463" v="0"/>
          <pc:sldLayoutMkLst>
            <pc:docMk/>
            <pc:sldMasterMk cId="2460954070" sldId="2147483660"/>
            <pc:sldLayoutMk cId="2385387890" sldId="2147483661"/>
          </pc:sldLayoutMkLst>
        </pc:sldLayoutChg>
        <pc:sldLayoutChg chg="del">
          <pc:chgData name="Jeffrey Morais" userId="S::jeffrey.morais@mail.mcgill.ca::220ec2eb-be17-4802-8127-e9b873175fdf" providerId="AD" clId="Web-{FD24FE1E-4085-45D6-94C0-7819ED370BD4}" dt="2022-08-18T23:06:11.463" v="0"/>
          <pc:sldLayoutMkLst>
            <pc:docMk/>
            <pc:sldMasterMk cId="2460954070" sldId="2147483660"/>
            <pc:sldLayoutMk cId="949138452" sldId="2147483662"/>
          </pc:sldLayoutMkLst>
        </pc:sldLayoutChg>
        <pc:sldLayoutChg chg="del">
          <pc:chgData name="Jeffrey Morais" userId="S::jeffrey.morais@mail.mcgill.ca::220ec2eb-be17-4802-8127-e9b873175fdf" providerId="AD" clId="Web-{FD24FE1E-4085-45D6-94C0-7819ED370BD4}" dt="2022-08-18T23:06:11.463" v="0"/>
          <pc:sldLayoutMkLst>
            <pc:docMk/>
            <pc:sldMasterMk cId="2460954070" sldId="2147483660"/>
            <pc:sldLayoutMk cId="2591524520" sldId="2147483663"/>
          </pc:sldLayoutMkLst>
        </pc:sldLayoutChg>
        <pc:sldLayoutChg chg="del">
          <pc:chgData name="Jeffrey Morais" userId="S::jeffrey.morais@mail.mcgill.ca::220ec2eb-be17-4802-8127-e9b873175fdf" providerId="AD" clId="Web-{FD24FE1E-4085-45D6-94C0-7819ED370BD4}" dt="2022-08-18T23:06:11.463" v="0"/>
          <pc:sldLayoutMkLst>
            <pc:docMk/>
            <pc:sldMasterMk cId="2460954070" sldId="2147483660"/>
            <pc:sldLayoutMk cId="1203092039" sldId="2147483664"/>
          </pc:sldLayoutMkLst>
        </pc:sldLayoutChg>
        <pc:sldLayoutChg chg="del">
          <pc:chgData name="Jeffrey Morais" userId="S::jeffrey.morais@mail.mcgill.ca::220ec2eb-be17-4802-8127-e9b873175fdf" providerId="AD" clId="Web-{FD24FE1E-4085-45D6-94C0-7819ED370BD4}" dt="2022-08-18T23:06:11.463" v="0"/>
          <pc:sldLayoutMkLst>
            <pc:docMk/>
            <pc:sldMasterMk cId="2460954070" sldId="2147483660"/>
            <pc:sldLayoutMk cId="3733172339" sldId="2147483665"/>
          </pc:sldLayoutMkLst>
        </pc:sldLayoutChg>
        <pc:sldLayoutChg chg="del">
          <pc:chgData name="Jeffrey Morais" userId="S::jeffrey.morais@mail.mcgill.ca::220ec2eb-be17-4802-8127-e9b873175fdf" providerId="AD" clId="Web-{FD24FE1E-4085-45D6-94C0-7819ED370BD4}" dt="2022-08-18T23:06:11.463" v="0"/>
          <pc:sldLayoutMkLst>
            <pc:docMk/>
            <pc:sldMasterMk cId="2460954070" sldId="2147483660"/>
            <pc:sldLayoutMk cId="3210312558" sldId="2147483666"/>
          </pc:sldLayoutMkLst>
        </pc:sldLayoutChg>
        <pc:sldLayoutChg chg="del">
          <pc:chgData name="Jeffrey Morais" userId="S::jeffrey.morais@mail.mcgill.ca::220ec2eb-be17-4802-8127-e9b873175fdf" providerId="AD" clId="Web-{FD24FE1E-4085-45D6-94C0-7819ED370BD4}" dt="2022-08-18T23:06:11.463" v="0"/>
          <pc:sldLayoutMkLst>
            <pc:docMk/>
            <pc:sldMasterMk cId="2460954070" sldId="2147483660"/>
            <pc:sldLayoutMk cId="3146388984" sldId="2147483667"/>
          </pc:sldLayoutMkLst>
        </pc:sldLayoutChg>
        <pc:sldLayoutChg chg="del">
          <pc:chgData name="Jeffrey Morais" userId="S::jeffrey.morais@mail.mcgill.ca::220ec2eb-be17-4802-8127-e9b873175fdf" providerId="AD" clId="Web-{FD24FE1E-4085-45D6-94C0-7819ED370BD4}" dt="2022-08-18T23:06:11.463" v="0"/>
          <pc:sldLayoutMkLst>
            <pc:docMk/>
            <pc:sldMasterMk cId="2460954070" sldId="2147483660"/>
            <pc:sldLayoutMk cId="3171841454" sldId="2147483668"/>
          </pc:sldLayoutMkLst>
        </pc:sldLayoutChg>
        <pc:sldLayoutChg chg="del">
          <pc:chgData name="Jeffrey Morais" userId="S::jeffrey.morais@mail.mcgill.ca::220ec2eb-be17-4802-8127-e9b873175fdf" providerId="AD" clId="Web-{FD24FE1E-4085-45D6-94C0-7819ED370BD4}" dt="2022-08-18T23:06:11.463" v="0"/>
          <pc:sldLayoutMkLst>
            <pc:docMk/>
            <pc:sldMasterMk cId="2460954070" sldId="2147483660"/>
            <pc:sldLayoutMk cId="1718958274" sldId="2147483669"/>
          </pc:sldLayoutMkLst>
        </pc:sldLayoutChg>
        <pc:sldLayoutChg chg="del">
          <pc:chgData name="Jeffrey Morais" userId="S::jeffrey.morais@mail.mcgill.ca::220ec2eb-be17-4802-8127-e9b873175fdf" providerId="AD" clId="Web-{FD24FE1E-4085-45D6-94C0-7819ED370BD4}" dt="2022-08-18T23:06:11.463" v="0"/>
          <pc:sldLayoutMkLst>
            <pc:docMk/>
            <pc:sldMasterMk cId="2460954070" sldId="2147483660"/>
            <pc:sldLayoutMk cId="2202905451" sldId="2147483670"/>
          </pc:sldLayoutMkLst>
        </pc:sldLayoutChg>
        <pc:sldLayoutChg chg="del">
          <pc:chgData name="Jeffrey Morais" userId="S::jeffrey.morais@mail.mcgill.ca::220ec2eb-be17-4802-8127-e9b873175fdf" providerId="AD" clId="Web-{FD24FE1E-4085-45D6-94C0-7819ED370BD4}" dt="2022-08-18T23:06:11.463" v="0"/>
          <pc:sldLayoutMkLst>
            <pc:docMk/>
            <pc:sldMasterMk cId="2460954070" sldId="2147483660"/>
            <pc:sldLayoutMk cId="3479445657" sldId="2147483671"/>
          </pc:sldLayoutMkLst>
        </pc:sldLayoutChg>
      </pc:sldMasterChg>
      <pc:sldMasterChg chg="add del addSldLayout delSldLayout">
        <pc:chgData name="Jeffrey Morais" userId="S::jeffrey.morais@mail.mcgill.ca::220ec2eb-be17-4802-8127-e9b873175fdf" providerId="AD" clId="Web-{FD24FE1E-4085-45D6-94C0-7819ED370BD4}" dt="2022-08-18T23:07:27.934" v="22"/>
        <pc:sldMasterMkLst>
          <pc:docMk/>
          <pc:sldMasterMk cId="135118627" sldId="2147483750"/>
        </pc:sldMasterMkLst>
        <pc:sldLayoutChg chg="add del">
          <pc:chgData name="Jeffrey Morais" userId="S::jeffrey.morais@mail.mcgill.ca::220ec2eb-be17-4802-8127-e9b873175fdf" providerId="AD" clId="Web-{FD24FE1E-4085-45D6-94C0-7819ED370BD4}" dt="2022-08-18T23:07:27.934" v="22"/>
          <pc:sldLayoutMkLst>
            <pc:docMk/>
            <pc:sldMasterMk cId="135118627" sldId="2147483750"/>
            <pc:sldLayoutMk cId="4237636042" sldId="2147483739"/>
          </pc:sldLayoutMkLst>
        </pc:sldLayoutChg>
        <pc:sldLayoutChg chg="add del">
          <pc:chgData name="Jeffrey Morais" userId="S::jeffrey.morais@mail.mcgill.ca::220ec2eb-be17-4802-8127-e9b873175fdf" providerId="AD" clId="Web-{FD24FE1E-4085-45D6-94C0-7819ED370BD4}" dt="2022-08-18T23:07:27.934" v="22"/>
          <pc:sldLayoutMkLst>
            <pc:docMk/>
            <pc:sldMasterMk cId="135118627" sldId="2147483750"/>
            <pc:sldLayoutMk cId="3359420103" sldId="2147483740"/>
          </pc:sldLayoutMkLst>
        </pc:sldLayoutChg>
        <pc:sldLayoutChg chg="add del">
          <pc:chgData name="Jeffrey Morais" userId="S::jeffrey.morais@mail.mcgill.ca::220ec2eb-be17-4802-8127-e9b873175fdf" providerId="AD" clId="Web-{FD24FE1E-4085-45D6-94C0-7819ED370BD4}" dt="2022-08-18T23:07:27.934" v="22"/>
          <pc:sldLayoutMkLst>
            <pc:docMk/>
            <pc:sldMasterMk cId="135118627" sldId="2147483750"/>
            <pc:sldLayoutMk cId="3747616849" sldId="2147483741"/>
          </pc:sldLayoutMkLst>
        </pc:sldLayoutChg>
        <pc:sldLayoutChg chg="add del">
          <pc:chgData name="Jeffrey Morais" userId="S::jeffrey.morais@mail.mcgill.ca::220ec2eb-be17-4802-8127-e9b873175fdf" providerId="AD" clId="Web-{FD24FE1E-4085-45D6-94C0-7819ED370BD4}" dt="2022-08-18T23:07:27.934" v="22"/>
          <pc:sldLayoutMkLst>
            <pc:docMk/>
            <pc:sldMasterMk cId="135118627" sldId="2147483750"/>
            <pc:sldLayoutMk cId="1140662004" sldId="2147483742"/>
          </pc:sldLayoutMkLst>
        </pc:sldLayoutChg>
        <pc:sldLayoutChg chg="add del">
          <pc:chgData name="Jeffrey Morais" userId="S::jeffrey.morais@mail.mcgill.ca::220ec2eb-be17-4802-8127-e9b873175fdf" providerId="AD" clId="Web-{FD24FE1E-4085-45D6-94C0-7819ED370BD4}" dt="2022-08-18T23:07:27.934" v="22"/>
          <pc:sldLayoutMkLst>
            <pc:docMk/>
            <pc:sldMasterMk cId="135118627" sldId="2147483750"/>
            <pc:sldLayoutMk cId="1583595056" sldId="2147483743"/>
          </pc:sldLayoutMkLst>
        </pc:sldLayoutChg>
        <pc:sldLayoutChg chg="add del">
          <pc:chgData name="Jeffrey Morais" userId="S::jeffrey.morais@mail.mcgill.ca::220ec2eb-be17-4802-8127-e9b873175fdf" providerId="AD" clId="Web-{FD24FE1E-4085-45D6-94C0-7819ED370BD4}" dt="2022-08-18T23:07:27.934" v="22"/>
          <pc:sldLayoutMkLst>
            <pc:docMk/>
            <pc:sldMasterMk cId="135118627" sldId="2147483750"/>
            <pc:sldLayoutMk cId="4238800895" sldId="2147483744"/>
          </pc:sldLayoutMkLst>
        </pc:sldLayoutChg>
        <pc:sldLayoutChg chg="add del">
          <pc:chgData name="Jeffrey Morais" userId="S::jeffrey.morais@mail.mcgill.ca::220ec2eb-be17-4802-8127-e9b873175fdf" providerId="AD" clId="Web-{FD24FE1E-4085-45D6-94C0-7819ED370BD4}" dt="2022-08-18T23:07:27.934" v="22"/>
          <pc:sldLayoutMkLst>
            <pc:docMk/>
            <pc:sldMasterMk cId="135118627" sldId="2147483750"/>
            <pc:sldLayoutMk cId="702939647" sldId="2147483745"/>
          </pc:sldLayoutMkLst>
        </pc:sldLayoutChg>
        <pc:sldLayoutChg chg="add del">
          <pc:chgData name="Jeffrey Morais" userId="S::jeffrey.morais@mail.mcgill.ca::220ec2eb-be17-4802-8127-e9b873175fdf" providerId="AD" clId="Web-{FD24FE1E-4085-45D6-94C0-7819ED370BD4}" dt="2022-08-18T23:07:27.934" v="22"/>
          <pc:sldLayoutMkLst>
            <pc:docMk/>
            <pc:sldMasterMk cId="135118627" sldId="2147483750"/>
            <pc:sldLayoutMk cId="454521395" sldId="2147483746"/>
          </pc:sldLayoutMkLst>
        </pc:sldLayoutChg>
        <pc:sldLayoutChg chg="add del">
          <pc:chgData name="Jeffrey Morais" userId="S::jeffrey.morais@mail.mcgill.ca::220ec2eb-be17-4802-8127-e9b873175fdf" providerId="AD" clId="Web-{FD24FE1E-4085-45D6-94C0-7819ED370BD4}" dt="2022-08-18T23:07:27.934" v="22"/>
          <pc:sldLayoutMkLst>
            <pc:docMk/>
            <pc:sldMasterMk cId="135118627" sldId="2147483750"/>
            <pc:sldLayoutMk cId="3328265847" sldId="2147483747"/>
          </pc:sldLayoutMkLst>
        </pc:sldLayoutChg>
        <pc:sldLayoutChg chg="add del">
          <pc:chgData name="Jeffrey Morais" userId="S::jeffrey.morais@mail.mcgill.ca::220ec2eb-be17-4802-8127-e9b873175fdf" providerId="AD" clId="Web-{FD24FE1E-4085-45D6-94C0-7819ED370BD4}" dt="2022-08-18T23:07:27.934" v="22"/>
          <pc:sldLayoutMkLst>
            <pc:docMk/>
            <pc:sldMasterMk cId="135118627" sldId="2147483750"/>
            <pc:sldLayoutMk cId="408397047" sldId="2147483748"/>
          </pc:sldLayoutMkLst>
        </pc:sldLayoutChg>
        <pc:sldLayoutChg chg="add del">
          <pc:chgData name="Jeffrey Morais" userId="S::jeffrey.morais@mail.mcgill.ca::220ec2eb-be17-4802-8127-e9b873175fdf" providerId="AD" clId="Web-{FD24FE1E-4085-45D6-94C0-7819ED370BD4}" dt="2022-08-18T23:07:27.934" v="22"/>
          <pc:sldLayoutMkLst>
            <pc:docMk/>
            <pc:sldMasterMk cId="135118627" sldId="2147483750"/>
            <pc:sldLayoutMk cId="2550269113" sldId="2147483749"/>
          </pc:sldLayoutMkLst>
        </pc:sldLayoutChg>
      </pc:sldMasterChg>
      <pc:sldMasterChg chg="add del addSldLayout delSldLayout">
        <pc:chgData name="Jeffrey Morais" userId="S::jeffrey.morais@mail.mcgill.ca::220ec2eb-be17-4802-8127-e9b873175fdf" providerId="AD" clId="Web-{FD24FE1E-4085-45D6-94C0-7819ED370BD4}" dt="2022-08-18T23:07:46.512" v="24"/>
        <pc:sldMasterMkLst>
          <pc:docMk/>
          <pc:sldMasterMk cId="3055472975" sldId="2147483852"/>
        </pc:sldMasterMkLst>
        <pc:sldLayoutChg chg="add del">
          <pc:chgData name="Jeffrey Morais" userId="S::jeffrey.morais@mail.mcgill.ca::220ec2eb-be17-4802-8127-e9b873175fdf" providerId="AD" clId="Web-{FD24FE1E-4085-45D6-94C0-7819ED370BD4}" dt="2022-08-18T23:07:46.512" v="24"/>
          <pc:sldLayoutMkLst>
            <pc:docMk/>
            <pc:sldMasterMk cId="3055472975" sldId="2147483852"/>
            <pc:sldLayoutMk cId="2541927826" sldId="2147483841"/>
          </pc:sldLayoutMkLst>
        </pc:sldLayoutChg>
        <pc:sldLayoutChg chg="add del">
          <pc:chgData name="Jeffrey Morais" userId="S::jeffrey.morais@mail.mcgill.ca::220ec2eb-be17-4802-8127-e9b873175fdf" providerId="AD" clId="Web-{FD24FE1E-4085-45D6-94C0-7819ED370BD4}" dt="2022-08-18T23:07:46.512" v="24"/>
          <pc:sldLayoutMkLst>
            <pc:docMk/>
            <pc:sldMasterMk cId="3055472975" sldId="2147483852"/>
            <pc:sldLayoutMk cId="3122705526" sldId="2147483842"/>
          </pc:sldLayoutMkLst>
        </pc:sldLayoutChg>
        <pc:sldLayoutChg chg="add del">
          <pc:chgData name="Jeffrey Morais" userId="S::jeffrey.morais@mail.mcgill.ca::220ec2eb-be17-4802-8127-e9b873175fdf" providerId="AD" clId="Web-{FD24FE1E-4085-45D6-94C0-7819ED370BD4}" dt="2022-08-18T23:07:46.512" v="24"/>
          <pc:sldLayoutMkLst>
            <pc:docMk/>
            <pc:sldMasterMk cId="3055472975" sldId="2147483852"/>
            <pc:sldLayoutMk cId="4136535604" sldId="2147483843"/>
          </pc:sldLayoutMkLst>
        </pc:sldLayoutChg>
        <pc:sldLayoutChg chg="add del">
          <pc:chgData name="Jeffrey Morais" userId="S::jeffrey.morais@mail.mcgill.ca::220ec2eb-be17-4802-8127-e9b873175fdf" providerId="AD" clId="Web-{FD24FE1E-4085-45D6-94C0-7819ED370BD4}" dt="2022-08-18T23:07:46.512" v="24"/>
          <pc:sldLayoutMkLst>
            <pc:docMk/>
            <pc:sldMasterMk cId="3055472975" sldId="2147483852"/>
            <pc:sldLayoutMk cId="431835880" sldId="2147483844"/>
          </pc:sldLayoutMkLst>
        </pc:sldLayoutChg>
        <pc:sldLayoutChg chg="add del">
          <pc:chgData name="Jeffrey Morais" userId="S::jeffrey.morais@mail.mcgill.ca::220ec2eb-be17-4802-8127-e9b873175fdf" providerId="AD" clId="Web-{FD24FE1E-4085-45D6-94C0-7819ED370BD4}" dt="2022-08-18T23:07:46.512" v="24"/>
          <pc:sldLayoutMkLst>
            <pc:docMk/>
            <pc:sldMasterMk cId="3055472975" sldId="2147483852"/>
            <pc:sldLayoutMk cId="2736058716" sldId="2147483845"/>
          </pc:sldLayoutMkLst>
        </pc:sldLayoutChg>
        <pc:sldLayoutChg chg="add del">
          <pc:chgData name="Jeffrey Morais" userId="S::jeffrey.morais@mail.mcgill.ca::220ec2eb-be17-4802-8127-e9b873175fdf" providerId="AD" clId="Web-{FD24FE1E-4085-45D6-94C0-7819ED370BD4}" dt="2022-08-18T23:07:46.512" v="24"/>
          <pc:sldLayoutMkLst>
            <pc:docMk/>
            <pc:sldMasterMk cId="3055472975" sldId="2147483852"/>
            <pc:sldLayoutMk cId="3708236022" sldId="2147483846"/>
          </pc:sldLayoutMkLst>
        </pc:sldLayoutChg>
        <pc:sldLayoutChg chg="add del">
          <pc:chgData name="Jeffrey Morais" userId="S::jeffrey.morais@mail.mcgill.ca::220ec2eb-be17-4802-8127-e9b873175fdf" providerId="AD" clId="Web-{FD24FE1E-4085-45D6-94C0-7819ED370BD4}" dt="2022-08-18T23:07:46.512" v="24"/>
          <pc:sldLayoutMkLst>
            <pc:docMk/>
            <pc:sldMasterMk cId="3055472975" sldId="2147483852"/>
            <pc:sldLayoutMk cId="1722065913" sldId="2147483847"/>
          </pc:sldLayoutMkLst>
        </pc:sldLayoutChg>
        <pc:sldLayoutChg chg="add del">
          <pc:chgData name="Jeffrey Morais" userId="S::jeffrey.morais@mail.mcgill.ca::220ec2eb-be17-4802-8127-e9b873175fdf" providerId="AD" clId="Web-{FD24FE1E-4085-45D6-94C0-7819ED370BD4}" dt="2022-08-18T23:07:46.512" v="24"/>
          <pc:sldLayoutMkLst>
            <pc:docMk/>
            <pc:sldMasterMk cId="3055472975" sldId="2147483852"/>
            <pc:sldLayoutMk cId="1121569538" sldId="2147483848"/>
          </pc:sldLayoutMkLst>
        </pc:sldLayoutChg>
        <pc:sldLayoutChg chg="add del">
          <pc:chgData name="Jeffrey Morais" userId="S::jeffrey.morais@mail.mcgill.ca::220ec2eb-be17-4802-8127-e9b873175fdf" providerId="AD" clId="Web-{FD24FE1E-4085-45D6-94C0-7819ED370BD4}" dt="2022-08-18T23:07:46.512" v="24"/>
          <pc:sldLayoutMkLst>
            <pc:docMk/>
            <pc:sldMasterMk cId="3055472975" sldId="2147483852"/>
            <pc:sldLayoutMk cId="1876863833" sldId="2147483849"/>
          </pc:sldLayoutMkLst>
        </pc:sldLayoutChg>
        <pc:sldLayoutChg chg="add del">
          <pc:chgData name="Jeffrey Morais" userId="S::jeffrey.morais@mail.mcgill.ca::220ec2eb-be17-4802-8127-e9b873175fdf" providerId="AD" clId="Web-{FD24FE1E-4085-45D6-94C0-7819ED370BD4}" dt="2022-08-18T23:07:46.512" v="24"/>
          <pc:sldLayoutMkLst>
            <pc:docMk/>
            <pc:sldMasterMk cId="3055472975" sldId="2147483852"/>
            <pc:sldLayoutMk cId="564569729" sldId="2147483850"/>
          </pc:sldLayoutMkLst>
        </pc:sldLayoutChg>
        <pc:sldLayoutChg chg="add del">
          <pc:chgData name="Jeffrey Morais" userId="S::jeffrey.morais@mail.mcgill.ca::220ec2eb-be17-4802-8127-e9b873175fdf" providerId="AD" clId="Web-{FD24FE1E-4085-45D6-94C0-7819ED370BD4}" dt="2022-08-18T23:07:46.512" v="24"/>
          <pc:sldLayoutMkLst>
            <pc:docMk/>
            <pc:sldMasterMk cId="3055472975" sldId="2147483852"/>
            <pc:sldLayoutMk cId="148395159" sldId="2147483851"/>
          </pc:sldLayoutMkLst>
        </pc:sldLayoutChg>
      </pc:sldMasterChg>
      <pc:sldMasterChg chg="add del addSldLayout delSldLayout">
        <pc:chgData name="Jeffrey Morais" userId="S::jeffrey.morais@mail.mcgill.ca::220ec2eb-be17-4802-8127-e9b873175fdf" providerId="AD" clId="Web-{FD24FE1E-4085-45D6-94C0-7819ED370BD4}" dt="2022-08-18T23:08:15.622" v="25"/>
        <pc:sldMasterMkLst>
          <pc:docMk/>
          <pc:sldMasterMk cId="442163271" sldId="2147483876"/>
        </pc:sldMasterMkLst>
        <pc:sldLayoutChg chg="add del">
          <pc:chgData name="Jeffrey Morais" userId="S::jeffrey.morais@mail.mcgill.ca::220ec2eb-be17-4802-8127-e9b873175fdf" providerId="AD" clId="Web-{FD24FE1E-4085-45D6-94C0-7819ED370BD4}" dt="2022-08-18T23:08:15.622" v="25"/>
          <pc:sldLayoutMkLst>
            <pc:docMk/>
            <pc:sldMasterMk cId="442163271" sldId="2147483876"/>
            <pc:sldLayoutMk cId="4096884782" sldId="2147483865"/>
          </pc:sldLayoutMkLst>
        </pc:sldLayoutChg>
        <pc:sldLayoutChg chg="add del">
          <pc:chgData name="Jeffrey Morais" userId="S::jeffrey.morais@mail.mcgill.ca::220ec2eb-be17-4802-8127-e9b873175fdf" providerId="AD" clId="Web-{FD24FE1E-4085-45D6-94C0-7819ED370BD4}" dt="2022-08-18T23:08:15.622" v="25"/>
          <pc:sldLayoutMkLst>
            <pc:docMk/>
            <pc:sldMasterMk cId="442163271" sldId="2147483876"/>
            <pc:sldLayoutMk cId="2901996013" sldId="2147483866"/>
          </pc:sldLayoutMkLst>
        </pc:sldLayoutChg>
        <pc:sldLayoutChg chg="add del">
          <pc:chgData name="Jeffrey Morais" userId="S::jeffrey.morais@mail.mcgill.ca::220ec2eb-be17-4802-8127-e9b873175fdf" providerId="AD" clId="Web-{FD24FE1E-4085-45D6-94C0-7819ED370BD4}" dt="2022-08-18T23:08:15.622" v="25"/>
          <pc:sldLayoutMkLst>
            <pc:docMk/>
            <pc:sldMasterMk cId="442163271" sldId="2147483876"/>
            <pc:sldLayoutMk cId="1321209281" sldId="2147483867"/>
          </pc:sldLayoutMkLst>
        </pc:sldLayoutChg>
        <pc:sldLayoutChg chg="add del">
          <pc:chgData name="Jeffrey Morais" userId="S::jeffrey.morais@mail.mcgill.ca::220ec2eb-be17-4802-8127-e9b873175fdf" providerId="AD" clId="Web-{FD24FE1E-4085-45D6-94C0-7819ED370BD4}" dt="2022-08-18T23:08:15.622" v="25"/>
          <pc:sldLayoutMkLst>
            <pc:docMk/>
            <pc:sldMasterMk cId="442163271" sldId="2147483876"/>
            <pc:sldLayoutMk cId="2188255443" sldId="2147483868"/>
          </pc:sldLayoutMkLst>
        </pc:sldLayoutChg>
        <pc:sldLayoutChg chg="add del">
          <pc:chgData name="Jeffrey Morais" userId="S::jeffrey.morais@mail.mcgill.ca::220ec2eb-be17-4802-8127-e9b873175fdf" providerId="AD" clId="Web-{FD24FE1E-4085-45D6-94C0-7819ED370BD4}" dt="2022-08-18T23:08:15.622" v="25"/>
          <pc:sldLayoutMkLst>
            <pc:docMk/>
            <pc:sldMasterMk cId="442163271" sldId="2147483876"/>
            <pc:sldLayoutMk cId="1700380135" sldId="2147483869"/>
          </pc:sldLayoutMkLst>
        </pc:sldLayoutChg>
        <pc:sldLayoutChg chg="add del">
          <pc:chgData name="Jeffrey Morais" userId="S::jeffrey.morais@mail.mcgill.ca::220ec2eb-be17-4802-8127-e9b873175fdf" providerId="AD" clId="Web-{FD24FE1E-4085-45D6-94C0-7819ED370BD4}" dt="2022-08-18T23:08:15.622" v="25"/>
          <pc:sldLayoutMkLst>
            <pc:docMk/>
            <pc:sldMasterMk cId="442163271" sldId="2147483876"/>
            <pc:sldLayoutMk cId="1069968804" sldId="2147483870"/>
          </pc:sldLayoutMkLst>
        </pc:sldLayoutChg>
        <pc:sldLayoutChg chg="add del">
          <pc:chgData name="Jeffrey Morais" userId="S::jeffrey.morais@mail.mcgill.ca::220ec2eb-be17-4802-8127-e9b873175fdf" providerId="AD" clId="Web-{FD24FE1E-4085-45D6-94C0-7819ED370BD4}" dt="2022-08-18T23:08:15.622" v="25"/>
          <pc:sldLayoutMkLst>
            <pc:docMk/>
            <pc:sldMasterMk cId="442163271" sldId="2147483876"/>
            <pc:sldLayoutMk cId="425532792" sldId="2147483871"/>
          </pc:sldLayoutMkLst>
        </pc:sldLayoutChg>
        <pc:sldLayoutChg chg="add del">
          <pc:chgData name="Jeffrey Morais" userId="S::jeffrey.morais@mail.mcgill.ca::220ec2eb-be17-4802-8127-e9b873175fdf" providerId="AD" clId="Web-{FD24FE1E-4085-45D6-94C0-7819ED370BD4}" dt="2022-08-18T23:08:15.622" v="25"/>
          <pc:sldLayoutMkLst>
            <pc:docMk/>
            <pc:sldMasterMk cId="442163271" sldId="2147483876"/>
            <pc:sldLayoutMk cId="2814999961" sldId="2147483872"/>
          </pc:sldLayoutMkLst>
        </pc:sldLayoutChg>
        <pc:sldLayoutChg chg="add del">
          <pc:chgData name="Jeffrey Morais" userId="S::jeffrey.morais@mail.mcgill.ca::220ec2eb-be17-4802-8127-e9b873175fdf" providerId="AD" clId="Web-{FD24FE1E-4085-45D6-94C0-7819ED370BD4}" dt="2022-08-18T23:08:15.622" v="25"/>
          <pc:sldLayoutMkLst>
            <pc:docMk/>
            <pc:sldMasterMk cId="442163271" sldId="2147483876"/>
            <pc:sldLayoutMk cId="1422288387" sldId="2147483873"/>
          </pc:sldLayoutMkLst>
        </pc:sldLayoutChg>
        <pc:sldLayoutChg chg="add del">
          <pc:chgData name="Jeffrey Morais" userId="S::jeffrey.morais@mail.mcgill.ca::220ec2eb-be17-4802-8127-e9b873175fdf" providerId="AD" clId="Web-{FD24FE1E-4085-45D6-94C0-7819ED370BD4}" dt="2022-08-18T23:08:15.622" v="25"/>
          <pc:sldLayoutMkLst>
            <pc:docMk/>
            <pc:sldMasterMk cId="442163271" sldId="2147483876"/>
            <pc:sldLayoutMk cId="2428835340" sldId="2147483874"/>
          </pc:sldLayoutMkLst>
        </pc:sldLayoutChg>
        <pc:sldLayoutChg chg="add del">
          <pc:chgData name="Jeffrey Morais" userId="S::jeffrey.morais@mail.mcgill.ca::220ec2eb-be17-4802-8127-e9b873175fdf" providerId="AD" clId="Web-{FD24FE1E-4085-45D6-94C0-7819ED370BD4}" dt="2022-08-18T23:08:15.622" v="25"/>
          <pc:sldLayoutMkLst>
            <pc:docMk/>
            <pc:sldMasterMk cId="442163271" sldId="2147483876"/>
            <pc:sldLayoutMk cId="2650490799" sldId="2147483875"/>
          </pc:sldLayoutMkLst>
        </pc:sldLayoutChg>
      </pc:sldMasterChg>
      <pc:sldMasterChg chg="add addSldLayout">
        <pc:chgData name="Jeffrey Morais" userId="S::jeffrey.morais@mail.mcgill.ca::220ec2eb-be17-4802-8127-e9b873175fdf" providerId="AD" clId="Web-{FD24FE1E-4085-45D6-94C0-7819ED370BD4}" dt="2022-08-18T23:08:15.622" v="25"/>
        <pc:sldMasterMkLst>
          <pc:docMk/>
          <pc:sldMasterMk cId="3997816219" sldId="2147483939"/>
        </pc:sldMasterMkLst>
        <pc:sldLayoutChg chg="add">
          <pc:chgData name="Jeffrey Morais" userId="S::jeffrey.morais@mail.mcgill.ca::220ec2eb-be17-4802-8127-e9b873175fdf" providerId="AD" clId="Web-{FD24FE1E-4085-45D6-94C0-7819ED370BD4}" dt="2022-08-18T23:08:15.622" v="25"/>
          <pc:sldLayoutMkLst>
            <pc:docMk/>
            <pc:sldMasterMk cId="3997816219" sldId="2147483939"/>
            <pc:sldLayoutMk cId="710985632" sldId="2147483928"/>
          </pc:sldLayoutMkLst>
        </pc:sldLayoutChg>
        <pc:sldLayoutChg chg="add">
          <pc:chgData name="Jeffrey Morais" userId="S::jeffrey.morais@mail.mcgill.ca::220ec2eb-be17-4802-8127-e9b873175fdf" providerId="AD" clId="Web-{FD24FE1E-4085-45D6-94C0-7819ED370BD4}" dt="2022-08-18T23:08:15.622" v="25"/>
          <pc:sldLayoutMkLst>
            <pc:docMk/>
            <pc:sldMasterMk cId="3997816219" sldId="2147483939"/>
            <pc:sldLayoutMk cId="3873927211" sldId="2147483929"/>
          </pc:sldLayoutMkLst>
        </pc:sldLayoutChg>
        <pc:sldLayoutChg chg="add">
          <pc:chgData name="Jeffrey Morais" userId="S::jeffrey.morais@mail.mcgill.ca::220ec2eb-be17-4802-8127-e9b873175fdf" providerId="AD" clId="Web-{FD24FE1E-4085-45D6-94C0-7819ED370BD4}" dt="2022-08-18T23:08:15.622" v="25"/>
          <pc:sldLayoutMkLst>
            <pc:docMk/>
            <pc:sldMasterMk cId="3997816219" sldId="2147483939"/>
            <pc:sldLayoutMk cId="2752762630" sldId="2147483930"/>
          </pc:sldLayoutMkLst>
        </pc:sldLayoutChg>
        <pc:sldLayoutChg chg="add">
          <pc:chgData name="Jeffrey Morais" userId="S::jeffrey.morais@mail.mcgill.ca::220ec2eb-be17-4802-8127-e9b873175fdf" providerId="AD" clId="Web-{FD24FE1E-4085-45D6-94C0-7819ED370BD4}" dt="2022-08-18T23:08:15.622" v="25"/>
          <pc:sldLayoutMkLst>
            <pc:docMk/>
            <pc:sldMasterMk cId="3997816219" sldId="2147483939"/>
            <pc:sldLayoutMk cId="3330631138" sldId="2147483931"/>
          </pc:sldLayoutMkLst>
        </pc:sldLayoutChg>
        <pc:sldLayoutChg chg="add">
          <pc:chgData name="Jeffrey Morais" userId="S::jeffrey.morais@mail.mcgill.ca::220ec2eb-be17-4802-8127-e9b873175fdf" providerId="AD" clId="Web-{FD24FE1E-4085-45D6-94C0-7819ED370BD4}" dt="2022-08-18T23:08:15.622" v="25"/>
          <pc:sldLayoutMkLst>
            <pc:docMk/>
            <pc:sldMasterMk cId="3997816219" sldId="2147483939"/>
            <pc:sldLayoutMk cId="676331052" sldId="2147483932"/>
          </pc:sldLayoutMkLst>
        </pc:sldLayoutChg>
        <pc:sldLayoutChg chg="add">
          <pc:chgData name="Jeffrey Morais" userId="S::jeffrey.morais@mail.mcgill.ca::220ec2eb-be17-4802-8127-e9b873175fdf" providerId="AD" clId="Web-{FD24FE1E-4085-45D6-94C0-7819ED370BD4}" dt="2022-08-18T23:08:15.622" v="25"/>
          <pc:sldLayoutMkLst>
            <pc:docMk/>
            <pc:sldMasterMk cId="3997816219" sldId="2147483939"/>
            <pc:sldLayoutMk cId="2725000686" sldId="2147483933"/>
          </pc:sldLayoutMkLst>
        </pc:sldLayoutChg>
        <pc:sldLayoutChg chg="add">
          <pc:chgData name="Jeffrey Morais" userId="S::jeffrey.morais@mail.mcgill.ca::220ec2eb-be17-4802-8127-e9b873175fdf" providerId="AD" clId="Web-{FD24FE1E-4085-45D6-94C0-7819ED370BD4}" dt="2022-08-18T23:08:15.622" v="25"/>
          <pc:sldLayoutMkLst>
            <pc:docMk/>
            <pc:sldMasterMk cId="3997816219" sldId="2147483939"/>
            <pc:sldLayoutMk cId="3404098295" sldId="2147483934"/>
          </pc:sldLayoutMkLst>
        </pc:sldLayoutChg>
        <pc:sldLayoutChg chg="add">
          <pc:chgData name="Jeffrey Morais" userId="S::jeffrey.morais@mail.mcgill.ca::220ec2eb-be17-4802-8127-e9b873175fdf" providerId="AD" clId="Web-{FD24FE1E-4085-45D6-94C0-7819ED370BD4}" dt="2022-08-18T23:08:15.622" v="25"/>
          <pc:sldLayoutMkLst>
            <pc:docMk/>
            <pc:sldMasterMk cId="3997816219" sldId="2147483939"/>
            <pc:sldLayoutMk cId="645740377" sldId="2147483935"/>
          </pc:sldLayoutMkLst>
        </pc:sldLayoutChg>
        <pc:sldLayoutChg chg="add">
          <pc:chgData name="Jeffrey Morais" userId="S::jeffrey.morais@mail.mcgill.ca::220ec2eb-be17-4802-8127-e9b873175fdf" providerId="AD" clId="Web-{FD24FE1E-4085-45D6-94C0-7819ED370BD4}" dt="2022-08-18T23:08:15.622" v="25"/>
          <pc:sldLayoutMkLst>
            <pc:docMk/>
            <pc:sldMasterMk cId="3997816219" sldId="2147483939"/>
            <pc:sldLayoutMk cId="2309883375" sldId="2147483936"/>
          </pc:sldLayoutMkLst>
        </pc:sldLayoutChg>
        <pc:sldLayoutChg chg="add">
          <pc:chgData name="Jeffrey Morais" userId="S::jeffrey.morais@mail.mcgill.ca::220ec2eb-be17-4802-8127-e9b873175fdf" providerId="AD" clId="Web-{FD24FE1E-4085-45D6-94C0-7819ED370BD4}" dt="2022-08-18T23:08:15.622" v="25"/>
          <pc:sldLayoutMkLst>
            <pc:docMk/>
            <pc:sldMasterMk cId="3997816219" sldId="2147483939"/>
            <pc:sldLayoutMk cId="3171102722" sldId="2147483937"/>
          </pc:sldLayoutMkLst>
        </pc:sldLayoutChg>
        <pc:sldLayoutChg chg="add">
          <pc:chgData name="Jeffrey Morais" userId="S::jeffrey.morais@mail.mcgill.ca::220ec2eb-be17-4802-8127-e9b873175fdf" providerId="AD" clId="Web-{FD24FE1E-4085-45D6-94C0-7819ED370BD4}" dt="2022-08-18T23:08:15.622" v="25"/>
          <pc:sldLayoutMkLst>
            <pc:docMk/>
            <pc:sldMasterMk cId="3997816219" sldId="2147483939"/>
            <pc:sldLayoutMk cId="635309972" sldId="2147483938"/>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8/18/2022</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4098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8/18/2022</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330631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8/18/2022</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725000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8/18/2022</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645740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8/18/2022</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309883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8/18/2022</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171102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8/18/2022</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635309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8/18/2022</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676331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8/18/2022</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710985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8/18/2022</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873927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8/18/2022</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a:t>Click to edit Master title style</a:t>
            </a:r>
          </a:p>
        </p:txBody>
      </p:sp>
    </p:spTree>
    <p:extLst>
      <p:ext uri="{BB962C8B-B14F-4D97-AF65-F5344CB8AC3E}">
        <p14:creationId xmlns:p14="http://schemas.microsoft.com/office/powerpoint/2010/main" val="2752762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8/18/2022</a:t>
            </a:fld>
            <a:endParaRPr lang="en-US"/>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a:p>
        </p:txBody>
      </p:sp>
    </p:spTree>
    <p:extLst>
      <p:ext uri="{BB962C8B-B14F-4D97-AF65-F5344CB8AC3E}">
        <p14:creationId xmlns:p14="http://schemas.microsoft.com/office/powerpoint/2010/main" val="3997816219"/>
      </p:ext>
    </p:extLst>
  </p:cSld>
  <p:clrMap bg1="dk1" tx1="lt1" bg2="dk2" tx2="lt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2" r:id="rId6"/>
    <p:sldLayoutId id="2147483928" r:id="rId7"/>
    <p:sldLayoutId id="2147483929" r:id="rId8"/>
    <p:sldLayoutId id="2147483930" r:id="rId9"/>
    <p:sldLayoutId id="2147483931" r:id="rId10"/>
    <p:sldLayoutId id="2147483933"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FE74E104-78A8-4DFA-9782-03C75DE1BF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1747BCEA-D77E-4BD6-8954-C64996AB73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1127553" y="-1127553"/>
            <a:ext cx="6858000" cy="9113106"/>
          </a:xfrm>
          <a:custGeom>
            <a:avLst/>
            <a:gdLst>
              <a:gd name="connsiteX0" fmla="*/ 0 w 6858000"/>
              <a:gd name="connsiteY0" fmla="*/ 7143270 h 9113106"/>
              <a:gd name="connsiteX1" fmla="*/ 0 w 6858000"/>
              <a:gd name="connsiteY1" fmla="*/ 6878623 h 9113106"/>
              <a:gd name="connsiteX2" fmla="*/ 1 w 6858000"/>
              <a:gd name="connsiteY2" fmla="*/ 6878623 h 9113106"/>
              <a:gd name="connsiteX3" fmla="*/ 0 w 6858000"/>
              <a:gd name="connsiteY3" fmla="*/ 4319945 h 9113106"/>
              <a:gd name="connsiteX4" fmla="*/ 1 w 6858000"/>
              <a:gd name="connsiteY4" fmla="*/ 4319945 h 9113106"/>
              <a:gd name="connsiteX5" fmla="*/ 1 w 6858000"/>
              <a:gd name="connsiteY5" fmla="*/ 13542 h 9113106"/>
              <a:gd name="connsiteX6" fmla="*/ 0 w 6858000"/>
              <a:gd name="connsiteY6" fmla="*/ 13540 h 9113106"/>
              <a:gd name="connsiteX7" fmla="*/ 0 w 6858000"/>
              <a:gd name="connsiteY7" fmla="*/ 0 h 9113106"/>
              <a:gd name="connsiteX8" fmla="*/ 6858000 w 6858000"/>
              <a:gd name="connsiteY8" fmla="*/ 6010591 h 9113106"/>
              <a:gd name="connsiteX9" fmla="*/ 6858000 w 6858000"/>
              <a:gd name="connsiteY9" fmla="*/ 3794798 h 9113106"/>
              <a:gd name="connsiteX10" fmla="*/ 6858000 w 6858000"/>
              <a:gd name="connsiteY10" fmla="*/ 3794798 h 9113106"/>
              <a:gd name="connsiteX11" fmla="*/ 6858000 w 6858000"/>
              <a:gd name="connsiteY11" fmla="*/ 3837120 h 9113106"/>
              <a:gd name="connsiteX12" fmla="*/ 6858000 w 6858000"/>
              <a:gd name="connsiteY12" fmla="*/ 6838049 h 9113106"/>
              <a:gd name="connsiteX13" fmla="*/ 6858000 w 6858000"/>
              <a:gd name="connsiteY13" fmla="*/ 9113106 h 9113106"/>
              <a:gd name="connsiteX14" fmla="*/ 1 w 6858000"/>
              <a:gd name="connsiteY14" fmla="*/ 9113106 h 9113106"/>
              <a:gd name="connsiteX15" fmla="*/ 1 w 6858000"/>
              <a:gd name="connsiteY15" fmla="*/ 7143270 h 911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9113106">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Freeform: Shape 55">
            <a:extLst>
              <a:ext uri="{FF2B5EF4-FFF2-40B4-BE49-F238E27FC236}">
                <a16:creationId xmlns:a16="http://schemas.microsoft.com/office/drawing/2014/main" id="{76D563F6-B8F0-406F-A032-1E478CA25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34482" y="-2"/>
            <a:ext cx="9957519" cy="6858002"/>
          </a:xfrm>
          <a:custGeom>
            <a:avLst/>
            <a:gdLst>
              <a:gd name="connsiteX0" fmla="*/ 6878624 w 9957519"/>
              <a:gd name="connsiteY0" fmla="*/ 0 h 6858000"/>
              <a:gd name="connsiteX1" fmla="*/ 9957519 w 9957519"/>
              <a:gd name="connsiteY1" fmla="*/ 0 h 6858000"/>
              <a:gd name="connsiteX2" fmla="*/ 9957519 w 9957519"/>
              <a:gd name="connsiteY2" fmla="*/ 1557082 h 6858000"/>
              <a:gd name="connsiteX3" fmla="*/ 9957518 w 9957519"/>
              <a:gd name="connsiteY3" fmla="*/ 1557083 h 6858000"/>
              <a:gd name="connsiteX4" fmla="*/ 9957518 w 9957519"/>
              <a:gd name="connsiteY4" fmla="*/ 6858000 h 6858000"/>
              <a:gd name="connsiteX5" fmla="*/ 8318421 w 9957519"/>
              <a:gd name="connsiteY5" fmla="*/ 6858000 h 6858000"/>
              <a:gd name="connsiteX6" fmla="*/ 6213394 w 9957519"/>
              <a:gd name="connsiteY6" fmla="*/ 6858000 h 6858000"/>
              <a:gd name="connsiteX7" fmla="*/ 5311608 w 9957519"/>
              <a:gd name="connsiteY7" fmla="*/ 6858000 h 6858000"/>
              <a:gd name="connsiteX8" fmla="*/ 4574297 w 9957519"/>
              <a:gd name="connsiteY8" fmla="*/ 6858000 h 6858000"/>
              <a:gd name="connsiteX9" fmla="*/ 868032 w 9957519"/>
              <a:gd name="connsiteY9" fmla="*/ 6858000 h 6858000"/>
              <a:gd name="connsiteX10" fmla="*/ 0 w 9957519"/>
              <a:gd name="connsiteY10" fmla="*/ 0 h 6858000"/>
              <a:gd name="connsiteX11" fmla="*/ 6878624 w 9957519"/>
              <a:gd name="connsiteY11" fmla="*/ 0 h 6858000"/>
              <a:gd name="connsiteX12" fmla="*/ 0 w 9957519"/>
              <a:gd name="connsiteY12"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957519" h="6858000">
                <a:moveTo>
                  <a:pt x="6878624" y="0"/>
                </a:moveTo>
                <a:lnTo>
                  <a:pt x="9957519" y="0"/>
                </a:lnTo>
                <a:lnTo>
                  <a:pt x="9957519" y="1557082"/>
                </a:lnTo>
                <a:lnTo>
                  <a:pt x="9957518" y="1557083"/>
                </a:lnTo>
                <a:lnTo>
                  <a:pt x="9957518" y="6858000"/>
                </a:lnTo>
                <a:lnTo>
                  <a:pt x="8318421" y="6858000"/>
                </a:lnTo>
                <a:lnTo>
                  <a:pt x="6213394" y="6858000"/>
                </a:lnTo>
                <a:lnTo>
                  <a:pt x="5311608" y="6858000"/>
                </a:lnTo>
                <a:lnTo>
                  <a:pt x="4574297" y="6858000"/>
                </a:lnTo>
                <a:lnTo>
                  <a:pt x="868032" y="6858000"/>
                </a:lnTo>
                <a:close/>
                <a:moveTo>
                  <a:pt x="0" y="0"/>
                </a:moveTo>
                <a:lnTo>
                  <a:pt x="6878624" y="0"/>
                </a:lnTo>
                <a:lnTo>
                  <a:pt x="0" y="1"/>
                </a:ln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778565" y="1717811"/>
            <a:ext cx="4953000" cy="2713170"/>
          </a:xfrm>
        </p:spPr>
        <p:txBody>
          <a:bodyPr>
            <a:normAutofit/>
          </a:bodyPr>
          <a:lstStyle/>
          <a:p>
            <a:r>
              <a:rPr lang="en-US">
                <a:latin typeface="Sitka Text"/>
                <a:cs typeface="Calibri Light"/>
              </a:rPr>
              <a:t>Signal of Topological defects</a:t>
            </a:r>
          </a:p>
        </p:txBody>
      </p:sp>
      <p:pic>
        <p:nvPicPr>
          <p:cNvPr id="38" name="Picture 3" descr="Purple sky">
            <a:extLst>
              <a:ext uri="{FF2B5EF4-FFF2-40B4-BE49-F238E27FC236}">
                <a16:creationId xmlns:a16="http://schemas.microsoft.com/office/drawing/2014/main" id="{42ADD91E-2FE9-4A3C-8B13-4821CF8E7916}"/>
              </a:ext>
            </a:extLst>
          </p:cNvPr>
          <p:cNvPicPr>
            <a:picLocks noChangeAspect="1"/>
          </p:cNvPicPr>
          <p:nvPr/>
        </p:nvPicPr>
        <p:blipFill rotWithShape="1">
          <a:blip r:embed="rId2"/>
          <a:srcRect t="26880" r="-2" b="19986"/>
          <a:stretch/>
        </p:blipFill>
        <p:spPr>
          <a:xfrm>
            <a:off x="6095829" y="3801671"/>
            <a:ext cx="5750877" cy="2055899"/>
          </a:xfrm>
          <a:prstGeom prst="rect">
            <a:avLst/>
          </a:prstGeom>
        </p:spPr>
      </p:pic>
      <p:pic>
        <p:nvPicPr>
          <p:cNvPr id="3" name="Picture 3" descr="Shape&#10;&#10;Description automatically generated">
            <a:extLst>
              <a:ext uri="{FF2B5EF4-FFF2-40B4-BE49-F238E27FC236}">
                <a16:creationId xmlns:a16="http://schemas.microsoft.com/office/drawing/2014/main" id="{E0890FDE-1123-0913-3659-925CB5567263}"/>
              </a:ext>
            </a:extLst>
          </p:cNvPr>
          <p:cNvPicPr>
            <a:picLocks noChangeAspect="1"/>
          </p:cNvPicPr>
          <p:nvPr/>
        </p:nvPicPr>
        <p:blipFill>
          <a:blip r:embed="rId3"/>
          <a:stretch>
            <a:fillRect/>
          </a:stretch>
        </p:blipFill>
        <p:spPr>
          <a:xfrm rot="-1020000">
            <a:off x="6308033" y="5985646"/>
            <a:ext cx="629479" cy="624902"/>
          </a:xfrm>
          <a:prstGeom prst="rect">
            <a:avLst/>
          </a:prstGeom>
        </p:spPr>
      </p:pic>
      <p:sp>
        <p:nvSpPr>
          <p:cNvPr id="4" name="TextBox 3">
            <a:extLst>
              <a:ext uri="{FF2B5EF4-FFF2-40B4-BE49-F238E27FC236}">
                <a16:creationId xmlns:a16="http://schemas.microsoft.com/office/drawing/2014/main" id="{117AC4A6-B124-F09C-33C7-4C33159B19D7}"/>
              </a:ext>
            </a:extLst>
          </p:cNvPr>
          <p:cNvSpPr txBox="1"/>
          <p:nvPr/>
        </p:nvSpPr>
        <p:spPr>
          <a:xfrm>
            <a:off x="7093888" y="6115878"/>
            <a:ext cx="438191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1">
                    <a:lumMod val="75000"/>
                  </a:schemeClr>
                </a:solidFill>
              </a:rPr>
              <a:t>Can you spot the cosmic string above?</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E859B-A020-B081-7ADB-71C7216A754C}"/>
              </a:ext>
            </a:extLst>
          </p:cNvPr>
          <p:cNvSpPr>
            <a:spLocks noGrp="1"/>
          </p:cNvSpPr>
          <p:nvPr>
            <p:ph type="title"/>
          </p:nvPr>
        </p:nvSpPr>
        <p:spPr>
          <a:xfrm>
            <a:off x="420757" y="130813"/>
            <a:ext cx="9905999" cy="1360898"/>
          </a:xfrm>
        </p:spPr>
        <p:txBody>
          <a:bodyPr/>
          <a:lstStyle/>
          <a:p>
            <a:r>
              <a:rPr lang="en-US"/>
              <a:t>Topological defects in QFT</a:t>
            </a:r>
          </a:p>
        </p:txBody>
      </p:sp>
      <p:sp>
        <p:nvSpPr>
          <p:cNvPr id="3" name="Content Placeholder 2">
            <a:extLst>
              <a:ext uri="{FF2B5EF4-FFF2-40B4-BE49-F238E27FC236}">
                <a16:creationId xmlns:a16="http://schemas.microsoft.com/office/drawing/2014/main" id="{F4742FBF-1856-A743-B0FC-4BFA55A9282C}"/>
              </a:ext>
            </a:extLst>
          </p:cNvPr>
          <p:cNvSpPr>
            <a:spLocks noGrp="1"/>
          </p:cNvSpPr>
          <p:nvPr>
            <p:ph idx="1"/>
          </p:nvPr>
        </p:nvSpPr>
        <p:spPr>
          <a:xfrm>
            <a:off x="334617" y="1616409"/>
            <a:ext cx="11376990" cy="4693552"/>
          </a:xfrm>
        </p:spPr>
        <p:txBody>
          <a:bodyPr vert="horz" lIns="91440" tIns="45720" rIns="91440" bIns="45720" rtlCol="0" anchor="t">
            <a:normAutofit/>
          </a:bodyPr>
          <a:lstStyle/>
          <a:p>
            <a:pPr marL="0" indent="0">
              <a:buNone/>
            </a:pPr>
            <a:r>
              <a:rPr lang="en-US"/>
              <a:t>Consider a class of a quantum field theories with a symmetry generated by the underlying continuous symmetry group (for example a Yang-Mills theory interacting with fermions):</a:t>
            </a:r>
          </a:p>
          <a:p>
            <a:pPr marL="0" indent="0">
              <a:buNone/>
            </a:pPr>
            <a:endParaRPr lang="en-US"/>
          </a:p>
          <a:p>
            <a:pPr marL="0" indent="0">
              <a:buNone/>
            </a:pPr>
            <a:r>
              <a:rPr lang="en-US"/>
              <a:t>This has an associated local gauge symmetry in the fermion spinors, with the gauge boson appearing in the definitions of the components of the connection and the curvature two form:</a:t>
            </a:r>
          </a:p>
          <a:p>
            <a:pPr marL="0" indent="0">
              <a:buNone/>
            </a:pPr>
            <a:endParaRPr lang="en-US"/>
          </a:p>
          <a:p>
            <a:pPr marL="0" indent="0">
              <a:buNone/>
            </a:pPr>
            <a:r>
              <a:rPr lang="en-US"/>
              <a:t>The fields within the model have potentials and associated vacuum manifolds from which discontinuities can lead to solutions homotopically distinct from the vacuum solution, known as a topological defect / topological soliton.</a:t>
            </a:r>
          </a:p>
          <a:p>
            <a:pPr marL="0" indent="0">
              <a:buNone/>
            </a:pPr>
            <a:r>
              <a:rPr lang="en-US"/>
              <a:t>Moreover, it often occurs that defects form during symmetry breaking with such patterns as:</a:t>
            </a:r>
          </a:p>
        </p:txBody>
      </p:sp>
      <p:pic>
        <p:nvPicPr>
          <p:cNvPr id="5" name="Picture 5" descr="Text, logo&#10;&#10;Description automatically generated">
            <a:extLst>
              <a:ext uri="{FF2B5EF4-FFF2-40B4-BE49-F238E27FC236}">
                <a16:creationId xmlns:a16="http://schemas.microsoft.com/office/drawing/2014/main" id="{C4522B47-D383-591E-0B7C-F22839D72708}"/>
              </a:ext>
            </a:extLst>
          </p:cNvPr>
          <p:cNvPicPr>
            <a:picLocks noChangeAspect="1"/>
          </p:cNvPicPr>
          <p:nvPr/>
        </p:nvPicPr>
        <p:blipFill>
          <a:blip r:embed="rId2"/>
          <a:stretch>
            <a:fillRect/>
          </a:stretch>
        </p:blipFill>
        <p:spPr>
          <a:xfrm>
            <a:off x="573067" y="3808996"/>
            <a:ext cx="2562225" cy="561975"/>
          </a:xfrm>
          <a:prstGeom prst="rect">
            <a:avLst/>
          </a:prstGeom>
        </p:spPr>
      </p:pic>
      <p:pic>
        <p:nvPicPr>
          <p:cNvPr id="7" name="Picture 7" descr="A picture containing text, device, gauge, control panel&#10;&#10;Description automatically generated">
            <a:extLst>
              <a:ext uri="{FF2B5EF4-FFF2-40B4-BE49-F238E27FC236}">
                <a16:creationId xmlns:a16="http://schemas.microsoft.com/office/drawing/2014/main" id="{9D199950-2A3D-B7B3-1463-7CA139C22AE3}"/>
              </a:ext>
            </a:extLst>
          </p:cNvPr>
          <p:cNvPicPr>
            <a:picLocks noChangeAspect="1"/>
          </p:cNvPicPr>
          <p:nvPr/>
        </p:nvPicPr>
        <p:blipFill>
          <a:blip r:embed="rId3"/>
          <a:stretch>
            <a:fillRect/>
          </a:stretch>
        </p:blipFill>
        <p:spPr>
          <a:xfrm>
            <a:off x="3425894" y="3809792"/>
            <a:ext cx="2517499" cy="563631"/>
          </a:xfrm>
          <a:prstGeom prst="rect">
            <a:avLst/>
          </a:prstGeom>
        </p:spPr>
      </p:pic>
      <p:pic>
        <p:nvPicPr>
          <p:cNvPr id="8" name="Picture 8" descr="A picture containing text, device, dark, gauge&#10;&#10;Description automatically generated">
            <a:extLst>
              <a:ext uri="{FF2B5EF4-FFF2-40B4-BE49-F238E27FC236}">
                <a16:creationId xmlns:a16="http://schemas.microsoft.com/office/drawing/2014/main" id="{45CC2F61-C0F8-D5D4-608D-7306DB7AB195}"/>
              </a:ext>
            </a:extLst>
          </p:cNvPr>
          <p:cNvPicPr>
            <a:picLocks noChangeAspect="1"/>
          </p:cNvPicPr>
          <p:nvPr/>
        </p:nvPicPr>
        <p:blipFill>
          <a:blip r:embed="rId4"/>
          <a:stretch>
            <a:fillRect/>
          </a:stretch>
        </p:blipFill>
        <p:spPr>
          <a:xfrm>
            <a:off x="6274905" y="3806687"/>
            <a:ext cx="4267200" cy="563217"/>
          </a:xfrm>
          <a:prstGeom prst="rect">
            <a:avLst/>
          </a:prstGeom>
        </p:spPr>
      </p:pic>
      <p:pic>
        <p:nvPicPr>
          <p:cNvPr id="10" name="Picture 10" descr="A picture containing schematic&#10;&#10;Description automatically generated">
            <a:extLst>
              <a:ext uri="{FF2B5EF4-FFF2-40B4-BE49-F238E27FC236}">
                <a16:creationId xmlns:a16="http://schemas.microsoft.com/office/drawing/2014/main" id="{26A908C3-6634-0AF4-1D32-BEAAF1165C73}"/>
              </a:ext>
            </a:extLst>
          </p:cNvPr>
          <p:cNvPicPr>
            <a:picLocks noChangeAspect="1"/>
          </p:cNvPicPr>
          <p:nvPr/>
        </p:nvPicPr>
        <p:blipFill>
          <a:blip r:embed="rId5"/>
          <a:stretch>
            <a:fillRect/>
          </a:stretch>
        </p:blipFill>
        <p:spPr>
          <a:xfrm>
            <a:off x="3942522" y="2422432"/>
            <a:ext cx="3366052" cy="648164"/>
          </a:xfrm>
          <a:prstGeom prst="rect">
            <a:avLst/>
          </a:prstGeom>
        </p:spPr>
      </p:pic>
      <p:pic>
        <p:nvPicPr>
          <p:cNvPr id="4" name="Picture 5">
            <a:extLst>
              <a:ext uri="{FF2B5EF4-FFF2-40B4-BE49-F238E27FC236}">
                <a16:creationId xmlns:a16="http://schemas.microsoft.com/office/drawing/2014/main" id="{91A97804-81FB-8C4E-9422-3EA106B02DA5}"/>
              </a:ext>
            </a:extLst>
          </p:cNvPr>
          <p:cNvPicPr>
            <a:picLocks noChangeAspect="1"/>
          </p:cNvPicPr>
          <p:nvPr/>
        </p:nvPicPr>
        <p:blipFill>
          <a:blip r:embed="rId6"/>
          <a:stretch>
            <a:fillRect/>
          </a:stretch>
        </p:blipFill>
        <p:spPr>
          <a:xfrm>
            <a:off x="5077062" y="6284721"/>
            <a:ext cx="4223117" cy="460127"/>
          </a:xfrm>
          <a:prstGeom prst="rect">
            <a:avLst/>
          </a:prstGeom>
        </p:spPr>
      </p:pic>
      <p:pic>
        <p:nvPicPr>
          <p:cNvPr id="6" name="Picture 8" descr="A picture containing text, gauge&#10;&#10;Description automatically generated">
            <a:extLst>
              <a:ext uri="{FF2B5EF4-FFF2-40B4-BE49-F238E27FC236}">
                <a16:creationId xmlns:a16="http://schemas.microsoft.com/office/drawing/2014/main" id="{C04A3353-C5A5-4B58-F4F9-2BC9EA90F623}"/>
              </a:ext>
            </a:extLst>
          </p:cNvPr>
          <p:cNvPicPr>
            <a:picLocks noChangeAspect="1"/>
          </p:cNvPicPr>
          <p:nvPr/>
        </p:nvPicPr>
        <p:blipFill>
          <a:blip r:embed="rId7"/>
          <a:stretch>
            <a:fillRect/>
          </a:stretch>
        </p:blipFill>
        <p:spPr>
          <a:xfrm>
            <a:off x="1803020" y="6262374"/>
            <a:ext cx="2200275" cy="504825"/>
          </a:xfrm>
          <a:prstGeom prst="rect">
            <a:avLst/>
          </a:prstGeom>
        </p:spPr>
      </p:pic>
    </p:spTree>
    <p:extLst>
      <p:ext uri="{BB962C8B-B14F-4D97-AF65-F5344CB8AC3E}">
        <p14:creationId xmlns:p14="http://schemas.microsoft.com/office/powerpoint/2010/main" val="1378440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C2729A1-26CA-E061-3358-9B41057139C0}"/>
              </a:ext>
            </a:extLst>
          </p:cNvPr>
          <p:cNvSpPr/>
          <p:nvPr/>
        </p:nvSpPr>
        <p:spPr>
          <a:xfrm>
            <a:off x="1226600" y="6141814"/>
            <a:ext cx="9968975" cy="7745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 name="Title 1">
            <a:extLst>
              <a:ext uri="{FF2B5EF4-FFF2-40B4-BE49-F238E27FC236}">
                <a16:creationId xmlns:a16="http://schemas.microsoft.com/office/drawing/2014/main" id="{40A11E99-96AA-9A31-06F1-027630F7BA7D}"/>
              </a:ext>
            </a:extLst>
          </p:cNvPr>
          <p:cNvSpPr>
            <a:spLocks noGrp="1"/>
          </p:cNvSpPr>
          <p:nvPr>
            <p:ph type="title"/>
          </p:nvPr>
        </p:nvSpPr>
        <p:spPr>
          <a:xfrm>
            <a:off x="198372" y="-172453"/>
            <a:ext cx="9905999" cy="1360898"/>
          </a:xfrm>
        </p:spPr>
        <p:txBody>
          <a:bodyPr/>
          <a:lstStyle/>
          <a:p>
            <a:r>
              <a:rPr lang="en-US"/>
              <a:t>Stability conditions of TDs</a:t>
            </a:r>
          </a:p>
        </p:txBody>
      </p:sp>
      <p:sp>
        <p:nvSpPr>
          <p:cNvPr id="3" name="Content Placeholder 2">
            <a:extLst>
              <a:ext uri="{FF2B5EF4-FFF2-40B4-BE49-F238E27FC236}">
                <a16:creationId xmlns:a16="http://schemas.microsoft.com/office/drawing/2014/main" id="{702C3140-CD3C-638D-5F09-8AE345AF8D67}"/>
              </a:ext>
            </a:extLst>
          </p:cNvPr>
          <p:cNvSpPr>
            <a:spLocks noGrp="1"/>
          </p:cNvSpPr>
          <p:nvPr>
            <p:ph idx="1"/>
          </p:nvPr>
        </p:nvSpPr>
        <p:spPr>
          <a:xfrm>
            <a:off x="334618" y="973678"/>
            <a:ext cx="11549268" cy="5780230"/>
          </a:xfrm>
        </p:spPr>
        <p:txBody>
          <a:bodyPr vert="horz" lIns="91440" tIns="45720" rIns="91440" bIns="45720" rtlCol="0" anchor="t">
            <a:normAutofit lnSpcReduction="10000"/>
          </a:bodyPr>
          <a:lstStyle/>
          <a:p>
            <a:pPr marL="0" indent="0">
              <a:buNone/>
            </a:pPr>
            <a:r>
              <a:rPr lang="en-US"/>
              <a:t>During each point in the symmetry breaking pattern (multiple symmetry group breaking leads to composite defects) we can characterize a stability condition which dictates if the theory has the associated topological defect.</a:t>
            </a:r>
          </a:p>
          <a:p>
            <a:pPr marL="0" indent="0">
              <a:buNone/>
            </a:pPr>
            <a:r>
              <a:rPr lang="en-US"/>
              <a:t>This is described via homotopy / fundamental groups and homogeneous spaces, the relations of which can be easily derived from an exact sequence. The sequence is composed of functions mapping from the continuous symmetry group to a subgroup and so on and looks like:</a:t>
            </a:r>
          </a:p>
          <a:p>
            <a:pPr marL="0" indent="0">
              <a:buNone/>
            </a:pPr>
            <a:endParaRPr lang="en-US"/>
          </a:p>
          <a:p>
            <a:pPr marL="0" indent="0">
              <a:buNone/>
            </a:pPr>
            <a:r>
              <a:rPr lang="en-US"/>
              <a:t>Here         dsds represents the n'th homotopy group of the symmetry group (which is also a manifold if it is a Lie group). For some intuition, the first homotopy group of the vacuum manifold                             is the group of equivalence classes under homotopy of loops in M. From this we can have the following example stability conditions: </a:t>
            </a:r>
          </a:p>
          <a:p>
            <a:pPr marL="0" indent="0">
              <a:buNone/>
            </a:pPr>
            <a:endParaRPr lang="en-US"/>
          </a:p>
          <a:p>
            <a:pPr marL="0" indent="0">
              <a:buNone/>
            </a:pPr>
            <a:r>
              <a:rPr lang="en-US"/>
              <a:t>Above we see topological stable (TS) monopoles exist in the theory if the universal covering of H is non simply connected and TS cosmic strings exist iff the connected part of the universal covering of H has disconnected pieces. In general, a theory has a TD if the homotopy group is non-trivial:</a:t>
            </a:r>
          </a:p>
        </p:txBody>
      </p:sp>
      <p:pic>
        <p:nvPicPr>
          <p:cNvPr id="4" name="Picture 4">
            <a:extLst>
              <a:ext uri="{FF2B5EF4-FFF2-40B4-BE49-F238E27FC236}">
                <a16:creationId xmlns:a16="http://schemas.microsoft.com/office/drawing/2014/main" id="{A43A7599-59B6-9E42-91F6-AC52430A4F09}"/>
              </a:ext>
            </a:extLst>
          </p:cNvPr>
          <p:cNvPicPr>
            <a:picLocks noChangeAspect="1"/>
          </p:cNvPicPr>
          <p:nvPr/>
        </p:nvPicPr>
        <p:blipFill>
          <a:blip r:embed="rId2"/>
          <a:stretch>
            <a:fillRect/>
          </a:stretch>
        </p:blipFill>
        <p:spPr>
          <a:xfrm>
            <a:off x="42569" y="6268278"/>
            <a:ext cx="186533" cy="523461"/>
          </a:xfrm>
          <a:prstGeom prst="rect">
            <a:avLst/>
          </a:prstGeom>
        </p:spPr>
      </p:pic>
      <p:pic>
        <p:nvPicPr>
          <p:cNvPr id="7" name="Picture 7" descr="A picture containing text, device, gauge, control panel&#10;&#10;Description automatically generated">
            <a:extLst>
              <a:ext uri="{FF2B5EF4-FFF2-40B4-BE49-F238E27FC236}">
                <a16:creationId xmlns:a16="http://schemas.microsoft.com/office/drawing/2014/main" id="{B3E1F0EC-0F8C-271E-0752-F7A8F471CA83}"/>
              </a:ext>
            </a:extLst>
          </p:cNvPr>
          <p:cNvPicPr>
            <a:picLocks noChangeAspect="1"/>
          </p:cNvPicPr>
          <p:nvPr/>
        </p:nvPicPr>
        <p:blipFill>
          <a:blip r:embed="rId3"/>
          <a:stretch>
            <a:fillRect/>
          </a:stretch>
        </p:blipFill>
        <p:spPr>
          <a:xfrm>
            <a:off x="1227798" y="3242521"/>
            <a:ext cx="4353339" cy="468243"/>
          </a:xfrm>
          <a:prstGeom prst="rect">
            <a:avLst/>
          </a:prstGeom>
        </p:spPr>
      </p:pic>
      <p:pic>
        <p:nvPicPr>
          <p:cNvPr id="6" name="Picture 6" descr="A picture containing device, gauge&#10;&#10;Description automatically generated">
            <a:extLst>
              <a:ext uri="{FF2B5EF4-FFF2-40B4-BE49-F238E27FC236}">
                <a16:creationId xmlns:a16="http://schemas.microsoft.com/office/drawing/2014/main" id="{C5169D5F-DB11-AC0A-BD11-441B209317FC}"/>
              </a:ext>
            </a:extLst>
          </p:cNvPr>
          <p:cNvPicPr>
            <a:picLocks noChangeAspect="1"/>
          </p:cNvPicPr>
          <p:nvPr/>
        </p:nvPicPr>
        <p:blipFill>
          <a:blip r:embed="rId4"/>
          <a:stretch>
            <a:fillRect/>
          </a:stretch>
        </p:blipFill>
        <p:spPr>
          <a:xfrm>
            <a:off x="5349223" y="3254087"/>
            <a:ext cx="4969565" cy="443796"/>
          </a:xfrm>
          <a:prstGeom prst="rect">
            <a:avLst/>
          </a:prstGeom>
        </p:spPr>
      </p:pic>
      <p:pic>
        <p:nvPicPr>
          <p:cNvPr id="8" name="Picture 8">
            <a:extLst>
              <a:ext uri="{FF2B5EF4-FFF2-40B4-BE49-F238E27FC236}">
                <a16:creationId xmlns:a16="http://schemas.microsoft.com/office/drawing/2014/main" id="{0FEAB2DF-00BA-5A9F-2384-C174C34B0802}"/>
              </a:ext>
            </a:extLst>
          </p:cNvPr>
          <p:cNvPicPr>
            <a:picLocks noChangeAspect="1"/>
          </p:cNvPicPr>
          <p:nvPr/>
        </p:nvPicPr>
        <p:blipFill>
          <a:blip r:embed="rId5"/>
          <a:stretch>
            <a:fillRect/>
          </a:stretch>
        </p:blipFill>
        <p:spPr>
          <a:xfrm>
            <a:off x="1094511" y="3707321"/>
            <a:ext cx="923925" cy="447675"/>
          </a:xfrm>
          <a:prstGeom prst="rect">
            <a:avLst/>
          </a:prstGeom>
        </p:spPr>
      </p:pic>
      <p:pic>
        <p:nvPicPr>
          <p:cNvPr id="9" name="Picture 9">
            <a:extLst>
              <a:ext uri="{FF2B5EF4-FFF2-40B4-BE49-F238E27FC236}">
                <a16:creationId xmlns:a16="http://schemas.microsoft.com/office/drawing/2014/main" id="{9CBBC6A0-4A87-7123-D0E5-58A25B23FBA0}"/>
              </a:ext>
            </a:extLst>
          </p:cNvPr>
          <p:cNvPicPr>
            <a:picLocks noChangeAspect="1"/>
          </p:cNvPicPr>
          <p:nvPr/>
        </p:nvPicPr>
        <p:blipFill>
          <a:blip r:embed="rId6"/>
          <a:stretch>
            <a:fillRect/>
          </a:stretch>
        </p:blipFill>
        <p:spPr>
          <a:xfrm>
            <a:off x="9719776" y="4077284"/>
            <a:ext cx="1575767" cy="349112"/>
          </a:xfrm>
          <a:prstGeom prst="rect">
            <a:avLst/>
          </a:prstGeom>
        </p:spPr>
      </p:pic>
      <p:pic>
        <p:nvPicPr>
          <p:cNvPr id="10" name="Picture 10">
            <a:extLst>
              <a:ext uri="{FF2B5EF4-FFF2-40B4-BE49-F238E27FC236}">
                <a16:creationId xmlns:a16="http://schemas.microsoft.com/office/drawing/2014/main" id="{1CE36202-76EA-5447-F188-DA8F8C66E1BC}"/>
              </a:ext>
            </a:extLst>
          </p:cNvPr>
          <p:cNvPicPr>
            <a:picLocks noChangeAspect="1"/>
          </p:cNvPicPr>
          <p:nvPr/>
        </p:nvPicPr>
        <p:blipFill>
          <a:blip r:embed="rId7"/>
          <a:stretch>
            <a:fillRect/>
          </a:stretch>
        </p:blipFill>
        <p:spPr>
          <a:xfrm>
            <a:off x="3084107" y="5123263"/>
            <a:ext cx="2304636" cy="444362"/>
          </a:xfrm>
          <a:prstGeom prst="rect">
            <a:avLst/>
          </a:prstGeom>
        </p:spPr>
      </p:pic>
      <p:pic>
        <p:nvPicPr>
          <p:cNvPr id="11" name="Picture 11" descr="A picture containing text, gauge, device, meter&#10;&#10;Description automatically generated">
            <a:extLst>
              <a:ext uri="{FF2B5EF4-FFF2-40B4-BE49-F238E27FC236}">
                <a16:creationId xmlns:a16="http://schemas.microsoft.com/office/drawing/2014/main" id="{40E3C3BC-70E1-39FA-163A-2839532D6ADD}"/>
              </a:ext>
            </a:extLst>
          </p:cNvPr>
          <p:cNvPicPr>
            <a:picLocks noChangeAspect="1"/>
          </p:cNvPicPr>
          <p:nvPr/>
        </p:nvPicPr>
        <p:blipFill>
          <a:blip r:embed="rId8"/>
          <a:stretch>
            <a:fillRect/>
          </a:stretch>
        </p:blipFill>
        <p:spPr>
          <a:xfrm>
            <a:off x="6450248" y="5102971"/>
            <a:ext cx="2057815" cy="484947"/>
          </a:xfrm>
          <a:prstGeom prst="rect">
            <a:avLst/>
          </a:prstGeom>
        </p:spPr>
      </p:pic>
      <p:pic>
        <p:nvPicPr>
          <p:cNvPr id="12" name="Picture 12">
            <a:extLst>
              <a:ext uri="{FF2B5EF4-FFF2-40B4-BE49-F238E27FC236}">
                <a16:creationId xmlns:a16="http://schemas.microsoft.com/office/drawing/2014/main" id="{F948BCA8-2540-8E75-2E1D-224F845D0848}"/>
              </a:ext>
            </a:extLst>
          </p:cNvPr>
          <p:cNvPicPr>
            <a:picLocks noChangeAspect="1"/>
          </p:cNvPicPr>
          <p:nvPr/>
        </p:nvPicPr>
        <p:blipFill>
          <a:blip r:embed="rId9"/>
          <a:stretch>
            <a:fillRect/>
          </a:stretch>
        </p:blipFill>
        <p:spPr>
          <a:xfrm>
            <a:off x="9917554" y="6341985"/>
            <a:ext cx="1514475" cy="447675"/>
          </a:xfrm>
          <a:prstGeom prst="rect">
            <a:avLst/>
          </a:prstGeom>
        </p:spPr>
      </p:pic>
    </p:spTree>
    <p:extLst>
      <p:ext uri="{BB962C8B-B14F-4D97-AF65-F5344CB8AC3E}">
        <p14:creationId xmlns:p14="http://schemas.microsoft.com/office/powerpoint/2010/main" val="1585952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A7D03FF-82B9-E840-CD31-7C8CB849E651}"/>
              </a:ext>
            </a:extLst>
          </p:cNvPr>
          <p:cNvSpPr/>
          <p:nvPr/>
        </p:nvSpPr>
        <p:spPr>
          <a:xfrm>
            <a:off x="1027043" y="6072809"/>
            <a:ext cx="10283686"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99D243-EB10-E84D-A943-356A1FE4A693}"/>
              </a:ext>
            </a:extLst>
          </p:cNvPr>
          <p:cNvSpPr>
            <a:spLocks noGrp="1"/>
          </p:cNvSpPr>
          <p:nvPr>
            <p:ph type="title"/>
          </p:nvPr>
        </p:nvSpPr>
        <p:spPr>
          <a:xfrm>
            <a:off x="147992" y="-222834"/>
            <a:ext cx="9905999" cy="1360898"/>
          </a:xfrm>
        </p:spPr>
        <p:txBody>
          <a:bodyPr/>
          <a:lstStyle/>
          <a:p>
            <a:r>
              <a:rPr lang="en-US"/>
              <a:t>Linear defects: cosmic strings</a:t>
            </a:r>
          </a:p>
        </p:txBody>
      </p:sp>
      <p:sp>
        <p:nvSpPr>
          <p:cNvPr id="3" name="Content Placeholder 2">
            <a:extLst>
              <a:ext uri="{FF2B5EF4-FFF2-40B4-BE49-F238E27FC236}">
                <a16:creationId xmlns:a16="http://schemas.microsoft.com/office/drawing/2014/main" id="{48374AF6-A9DD-4EA7-A17C-08F04D15356C}"/>
              </a:ext>
            </a:extLst>
          </p:cNvPr>
          <p:cNvSpPr>
            <a:spLocks noGrp="1"/>
          </p:cNvSpPr>
          <p:nvPr>
            <p:ph idx="1"/>
          </p:nvPr>
        </p:nvSpPr>
        <p:spPr>
          <a:xfrm>
            <a:off x="291192" y="829986"/>
            <a:ext cx="11615529" cy="5912752"/>
          </a:xfrm>
        </p:spPr>
        <p:txBody>
          <a:bodyPr vert="horz" lIns="91440" tIns="45720" rIns="91440" bIns="45720" rtlCol="0" anchor="t">
            <a:normAutofit lnSpcReduction="10000"/>
          </a:bodyPr>
          <a:lstStyle/>
          <a:p>
            <a:pPr marL="0" indent="0">
              <a:buNone/>
            </a:pPr>
            <a:r>
              <a:rPr lang="en-US"/>
              <a:t>Now we turn our focus to a specific linear 1D topological defect, U(1) cosmic strings. These are of particular interest as their linear mass density is proportional to the energy scale and thus their observation would allow us to probe particle physics models at very high energy scales relevant to structure formation.</a:t>
            </a:r>
          </a:p>
          <a:p>
            <a:pPr marL="0" indent="0">
              <a:buNone/>
            </a:pPr>
            <a:r>
              <a:rPr lang="en-US"/>
              <a:t>Consider a theory admitting cosmic strings with a U(1) phase symmetry. Below a certain critical temperature, spontaneous symmetry breaking occurs and through bubble nucleation, the state moves from a false vacuum to a metastable state. This is characterized by the scalar potential:</a:t>
            </a:r>
          </a:p>
          <a:p>
            <a:pPr marL="0" indent="0">
              <a:buNone/>
            </a:pPr>
            <a:endParaRPr lang="en-US"/>
          </a:p>
          <a:p>
            <a:pPr marL="0" indent="0">
              <a:buNone/>
            </a:pPr>
            <a:endParaRPr lang="en-US"/>
          </a:p>
          <a:p>
            <a:pPr marL="0" indent="0">
              <a:buNone/>
            </a:pPr>
            <a:endParaRPr lang="en-US"/>
          </a:p>
          <a:p>
            <a:pPr marL="0" indent="0">
              <a:buNone/>
            </a:pPr>
            <a:r>
              <a:rPr lang="en-US"/>
              <a:t>The the vacuum manifold here is the circle in the complex scalar field plane. When vacuum decay occurs, there is an intersection of the nucleated bubbles and to satisfy continuity the field must vanish at some point within the circle, where there is trapped energy at a point. Moreover, in the Abelian Higgs model, we can have string configurations that are translationally invariant, and thus by this symmetry there is a line of points with a vanishing field, and thus traces out our trapped energy, the cosmic string.</a:t>
            </a:r>
          </a:p>
        </p:txBody>
      </p:sp>
      <p:pic>
        <p:nvPicPr>
          <p:cNvPr id="4" name="Picture 4" descr="Text&#10;&#10;Description automatically generated">
            <a:extLst>
              <a:ext uri="{FF2B5EF4-FFF2-40B4-BE49-F238E27FC236}">
                <a16:creationId xmlns:a16="http://schemas.microsoft.com/office/drawing/2014/main" id="{DAE994E3-F450-1F20-826E-D5038D1A8DBF}"/>
              </a:ext>
            </a:extLst>
          </p:cNvPr>
          <p:cNvPicPr>
            <a:picLocks noChangeAspect="1"/>
          </p:cNvPicPr>
          <p:nvPr/>
        </p:nvPicPr>
        <p:blipFill>
          <a:blip r:embed="rId2"/>
          <a:stretch>
            <a:fillRect/>
          </a:stretch>
        </p:blipFill>
        <p:spPr>
          <a:xfrm>
            <a:off x="357810" y="3766152"/>
            <a:ext cx="3525078" cy="531645"/>
          </a:xfrm>
          <a:prstGeom prst="rect">
            <a:avLst/>
          </a:prstGeom>
        </p:spPr>
      </p:pic>
      <p:pic>
        <p:nvPicPr>
          <p:cNvPr id="5" name="Picture 5" descr="Text&#10;&#10;Description automatically generated">
            <a:extLst>
              <a:ext uri="{FF2B5EF4-FFF2-40B4-BE49-F238E27FC236}">
                <a16:creationId xmlns:a16="http://schemas.microsoft.com/office/drawing/2014/main" id="{2050AB39-0F22-33D5-36DE-5B14EAC9C6E1}"/>
              </a:ext>
            </a:extLst>
          </p:cNvPr>
          <p:cNvPicPr>
            <a:picLocks noChangeAspect="1"/>
          </p:cNvPicPr>
          <p:nvPr/>
        </p:nvPicPr>
        <p:blipFill>
          <a:blip r:embed="rId3"/>
          <a:stretch>
            <a:fillRect/>
          </a:stretch>
        </p:blipFill>
        <p:spPr>
          <a:xfrm>
            <a:off x="4075044" y="3704998"/>
            <a:ext cx="2743200" cy="653952"/>
          </a:xfrm>
          <a:prstGeom prst="rect">
            <a:avLst/>
          </a:prstGeom>
        </p:spPr>
      </p:pic>
      <p:pic>
        <p:nvPicPr>
          <p:cNvPr id="7" name="Picture 7" descr="A picture containing text, indoor, black&#10;&#10;Description automatically generated">
            <a:extLst>
              <a:ext uri="{FF2B5EF4-FFF2-40B4-BE49-F238E27FC236}">
                <a16:creationId xmlns:a16="http://schemas.microsoft.com/office/drawing/2014/main" id="{18D34626-BE2F-870F-F970-997CB394AF87}"/>
              </a:ext>
            </a:extLst>
          </p:cNvPr>
          <p:cNvPicPr>
            <a:picLocks noChangeAspect="1"/>
          </p:cNvPicPr>
          <p:nvPr/>
        </p:nvPicPr>
        <p:blipFill>
          <a:blip r:embed="rId4"/>
          <a:stretch>
            <a:fillRect/>
          </a:stretch>
        </p:blipFill>
        <p:spPr>
          <a:xfrm>
            <a:off x="7063408" y="3469055"/>
            <a:ext cx="2213114" cy="1371000"/>
          </a:xfrm>
          <a:prstGeom prst="rect">
            <a:avLst/>
          </a:prstGeom>
        </p:spPr>
      </p:pic>
      <p:pic>
        <p:nvPicPr>
          <p:cNvPr id="8" name="Picture 8">
            <a:extLst>
              <a:ext uri="{FF2B5EF4-FFF2-40B4-BE49-F238E27FC236}">
                <a16:creationId xmlns:a16="http://schemas.microsoft.com/office/drawing/2014/main" id="{41622998-D1AA-1DD5-25C9-70AA526CB98C}"/>
              </a:ext>
            </a:extLst>
          </p:cNvPr>
          <p:cNvPicPr>
            <a:picLocks noChangeAspect="1"/>
          </p:cNvPicPr>
          <p:nvPr/>
        </p:nvPicPr>
        <p:blipFill>
          <a:blip r:embed="rId5"/>
          <a:stretch>
            <a:fillRect/>
          </a:stretch>
        </p:blipFill>
        <p:spPr>
          <a:xfrm>
            <a:off x="9628740" y="3788259"/>
            <a:ext cx="2105025" cy="447675"/>
          </a:xfrm>
          <a:prstGeom prst="rect">
            <a:avLst/>
          </a:prstGeom>
        </p:spPr>
      </p:pic>
    </p:spTree>
    <p:extLst>
      <p:ext uri="{BB962C8B-B14F-4D97-AF65-F5344CB8AC3E}">
        <p14:creationId xmlns:p14="http://schemas.microsoft.com/office/powerpoint/2010/main" val="1584179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6B9D5-1745-8B4E-FD43-748BB9BDD719}"/>
              </a:ext>
            </a:extLst>
          </p:cNvPr>
          <p:cNvSpPr>
            <a:spLocks noGrp="1"/>
          </p:cNvSpPr>
          <p:nvPr>
            <p:ph type="title"/>
          </p:nvPr>
        </p:nvSpPr>
        <p:spPr>
          <a:xfrm>
            <a:off x="228600" y="-114352"/>
            <a:ext cx="9905999" cy="1360898"/>
          </a:xfrm>
        </p:spPr>
        <p:txBody>
          <a:bodyPr/>
          <a:lstStyle/>
          <a:p>
            <a:r>
              <a:rPr lang="en-US"/>
              <a:t>Cosmic string signal</a:t>
            </a:r>
          </a:p>
        </p:txBody>
      </p:sp>
      <p:pic>
        <p:nvPicPr>
          <p:cNvPr id="4" name="Picture 4" descr="A picture containing cup&#10;&#10;Description automatically generated">
            <a:extLst>
              <a:ext uri="{FF2B5EF4-FFF2-40B4-BE49-F238E27FC236}">
                <a16:creationId xmlns:a16="http://schemas.microsoft.com/office/drawing/2014/main" id="{82A3DFCB-3A64-ACCE-B7F2-7717CA05C7A0}"/>
              </a:ext>
            </a:extLst>
          </p:cNvPr>
          <p:cNvPicPr>
            <a:picLocks noGrp="1" noChangeAspect="1"/>
          </p:cNvPicPr>
          <p:nvPr>
            <p:ph idx="1"/>
          </p:nvPr>
        </p:nvPicPr>
        <p:blipFill>
          <a:blip r:embed="rId2"/>
          <a:stretch>
            <a:fillRect/>
          </a:stretch>
        </p:blipFill>
        <p:spPr>
          <a:xfrm>
            <a:off x="746055" y="565866"/>
            <a:ext cx="144531" cy="142047"/>
          </a:xfrm>
        </p:spPr>
      </p:pic>
      <p:sp>
        <p:nvSpPr>
          <p:cNvPr id="5" name="TextBox 4">
            <a:extLst>
              <a:ext uri="{FF2B5EF4-FFF2-40B4-BE49-F238E27FC236}">
                <a16:creationId xmlns:a16="http://schemas.microsoft.com/office/drawing/2014/main" id="{98EDE4D2-8E41-373E-DFCA-5285B7974F81}"/>
              </a:ext>
            </a:extLst>
          </p:cNvPr>
          <p:cNvSpPr txBox="1"/>
          <p:nvPr/>
        </p:nvSpPr>
        <p:spPr>
          <a:xfrm>
            <a:off x="333954" y="1103905"/>
            <a:ext cx="11359762"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Cosmic strings can either occur as infinitely long (bounded by the horizon) or in loops. It turns out that the rate at which cosmic strings intersect, form loops and lose energy through gravitational radiation after they have been formed via a phase transition in the early universe equilibrates and there is a scale invariant distribution of them, and it suffices to take one cosmic string per Hubble volume.</a:t>
            </a:r>
          </a:p>
          <a:p>
            <a:endParaRPr lang="en-US"/>
          </a:p>
          <a:p>
            <a:r>
              <a:rPr lang="en-US"/>
              <a:t>Moreover, in our model for cosmic strings, they shall have finite length. As cosmic strings move through space relativistically as dictated by the Nambu-Goldstone action, they produce a wake of overdensities and give rise to a wedge shape in physical space:</a:t>
            </a:r>
          </a:p>
        </p:txBody>
      </p:sp>
      <p:pic>
        <p:nvPicPr>
          <p:cNvPr id="6" name="Picture 6" descr="Shape&#10;&#10;Description automatically generated">
            <a:extLst>
              <a:ext uri="{FF2B5EF4-FFF2-40B4-BE49-F238E27FC236}">
                <a16:creationId xmlns:a16="http://schemas.microsoft.com/office/drawing/2014/main" id="{3359B234-6C27-0E0A-BA22-CAC9CB01CAB3}"/>
              </a:ext>
            </a:extLst>
          </p:cNvPr>
          <p:cNvPicPr>
            <a:picLocks noChangeAspect="1"/>
          </p:cNvPicPr>
          <p:nvPr/>
        </p:nvPicPr>
        <p:blipFill>
          <a:blip r:embed="rId3"/>
          <a:stretch>
            <a:fillRect/>
          </a:stretch>
        </p:blipFill>
        <p:spPr>
          <a:xfrm>
            <a:off x="331305" y="3524665"/>
            <a:ext cx="3372678" cy="1995279"/>
          </a:xfrm>
          <a:prstGeom prst="rect">
            <a:avLst/>
          </a:prstGeom>
        </p:spPr>
      </p:pic>
      <p:sp>
        <p:nvSpPr>
          <p:cNvPr id="7" name="TextBox 6">
            <a:extLst>
              <a:ext uri="{FF2B5EF4-FFF2-40B4-BE49-F238E27FC236}">
                <a16:creationId xmlns:a16="http://schemas.microsoft.com/office/drawing/2014/main" id="{279C9850-7B77-E976-D7A9-265D17F8BEA6}"/>
              </a:ext>
            </a:extLst>
          </p:cNvPr>
          <p:cNvSpPr txBox="1"/>
          <p:nvPr/>
        </p:nvSpPr>
        <p:spPr>
          <a:xfrm>
            <a:off x="3947823" y="3257384"/>
            <a:ext cx="6737405"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The signal of the wake is shallow in the redshift direction and is what will allow us to to look for it in cosmological observations.</a:t>
            </a:r>
          </a:p>
          <a:p>
            <a:endParaRPr lang="en-US"/>
          </a:p>
          <a:p>
            <a:r>
              <a:rPr lang="en-US"/>
              <a:t>Our goal is to extract the cosmic string signal  from the noisy background onsent by cosmological perturbations (</a:t>
            </a:r>
            <a:r>
              <a:rPr lang="en-US">
                <a:ea typeface="+mn-lt"/>
                <a:cs typeface="+mn-lt"/>
              </a:rPr>
              <a:t>Λ</a:t>
            </a:r>
            <a:r>
              <a:rPr lang="en-US"/>
              <a:t>CDM) via appropriate statistics.</a:t>
            </a:r>
          </a:p>
          <a:p>
            <a:endParaRPr lang="en-US"/>
          </a:p>
          <a:p>
            <a:r>
              <a:rPr lang="en-US"/>
              <a:t>Moreover, it is of particular interest to find an upper limit on the string tension         being that               and this affects the amplitude of the string signal.</a:t>
            </a:r>
          </a:p>
        </p:txBody>
      </p:sp>
      <p:pic>
        <p:nvPicPr>
          <p:cNvPr id="8" name="Picture 8" descr="A picture containing text, gauge, device&#10;&#10;Description automatically generated">
            <a:extLst>
              <a:ext uri="{FF2B5EF4-FFF2-40B4-BE49-F238E27FC236}">
                <a16:creationId xmlns:a16="http://schemas.microsoft.com/office/drawing/2014/main" id="{3CE602A4-D8D0-7447-045B-5A9C24AC47C7}"/>
              </a:ext>
            </a:extLst>
          </p:cNvPr>
          <p:cNvPicPr>
            <a:picLocks noChangeAspect="1"/>
          </p:cNvPicPr>
          <p:nvPr/>
        </p:nvPicPr>
        <p:blipFill>
          <a:blip r:embed="rId4"/>
          <a:stretch>
            <a:fillRect/>
          </a:stretch>
        </p:blipFill>
        <p:spPr>
          <a:xfrm>
            <a:off x="6939376" y="5462588"/>
            <a:ext cx="698639" cy="378930"/>
          </a:xfrm>
          <a:prstGeom prst="rect">
            <a:avLst/>
          </a:prstGeom>
        </p:spPr>
      </p:pic>
      <p:pic>
        <p:nvPicPr>
          <p:cNvPr id="9" name="Picture 9">
            <a:extLst>
              <a:ext uri="{FF2B5EF4-FFF2-40B4-BE49-F238E27FC236}">
                <a16:creationId xmlns:a16="http://schemas.microsoft.com/office/drawing/2014/main" id="{6EDE1952-A861-6C4A-7726-12C80D11793F}"/>
              </a:ext>
            </a:extLst>
          </p:cNvPr>
          <p:cNvPicPr>
            <a:picLocks noChangeAspect="1"/>
          </p:cNvPicPr>
          <p:nvPr/>
        </p:nvPicPr>
        <p:blipFill>
          <a:blip r:embed="rId5"/>
          <a:stretch>
            <a:fillRect/>
          </a:stretch>
        </p:blipFill>
        <p:spPr>
          <a:xfrm>
            <a:off x="5463830" y="5520567"/>
            <a:ext cx="349940" cy="269599"/>
          </a:xfrm>
          <a:prstGeom prst="rect">
            <a:avLst/>
          </a:prstGeom>
        </p:spPr>
      </p:pic>
    </p:spTree>
    <p:extLst>
      <p:ext uri="{BB962C8B-B14F-4D97-AF65-F5344CB8AC3E}">
        <p14:creationId xmlns:p14="http://schemas.microsoft.com/office/powerpoint/2010/main" val="3439272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xt&#10;&#10;Description automatically generated">
            <a:extLst>
              <a:ext uri="{FF2B5EF4-FFF2-40B4-BE49-F238E27FC236}">
                <a16:creationId xmlns:a16="http://schemas.microsoft.com/office/drawing/2014/main" id="{0E33E391-C4B2-F5EF-8048-E23C3EB1CDBF}"/>
              </a:ext>
            </a:extLst>
          </p:cNvPr>
          <p:cNvPicPr>
            <a:picLocks noChangeAspect="1"/>
          </p:cNvPicPr>
          <p:nvPr/>
        </p:nvPicPr>
        <p:blipFill>
          <a:blip r:embed="rId2"/>
          <a:stretch>
            <a:fillRect/>
          </a:stretch>
        </p:blipFill>
        <p:spPr>
          <a:xfrm>
            <a:off x="3001616" y="1913100"/>
            <a:ext cx="5890593" cy="732546"/>
          </a:xfrm>
          <a:prstGeom prst="rect">
            <a:avLst/>
          </a:prstGeom>
        </p:spPr>
      </p:pic>
      <p:sp>
        <p:nvSpPr>
          <p:cNvPr id="2" name="Title 1">
            <a:extLst>
              <a:ext uri="{FF2B5EF4-FFF2-40B4-BE49-F238E27FC236}">
                <a16:creationId xmlns:a16="http://schemas.microsoft.com/office/drawing/2014/main" id="{39B961BD-5217-AE0A-E57B-4EF311AA840A}"/>
              </a:ext>
            </a:extLst>
          </p:cNvPr>
          <p:cNvSpPr>
            <a:spLocks noGrp="1"/>
          </p:cNvSpPr>
          <p:nvPr>
            <p:ph type="title"/>
          </p:nvPr>
        </p:nvSpPr>
        <p:spPr>
          <a:xfrm>
            <a:off x="109330" y="-233622"/>
            <a:ext cx="9905999" cy="1360898"/>
          </a:xfrm>
        </p:spPr>
        <p:txBody>
          <a:bodyPr/>
          <a:lstStyle/>
          <a:p>
            <a:r>
              <a:rPr lang="en-US"/>
              <a:t>Building wake the wake signal</a:t>
            </a:r>
          </a:p>
        </p:txBody>
      </p:sp>
      <p:sp>
        <p:nvSpPr>
          <p:cNvPr id="3" name="Content Placeholder 2">
            <a:extLst>
              <a:ext uri="{FF2B5EF4-FFF2-40B4-BE49-F238E27FC236}">
                <a16:creationId xmlns:a16="http://schemas.microsoft.com/office/drawing/2014/main" id="{AEB1D0F1-861E-6806-E0D1-6EE435A32AA0}"/>
              </a:ext>
            </a:extLst>
          </p:cNvPr>
          <p:cNvSpPr>
            <a:spLocks noGrp="1"/>
          </p:cNvSpPr>
          <p:nvPr>
            <p:ph idx="1"/>
          </p:nvPr>
        </p:nvSpPr>
        <p:spPr>
          <a:xfrm>
            <a:off x="394252" y="947174"/>
            <a:ext cx="11343859" cy="3567118"/>
          </a:xfrm>
        </p:spPr>
        <p:txBody>
          <a:bodyPr vert="horz" lIns="91440" tIns="45720" rIns="91440" bIns="45720" rtlCol="0" anchor="t">
            <a:normAutofit lnSpcReduction="10000"/>
          </a:bodyPr>
          <a:lstStyle/>
          <a:p>
            <a:pPr marL="0" indent="0">
              <a:buNone/>
            </a:pPr>
            <a:r>
              <a:rPr lang="en-US"/>
              <a:t>What exactly are we looking for? When light passes through the string, depending on the orientation there will be a Doppler shift and a change in brightness temperature of the radiation. This is often compared to the ambient CMB temperature, and takes the form:</a:t>
            </a:r>
          </a:p>
          <a:p>
            <a:pPr marL="0" indent="0">
              <a:buNone/>
            </a:pPr>
            <a:endParaRPr lang="en-US"/>
          </a:p>
          <a:p>
            <a:pPr marL="0" indent="0">
              <a:buNone/>
            </a:pPr>
            <a:r>
              <a:rPr lang="en-US"/>
              <a:t>It is this brightness temperature that we wish to observe over the temperature of the perturbations. We can construct the wedge in physical space and perform arbitrary rotations on it to make it more general. Next, we convert from comoving to physical coordinates via a redshift dependent scale factor and convert the z axis to redshift. Finally, to get our signal we assign a brightness temperature to all the points within the wake which looks like:</a:t>
            </a:r>
          </a:p>
        </p:txBody>
      </p:sp>
      <p:pic>
        <p:nvPicPr>
          <p:cNvPr id="5" name="Picture 5" descr="Chart, radar chart&#10;&#10;Description automatically generated">
            <a:extLst>
              <a:ext uri="{FF2B5EF4-FFF2-40B4-BE49-F238E27FC236}">
                <a16:creationId xmlns:a16="http://schemas.microsoft.com/office/drawing/2014/main" id="{98107CA2-6EB0-C679-ACE2-664F63674514}"/>
              </a:ext>
            </a:extLst>
          </p:cNvPr>
          <p:cNvPicPr>
            <a:picLocks noChangeAspect="1"/>
          </p:cNvPicPr>
          <p:nvPr/>
        </p:nvPicPr>
        <p:blipFill>
          <a:blip r:embed="rId3"/>
          <a:stretch>
            <a:fillRect/>
          </a:stretch>
        </p:blipFill>
        <p:spPr>
          <a:xfrm>
            <a:off x="212035" y="4343864"/>
            <a:ext cx="2458279" cy="2450725"/>
          </a:xfrm>
          <a:prstGeom prst="rect">
            <a:avLst/>
          </a:prstGeom>
        </p:spPr>
      </p:pic>
      <p:pic>
        <p:nvPicPr>
          <p:cNvPr id="6" name="Picture 6" descr="Chart, radar chart&#10;&#10;Description automatically generated">
            <a:extLst>
              <a:ext uri="{FF2B5EF4-FFF2-40B4-BE49-F238E27FC236}">
                <a16:creationId xmlns:a16="http://schemas.microsoft.com/office/drawing/2014/main" id="{E61A5DB9-7022-9163-4CD1-C5CD1241B682}"/>
              </a:ext>
            </a:extLst>
          </p:cNvPr>
          <p:cNvPicPr>
            <a:picLocks noChangeAspect="1"/>
          </p:cNvPicPr>
          <p:nvPr/>
        </p:nvPicPr>
        <p:blipFill>
          <a:blip r:embed="rId4"/>
          <a:stretch>
            <a:fillRect/>
          </a:stretch>
        </p:blipFill>
        <p:spPr>
          <a:xfrm>
            <a:off x="2941982" y="4377123"/>
            <a:ext cx="2418522" cy="2384205"/>
          </a:xfrm>
          <a:prstGeom prst="rect">
            <a:avLst/>
          </a:prstGeom>
        </p:spPr>
      </p:pic>
      <p:pic>
        <p:nvPicPr>
          <p:cNvPr id="7" name="Picture 7" descr="Diagram&#10;&#10;Description automatically generated">
            <a:extLst>
              <a:ext uri="{FF2B5EF4-FFF2-40B4-BE49-F238E27FC236}">
                <a16:creationId xmlns:a16="http://schemas.microsoft.com/office/drawing/2014/main" id="{4A3981A6-F60D-DCA7-B8BE-1072F204BC05}"/>
              </a:ext>
            </a:extLst>
          </p:cNvPr>
          <p:cNvPicPr>
            <a:picLocks noChangeAspect="1"/>
          </p:cNvPicPr>
          <p:nvPr/>
        </p:nvPicPr>
        <p:blipFill>
          <a:blip r:embed="rId5"/>
          <a:stretch>
            <a:fillRect/>
          </a:stretch>
        </p:blipFill>
        <p:spPr>
          <a:xfrm>
            <a:off x="5718313" y="4251929"/>
            <a:ext cx="2743200" cy="2449065"/>
          </a:xfrm>
          <a:prstGeom prst="rect">
            <a:avLst/>
          </a:prstGeom>
        </p:spPr>
      </p:pic>
      <p:pic>
        <p:nvPicPr>
          <p:cNvPr id="8" name="Picture 8" descr="Chart, surface chart&#10;&#10;Description automatically generated">
            <a:extLst>
              <a:ext uri="{FF2B5EF4-FFF2-40B4-BE49-F238E27FC236}">
                <a16:creationId xmlns:a16="http://schemas.microsoft.com/office/drawing/2014/main" id="{9CF95FAA-2ABA-2003-5F45-FF22826E146C}"/>
              </a:ext>
            </a:extLst>
          </p:cNvPr>
          <p:cNvPicPr>
            <a:picLocks noChangeAspect="1"/>
          </p:cNvPicPr>
          <p:nvPr/>
        </p:nvPicPr>
        <p:blipFill>
          <a:blip r:embed="rId6"/>
          <a:stretch>
            <a:fillRect/>
          </a:stretch>
        </p:blipFill>
        <p:spPr>
          <a:xfrm>
            <a:off x="8931965" y="4205546"/>
            <a:ext cx="2743200" cy="2449065"/>
          </a:xfrm>
          <a:prstGeom prst="rect">
            <a:avLst/>
          </a:prstGeom>
        </p:spPr>
      </p:pic>
    </p:spTree>
    <p:extLst>
      <p:ext uri="{BB962C8B-B14F-4D97-AF65-F5344CB8AC3E}">
        <p14:creationId xmlns:p14="http://schemas.microsoft.com/office/powerpoint/2010/main" val="902784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51683-269B-07E4-6B10-7A7E46FD8ED8}"/>
              </a:ext>
            </a:extLst>
          </p:cNvPr>
          <p:cNvSpPr>
            <a:spLocks noGrp="1"/>
          </p:cNvSpPr>
          <p:nvPr>
            <p:ph type="title"/>
          </p:nvPr>
        </p:nvSpPr>
        <p:spPr>
          <a:xfrm>
            <a:off x="109330" y="-226995"/>
            <a:ext cx="9905999" cy="1360898"/>
          </a:xfrm>
        </p:spPr>
        <p:txBody>
          <a:bodyPr/>
          <a:lstStyle/>
          <a:p>
            <a:r>
              <a:rPr lang="en-US"/>
              <a:t>Signal extraction statistics: match filtering</a:t>
            </a:r>
          </a:p>
        </p:txBody>
      </p:sp>
      <p:sp>
        <p:nvSpPr>
          <p:cNvPr id="3" name="Content Placeholder 2">
            <a:extLst>
              <a:ext uri="{FF2B5EF4-FFF2-40B4-BE49-F238E27FC236}">
                <a16:creationId xmlns:a16="http://schemas.microsoft.com/office/drawing/2014/main" id="{4718A3C2-3E62-268B-688A-19DA983F6A24}"/>
              </a:ext>
            </a:extLst>
          </p:cNvPr>
          <p:cNvSpPr>
            <a:spLocks noGrp="1"/>
          </p:cNvSpPr>
          <p:nvPr>
            <p:ph idx="1"/>
          </p:nvPr>
        </p:nvSpPr>
        <p:spPr>
          <a:xfrm>
            <a:off x="215348" y="967052"/>
            <a:ext cx="11602277" cy="4958596"/>
          </a:xfrm>
        </p:spPr>
        <p:txBody>
          <a:bodyPr vert="horz" lIns="91440" tIns="45720" rIns="91440" bIns="45720" rtlCol="0" anchor="t">
            <a:normAutofit/>
          </a:bodyPr>
          <a:lstStyle/>
          <a:p>
            <a:pPr marL="0" indent="0">
              <a:buNone/>
            </a:pPr>
            <a:r>
              <a:rPr lang="en-US"/>
              <a:t>Next, we can take intersections of the 3D </a:t>
            </a:r>
            <a:r>
              <a:rPr lang="en-US">
                <a:ea typeface="+mn-lt"/>
                <a:cs typeface="+mn-lt"/>
              </a:rPr>
              <a:t>ΛCDM noise map and the wake gradient map and perform match filtering to extract the signal. To visualize, consider the following maps:</a:t>
            </a:r>
            <a:endParaRPr lang="en-US"/>
          </a:p>
        </p:txBody>
      </p:sp>
      <p:pic>
        <p:nvPicPr>
          <p:cNvPr id="4" name="Picture 4">
            <a:extLst>
              <a:ext uri="{FF2B5EF4-FFF2-40B4-BE49-F238E27FC236}">
                <a16:creationId xmlns:a16="http://schemas.microsoft.com/office/drawing/2014/main" id="{1F5DB478-0DFE-9E9C-66C2-33BB7E8A4696}"/>
              </a:ext>
            </a:extLst>
          </p:cNvPr>
          <p:cNvPicPr>
            <a:picLocks noChangeAspect="1"/>
          </p:cNvPicPr>
          <p:nvPr/>
        </p:nvPicPr>
        <p:blipFill>
          <a:blip r:embed="rId2"/>
          <a:stretch>
            <a:fillRect/>
          </a:stretch>
        </p:blipFill>
        <p:spPr>
          <a:xfrm>
            <a:off x="258418" y="1798356"/>
            <a:ext cx="5440017" cy="1823429"/>
          </a:xfrm>
          <a:prstGeom prst="rect">
            <a:avLst/>
          </a:prstGeom>
        </p:spPr>
      </p:pic>
      <p:sp>
        <p:nvSpPr>
          <p:cNvPr id="5" name="TextBox 4">
            <a:extLst>
              <a:ext uri="{FF2B5EF4-FFF2-40B4-BE49-F238E27FC236}">
                <a16:creationId xmlns:a16="http://schemas.microsoft.com/office/drawing/2014/main" id="{0C16E939-549E-2E28-79F3-38489AAEF792}"/>
              </a:ext>
            </a:extLst>
          </p:cNvPr>
          <p:cNvSpPr txBox="1"/>
          <p:nvPr/>
        </p:nvSpPr>
        <p:spPr>
          <a:xfrm>
            <a:off x="5756744" y="1979874"/>
            <a:ext cx="597938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From this we can perform match filtering in 1D and 2D. For 1D, we unfold the data and then convolve the resulting signal, which looks like:</a:t>
            </a:r>
          </a:p>
        </p:txBody>
      </p:sp>
      <p:pic>
        <p:nvPicPr>
          <p:cNvPr id="6" name="Picture 6">
            <a:extLst>
              <a:ext uri="{FF2B5EF4-FFF2-40B4-BE49-F238E27FC236}">
                <a16:creationId xmlns:a16="http://schemas.microsoft.com/office/drawing/2014/main" id="{87622F02-D28A-09EE-CFBA-E9799656BEB3}"/>
              </a:ext>
            </a:extLst>
          </p:cNvPr>
          <p:cNvPicPr>
            <a:picLocks noChangeAspect="1"/>
          </p:cNvPicPr>
          <p:nvPr/>
        </p:nvPicPr>
        <p:blipFill>
          <a:blip r:embed="rId3"/>
          <a:stretch>
            <a:fillRect/>
          </a:stretch>
        </p:blipFill>
        <p:spPr>
          <a:xfrm>
            <a:off x="298174" y="3676568"/>
            <a:ext cx="4943060" cy="2499855"/>
          </a:xfrm>
          <a:prstGeom prst="rect">
            <a:avLst/>
          </a:prstGeom>
        </p:spPr>
      </p:pic>
      <p:pic>
        <p:nvPicPr>
          <p:cNvPr id="7" name="Picture 7" descr="Chart, bar chart&#10;&#10;Description automatically generated">
            <a:extLst>
              <a:ext uri="{FF2B5EF4-FFF2-40B4-BE49-F238E27FC236}">
                <a16:creationId xmlns:a16="http://schemas.microsoft.com/office/drawing/2014/main" id="{54B72A30-369A-56EA-9D58-9EF96AE40227}"/>
              </a:ext>
            </a:extLst>
          </p:cNvPr>
          <p:cNvPicPr>
            <a:picLocks noChangeAspect="1"/>
          </p:cNvPicPr>
          <p:nvPr/>
        </p:nvPicPr>
        <p:blipFill>
          <a:blip r:embed="rId4"/>
          <a:stretch>
            <a:fillRect/>
          </a:stretch>
        </p:blipFill>
        <p:spPr>
          <a:xfrm>
            <a:off x="2067338" y="6081837"/>
            <a:ext cx="1404731" cy="710813"/>
          </a:xfrm>
          <a:prstGeom prst="rect">
            <a:avLst/>
          </a:prstGeom>
        </p:spPr>
      </p:pic>
      <p:pic>
        <p:nvPicPr>
          <p:cNvPr id="8" name="Picture 8" descr="Chart, line chart&#10;&#10;Description automatically generated">
            <a:extLst>
              <a:ext uri="{FF2B5EF4-FFF2-40B4-BE49-F238E27FC236}">
                <a16:creationId xmlns:a16="http://schemas.microsoft.com/office/drawing/2014/main" id="{702997AE-3818-1209-47E7-3A68506AA8BC}"/>
              </a:ext>
            </a:extLst>
          </p:cNvPr>
          <p:cNvPicPr>
            <a:picLocks noChangeAspect="1"/>
          </p:cNvPicPr>
          <p:nvPr/>
        </p:nvPicPr>
        <p:blipFill>
          <a:blip r:embed="rId5"/>
          <a:stretch>
            <a:fillRect/>
          </a:stretch>
        </p:blipFill>
        <p:spPr>
          <a:xfrm>
            <a:off x="6042992" y="3053717"/>
            <a:ext cx="4234069" cy="2142047"/>
          </a:xfrm>
          <a:prstGeom prst="rect">
            <a:avLst/>
          </a:prstGeom>
        </p:spPr>
      </p:pic>
      <p:pic>
        <p:nvPicPr>
          <p:cNvPr id="9" name="Picture 9" descr="Chart, histogram&#10;&#10;Description automatically generated">
            <a:extLst>
              <a:ext uri="{FF2B5EF4-FFF2-40B4-BE49-F238E27FC236}">
                <a16:creationId xmlns:a16="http://schemas.microsoft.com/office/drawing/2014/main" id="{61AB1EFC-A6FB-2BD8-571F-D62B196A7594}"/>
              </a:ext>
            </a:extLst>
          </p:cNvPr>
          <p:cNvPicPr>
            <a:picLocks noChangeAspect="1"/>
          </p:cNvPicPr>
          <p:nvPr/>
        </p:nvPicPr>
        <p:blipFill>
          <a:blip r:embed="rId6"/>
          <a:stretch>
            <a:fillRect/>
          </a:stretch>
        </p:blipFill>
        <p:spPr>
          <a:xfrm>
            <a:off x="6261653" y="5041542"/>
            <a:ext cx="3803373" cy="1923386"/>
          </a:xfrm>
          <a:prstGeom prst="rect">
            <a:avLst/>
          </a:prstGeom>
        </p:spPr>
      </p:pic>
    </p:spTree>
    <p:extLst>
      <p:ext uri="{BB962C8B-B14F-4D97-AF65-F5344CB8AC3E}">
        <p14:creationId xmlns:p14="http://schemas.microsoft.com/office/powerpoint/2010/main" val="3619795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AC45D-7FC6-025D-D0F5-36C281151EE7}"/>
              </a:ext>
            </a:extLst>
          </p:cNvPr>
          <p:cNvSpPr>
            <a:spLocks noGrp="1"/>
          </p:cNvSpPr>
          <p:nvPr>
            <p:ph type="title"/>
          </p:nvPr>
        </p:nvSpPr>
        <p:spPr>
          <a:xfrm>
            <a:off x="188843" y="124187"/>
            <a:ext cx="9905999" cy="1360898"/>
          </a:xfrm>
        </p:spPr>
        <p:txBody>
          <a:bodyPr/>
          <a:lstStyle/>
          <a:p>
            <a:r>
              <a:rPr lang="en-US"/>
              <a:t>Statistics continued</a:t>
            </a:r>
          </a:p>
        </p:txBody>
      </p:sp>
      <p:sp>
        <p:nvSpPr>
          <p:cNvPr id="3" name="Content Placeholder 2">
            <a:extLst>
              <a:ext uri="{FF2B5EF4-FFF2-40B4-BE49-F238E27FC236}">
                <a16:creationId xmlns:a16="http://schemas.microsoft.com/office/drawing/2014/main" id="{E7E0E111-A1AB-F7DD-4C48-2DDF9737583D}"/>
              </a:ext>
            </a:extLst>
          </p:cNvPr>
          <p:cNvSpPr>
            <a:spLocks noGrp="1"/>
          </p:cNvSpPr>
          <p:nvPr>
            <p:ph idx="1"/>
          </p:nvPr>
        </p:nvSpPr>
        <p:spPr>
          <a:xfrm>
            <a:off x="334617" y="1391122"/>
            <a:ext cx="11376990" cy="4759813"/>
          </a:xfrm>
        </p:spPr>
        <p:txBody>
          <a:bodyPr vert="horz" lIns="91440" tIns="45720" rIns="91440" bIns="45720" rtlCol="0" anchor="t">
            <a:normAutofit/>
          </a:bodyPr>
          <a:lstStyle/>
          <a:p>
            <a:pPr marL="0" indent="0">
              <a:buNone/>
            </a:pPr>
            <a:r>
              <a:rPr lang="en-US"/>
              <a:t>Moreover, we can do this computation in 2D which results in:</a:t>
            </a:r>
          </a:p>
          <a:p>
            <a:pPr marL="0" indent="0">
              <a:buNone/>
            </a:pPr>
            <a:endParaRPr lang="en-US"/>
          </a:p>
          <a:p>
            <a:pPr marL="0" indent="0">
              <a:buNone/>
            </a:pPr>
            <a:endParaRPr lang="en-US"/>
          </a:p>
          <a:p>
            <a:pPr marL="0" indent="0">
              <a:buNone/>
            </a:pPr>
            <a:endParaRPr lang="en-US"/>
          </a:p>
          <a:p>
            <a:pPr marL="0" indent="0">
              <a:buNone/>
            </a:pPr>
            <a:endParaRPr lang="en-US"/>
          </a:p>
          <a:p>
            <a:pPr marL="0" indent="0">
              <a:buNone/>
            </a:pPr>
            <a:r>
              <a:rPr lang="en-US"/>
              <a:t>For a 3D match filter, one requires to generalize the convolution for arbitrary indices, but loses its beauty as Einstein summation and physical intuition runs into issues with shifted indices.</a:t>
            </a:r>
          </a:p>
          <a:p>
            <a:pPr marL="0" indent="0">
              <a:buNone/>
            </a:pPr>
            <a:r>
              <a:rPr lang="en-US"/>
              <a:t>Future goals of the project include performing statistics along different lines of sight within the Hubble volume and stitching together that data to give a 3D representation of the signal. Moreover, it might be interesting to look into genus curves relating to the curvature of cosmic strings.</a:t>
            </a:r>
          </a:p>
        </p:txBody>
      </p:sp>
      <p:pic>
        <p:nvPicPr>
          <p:cNvPr id="4" name="Picture 4" descr="A picture containing bright, outdoor object, colorful, tiled&#10;&#10;Description automatically generated">
            <a:extLst>
              <a:ext uri="{FF2B5EF4-FFF2-40B4-BE49-F238E27FC236}">
                <a16:creationId xmlns:a16="http://schemas.microsoft.com/office/drawing/2014/main" id="{B8E87826-DAE3-81F8-7C5B-BC9F13C8429F}"/>
              </a:ext>
            </a:extLst>
          </p:cNvPr>
          <p:cNvPicPr>
            <a:picLocks noChangeAspect="1"/>
          </p:cNvPicPr>
          <p:nvPr/>
        </p:nvPicPr>
        <p:blipFill>
          <a:blip r:embed="rId2"/>
          <a:stretch>
            <a:fillRect/>
          </a:stretch>
        </p:blipFill>
        <p:spPr>
          <a:xfrm>
            <a:off x="503584" y="1881764"/>
            <a:ext cx="5559286" cy="1948160"/>
          </a:xfrm>
          <a:prstGeom prst="rect">
            <a:avLst/>
          </a:prstGeom>
        </p:spPr>
      </p:pic>
      <p:pic>
        <p:nvPicPr>
          <p:cNvPr id="5" name="Picture 5" descr="Chart, histogram&#10;&#10;Description automatically generated">
            <a:extLst>
              <a:ext uri="{FF2B5EF4-FFF2-40B4-BE49-F238E27FC236}">
                <a16:creationId xmlns:a16="http://schemas.microsoft.com/office/drawing/2014/main" id="{6FC8D890-9496-04FE-8794-4A2F838E8670}"/>
              </a:ext>
            </a:extLst>
          </p:cNvPr>
          <p:cNvPicPr>
            <a:picLocks noChangeAspect="1"/>
          </p:cNvPicPr>
          <p:nvPr/>
        </p:nvPicPr>
        <p:blipFill>
          <a:blip r:embed="rId3"/>
          <a:stretch>
            <a:fillRect/>
          </a:stretch>
        </p:blipFill>
        <p:spPr>
          <a:xfrm>
            <a:off x="6255027" y="1947160"/>
            <a:ext cx="3611217" cy="1823994"/>
          </a:xfrm>
          <a:prstGeom prst="rect">
            <a:avLst/>
          </a:prstGeom>
        </p:spPr>
      </p:pic>
      <p:pic>
        <p:nvPicPr>
          <p:cNvPr id="6" name="Picture 6">
            <a:extLst>
              <a:ext uri="{FF2B5EF4-FFF2-40B4-BE49-F238E27FC236}">
                <a16:creationId xmlns:a16="http://schemas.microsoft.com/office/drawing/2014/main" id="{CF45005E-D41C-2DD7-6486-E1723CC3285A}"/>
              </a:ext>
            </a:extLst>
          </p:cNvPr>
          <p:cNvPicPr>
            <a:picLocks noChangeAspect="1"/>
          </p:cNvPicPr>
          <p:nvPr/>
        </p:nvPicPr>
        <p:blipFill>
          <a:blip r:embed="rId4"/>
          <a:stretch>
            <a:fillRect/>
          </a:stretch>
        </p:blipFill>
        <p:spPr>
          <a:xfrm>
            <a:off x="11241156" y="6149008"/>
            <a:ext cx="470453" cy="477079"/>
          </a:xfrm>
          <a:prstGeom prst="rect">
            <a:avLst/>
          </a:prstGeom>
        </p:spPr>
      </p:pic>
    </p:spTree>
    <p:extLst>
      <p:ext uri="{BB962C8B-B14F-4D97-AF65-F5344CB8AC3E}">
        <p14:creationId xmlns:p14="http://schemas.microsoft.com/office/powerpoint/2010/main" val="838779453"/>
      </p:ext>
    </p:extLst>
  </p:cSld>
  <p:clrMapOvr>
    <a:masterClrMapping/>
  </p:clrMapOvr>
</p:sld>
</file>

<file path=ppt/theme/theme1.xml><?xml version="1.0" encoding="utf-8"?>
<a:theme xmlns:a="http://schemas.openxmlformats.org/drawingml/2006/main" name="RegattaVTI">
  <a:themeElements>
    <a:clrScheme name="Regatta Yellow">
      <a:dk1>
        <a:sysClr val="windowText" lastClr="000000"/>
      </a:dk1>
      <a:lt1>
        <a:sysClr val="window" lastClr="FFFFFF"/>
      </a:lt1>
      <a:dk2>
        <a:srgbClr val="181C30"/>
      </a:dk2>
      <a:lt2>
        <a:srgbClr val="C8E1F4"/>
      </a:lt2>
      <a:accent1>
        <a:srgbClr val="217ED3"/>
      </a:accent1>
      <a:accent2>
        <a:srgbClr val="B92525"/>
      </a:accent2>
      <a:accent3>
        <a:srgbClr val="18558C"/>
      </a:accent3>
      <a:accent4>
        <a:srgbClr val="1D8B35"/>
      </a:accent4>
      <a:accent5>
        <a:srgbClr val="EA75AA"/>
      </a:accent5>
      <a:accent6>
        <a:srgbClr val="F5A700"/>
      </a:accent6>
      <a:hlink>
        <a:srgbClr val="DB0000"/>
      </a:hlink>
      <a:folHlink>
        <a:srgbClr val="066BB6"/>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RegattaVTI</vt:lpstr>
      <vt:lpstr>Signal of Topological defects</vt:lpstr>
      <vt:lpstr>Topological defects in QFT</vt:lpstr>
      <vt:lpstr>Stability conditions of TDs</vt:lpstr>
      <vt:lpstr>Linear defects: cosmic strings</vt:lpstr>
      <vt:lpstr>Cosmic string signal</vt:lpstr>
      <vt:lpstr>Building wake the wake signal</vt:lpstr>
      <vt:lpstr>Signal extraction statistics: match filtering</vt:lpstr>
      <vt:lpstr>Statistics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2022-08-18T23:05:35Z</dcterms:created>
  <dcterms:modified xsi:type="dcterms:W3CDTF">2022-08-19T03:19:09Z</dcterms:modified>
</cp:coreProperties>
</file>