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59" r:id="rId5"/>
    <p:sldId id="262" r:id="rId6"/>
    <p:sldId id="260" r:id="rId7"/>
    <p:sldId id="261" r:id="rId8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BF1E-C4F2-4243-9DC6-F239D845E59F}" type="datetime1">
              <a:rPr lang="nl-NL" smtClean="0"/>
              <a:t>26-9-2018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914FC-CF06-4AB5-AD3F-8E162DDC032C}" type="datetime1">
              <a:rPr lang="nl-NL" smtClean="0"/>
              <a:pPr/>
              <a:t>26-9-2018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 smtClean="0"/>
              <a:t>Klik om de tekststijlen van het model te bewerken</a:t>
            </a:r>
          </a:p>
          <a:p>
            <a:pPr lvl="1" rtl="0"/>
            <a:r>
              <a:rPr lang="nl-NL" noProof="0" dirty="0" smtClean="0"/>
              <a:t>Tweede niveau</a:t>
            </a:r>
          </a:p>
          <a:p>
            <a:pPr lvl="2" rtl="0"/>
            <a:r>
              <a:rPr lang="nl-NL" noProof="0" dirty="0" smtClean="0"/>
              <a:t>Derde niveau</a:t>
            </a:r>
          </a:p>
          <a:p>
            <a:pPr lvl="3" rtl="0"/>
            <a:r>
              <a:rPr lang="nl-NL" noProof="0" dirty="0" smtClean="0"/>
              <a:t>Vierde niveau</a:t>
            </a:r>
          </a:p>
          <a:p>
            <a:pPr lvl="4" rtl="0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E58D0C-B18C-4E45-B9D5-64B93015D0F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719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EB18D8-77BC-425C-AF0A-16DB76946B9E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70CB2-6E4B-4EFE-B0F6-784A8BFA68C0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700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0C59B-4812-4B35-9A8F-1CC0C645D246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319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0523-37D0-4B74-AE8E-62ED3A51897B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888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C63D1-86E4-48D8-B161-F942E19FD40F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66786B-1B0E-4D79-8012-342D473B038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2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79008A-7110-49D3-A08C-FC596D8713CB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7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980797-328D-4E1A-9313-2192C7581634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99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C4D19-A41C-4D90-9236-CAB2851A3E19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590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9E7E8-5E92-42B7-BDEF-23F2BE794FA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53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30C59B-4812-4B35-9A8F-1CC0C645D246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1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9894"/>
          <a:stretch/>
        </p:blipFill>
        <p:spPr>
          <a:xfrm>
            <a:off x="1629916" y="44624"/>
            <a:ext cx="6023610" cy="6696744"/>
          </a:xfrm>
          <a:prstGeom prst="rect">
            <a:avLst/>
          </a:prstGeom>
        </p:spPr>
      </p:pic>
      <p:sp>
        <p:nvSpPr>
          <p:cNvPr id="5" name="Zeshoek 4"/>
          <p:cNvSpPr/>
          <p:nvPr/>
        </p:nvSpPr>
        <p:spPr>
          <a:xfrm>
            <a:off x="3502124" y="3212976"/>
            <a:ext cx="216024" cy="18002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eshoek 5"/>
          <p:cNvSpPr/>
          <p:nvPr/>
        </p:nvSpPr>
        <p:spPr>
          <a:xfrm>
            <a:off x="4078188" y="3933056"/>
            <a:ext cx="216024" cy="18002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08" y="771154"/>
            <a:ext cx="5249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 b="-22"/>
          <a:stretch/>
        </p:blipFill>
        <p:spPr>
          <a:xfrm>
            <a:off x="1807564" y="837838"/>
            <a:ext cx="8247288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rojects.science.uu.nl/iceclimate/aws/files_stations/nbreen_20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333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05385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Nordenskioldbreen</a:t>
            </a:r>
            <a:endParaRPr lang="en-GB" dirty="0"/>
          </a:p>
        </p:txBody>
      </p:sp>
      <p:pic>
        <p:nvPicPr>
          <p:cNvPr id="1028" name="Picture 4" descr="https://www.projects.science.uu.nl/iceclimate/aws/files_stations/ulvebreen_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81937"/>
            <a:ext cx="3286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981390" y="53231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Ulvebreen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10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</Words>
  <Application>Microsoft Office PowerPoint</Application>
  <PresentationFormat>Aangepast</PresentationFormat>
  <Paragraphs>3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Isolde Glissenaar</dc:creator>
  <cp:lastModifiedBy>Isolde Glissenaar</cp:lastModifiedBy>
  <cp:revision>3</cp:revision>
  <dcterms:created xsi:type="dcterms:W3CDTF">2018-09-26T07:27:38Z</dcterms:created>
  <dcterms:modified xsi:type="dcterms:W3CDTF">2018-09-26T07:55:41Z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