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4"/>
  </p:sldMasterIdLst>
  <p:notesMasterIdLst>
    <p:notesMasterId r:id="rId9"/>
  </p:notesMasterIdLst>
  <p:handoutMasterIdLst>
    <p:handoutMasterId r:id="rId10"/>
  </p:handoutMasterIdLst>
  <p:sldIdLst>
    <p:sldId id="259" r:id="rId5"/>
    <p:sldId id="262" r:id="rId6"/>
    <p:sldId id="260" r:id="rId7"/>
    <p:sldId id="261" r:id="rId8"/>
  </p:sldIdLst>
  <p:sldSz cx="12188825" cy="6858000"/>
  <p:notesSz cx="6858000" cy="9144000"/>
  <p:defaultTextStyle>
    <a:defPPr rtl="0"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321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  <p15:guide id="7" pos="71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 varScale="1">
        <p:scale>
          <a:sx n="74" d="100"/>
          <a:sy n="74" d="100"/>
        </p:scale>
        <p:origin x="582" y="72"/>
      </p:cViewPr>
      <p:guideLst>
        <p:guide orient="horz" pos="2160"/>
        <p:guide orient="horz" pos="1008"/>
        <p:guide orient="horz" pos="3888"/>
        <p:guide orient="horz" pos="321"/>
        <p:guide pos="3839"/>
        <p:guide pos="1007"/>
        <p:guide pos="7173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072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A6FBF1E-C4F2-4243-9DC6-F239D845E59F}" type="datetime1">
              <a:rPr lang="nl-NL" smtClean="0"/>
              <a:t>26-9-2018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nl-NL" noProof="0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B7914FC-CF06-4AB5-AD3F-8E162DDC032C}" type="datetime1">
              <a:rPr lang="nl-NL" smtClean="0"/>
              <a:pPr/>
              <a:t>26-9-2018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nl-NL" noProof="0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nl-NL" noProof="0" dirty="0" smtClean="0"/>
              <a:t>Klik om de tekststijlen van het model te bewerken</a:t>
            </a:r>
          </a:p>
          <a:p>
            <a:pPr lvl="1" rtl="0"/>
            <a:r>
              <a:rPr lang="nl-NL" noProof="0" dirty="0" smtClean="0"/>
              <a:t>Tweede niveau</a:t>
            </a:r>
          </a:p>
          <a:p>
            <a:pPr lvl="2" rtl="0"/>
            <a:r>
              <a:rPr lang="nl-NL" noProof="0" dirty="0" smtClean="0"/>
              <a:t>Derde niveau</a:t>
            </a:r>
          </a:p>
          <a:p>
            <a:pPr lvl="3" rtl="0"/>
            <a:r>
              <a:rPr lang="nl-NL" noProof="0" dirty="0" smtClean="0"/>
              <a:t>Vierde niveau</a:t>
            </a:r>
          </a:p>
          <a:p>
            <a:pPr lvl="4" rtl="0"/>
            <a:r>
              <a:rPr lang="nl-NL" noProof="0" dirty="0" smtClean="0"/>
              <a:t>Vijfde niveau</a:t>
            </a:r>
            <a:endParaRPr lang="nl-NL" noProof="0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41221E5-7225-48EB-A4EE-420E7BFCF705}" type="slidenum">
              <a:rPr lang="nl-NL" noProof="0" smtClean="0"/>
              <a:pPr rtl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41221E5-7225-48EB-A4EE-420E7BFCF705}" type="slidenum">
              <a:rPr lang="nl-NL" smtClean="0"/>
              <a:pPr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48074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BE58D0C-B18C-4E45-B9D5-64B93015D0F3}" type="datetime1">
              <a:rPr lang="nl-NL" noProof="0" smtClean="0"/>
              <a:t>26-9-2018</a:t>
            </a:fld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l-NL" noProof="0" smtClean="0"/>
              <a:t>Een voettekst toevoegen</a:t>
            </a:r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nl-NL" noProof="0" smtClean="0"/>
              <a:pPr rtl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57199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EEB18D8-77BC-425C-AF0A-16DB76946B9E}" type="datetime1">
              <a:rPr lang="nl-NL" noProof="0" smtClean="0"/>
              <a:t>26-9-2018</a:t>
            </a:fld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l-NL" noProof="0" smtClean="0"/>
              <a:t>Een voettekst toevoegen</a:t>
            </a:r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79920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9970CB2-6E4B-4EFE-B0F6-784A8BFA68C0}" type="datetime1">
              <a:rPr lang="nl-NL" noProof="0" smtClean="0"/>
              <a:t>26-9-2018</a:t>
            </a:fld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l-NL" noProof="0" smtClean="0"/>
              <a:t>Een voettekst toevoegen</a:t>
            </a:r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47000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330C59B-4812-4B35-9A8F-1CC0C645D246}" type="datetime1">
              <a:rPr lang="nl-NL" noProof="0" smtClean="0"/>
              <a:t>26-9-2018</a:t>
            </a:fld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l-NL" noProof="0" smtClean="0"/>
              <a:t>Een voettekst toevoegen</a:t>
            </a:r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nl-NL" noProof="0" smtClean="0"/>
              <a:pPr rtl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35319300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31A0523-37D0-4B74-AE8E-62ED3A51897B}" type="datetime1">
              <a:rPr lang="nl-NL" noProof="0" smtClean="0"/>
              <a:t>26-9-2018</a:t>
            </a:fld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l-NL" noProof="0" smtClean="0"/>
              <a:t>Een voettekst toevoegen</a:t>
            </a:r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nl-NL" noProof="0" smtClean="0"/>
              <a:pPr rtl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288817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5DC63D1-86E4-48D8-B161-F942E19FD40F}" type="datetime1">
              <a:rPr lang="nl-NL" noProof="0" smtClean="0"/>
              <a:t>26-9-2018</a:t>
            </a:fld>
            <a:endParaRPr lang="nl-NL" noProof="0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l-NL" noProof="0" smtClean="0"/>
              <a:t>Een voettekst toevoegen</a:t>
            </a:r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550197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866786B-1B0E-4D79-8012-342D473B0383}" type="datetime1">
              <a:rPr lang="nl-NL" noProof="0" smtClean="0"/>
              <a:t>26-9-2018</a:t>
            </a:fld>
            <a:endParaRPr lang="nl-NL" noProof="0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l-NL" noProof="0" smtClean="0"/>
              <a:t>Een voettekst toevoegen</a:t>
            </a:r>
            <a:endParaRPr lang="nl-NL" noProof="0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613261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479008A-7110-49D3-A08C-FC596D8713CB}" type="datetime1">
              <a:rPr lang="nl-NL" noProof="0" smtClean="0"/>
              <a:t>26-9-2018</a:t>
            </a:fld>
            <a:endParaRPr lang="nl-NL" noProof="0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l-NL" noProof="0" smtClean="0"/>
              <a:t>Een voettekst toevoegen</a:t>
            </a:r>
            <a:endParaRPr lang="nl-NL" noProof="0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39700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0980797-328D-4E1A-9313-2192C7581634}" type="datetime1">
              <a:rPr lang="nl-NL" noProof="0" smtClean="0"/>
              <a:t>26-9-2018</a:t>
            </a:fld>
            <a:endParaRPr lang="nl-NL" noProof="0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l-NL" noProof="0" smtClean="0"/>
              <a:t>Een voettekst toevoegen</a:t>
            </a:r>
            <a:endParaRPr lang="nl-NL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nl-NL" noProof="0" smtClean="0"/>
              <a:pPr rtl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91994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4C4D19-A41C-4D90-9236-CAB2851A3E19}" type="datetime1">
              <a:rPr lang="nl-NL" noProof="0" smtClean="0"/>
              <a:t>26-9-2018</a:t>
            </a:fld>
            <a:endParaRPr lang="nl-NL" noProof="0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l-NL" noProof="0" smtClean="0"/>
              <a:t>Een voettekst toevoegen</a:t>
            </a:r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759095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en-GB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C29E7E8-5E92-42B7-BDEF-23F2BE794FA3}" type="datetime1">
              <a:rPr lang="nl-NL" noProof="0" smtClean="0"/>
              <a:t>26-9-2018</a:t>
            </a:fld>
            <a:endParaRPr lang="nl-NL" noProof="0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l-NL" noProof="0" smtClean="0"/>
              <a:t>Een voettekst toevoegen</a:t>
            </a:r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nl-NL" noProof="0" smtClean="0"/>
              <a:t>‹nr.›</a:t>
            </a:fld>
            <a:endParaRPr lang="nl-NL" noProof="0" dirty="0"/>
          </a:p>
        </p:txBody>
      </p:sp>
      <p:sp>
        <p:nvSpPr>
          <p:cNvPr id="8" name="Rechthoek 7"/>
          <p:cNvSpPr/>
          <p:nvPr userDrawn="1"/>
        </p:nvSpPr>
        <p:spPr>
          <a:xfrm>
            <a:off x="5103812" y="0"/>
            <a:ext cx="632460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05538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330C59B-4812-4B35-9A8F-1CC0C645D246}" type="datetime1">
              <a:rPr lang="nl-NL" noProof="0" smtClean="0"/>
              <a:t>26-9-2018</a:t>
            </a:fld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nl-NL" noProof="0" smtClean="0"/>
              <a:t>Een voettekst toevoegen</a:t>
            </a:r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DC1BBB0-96F0-4077-A278-0F3FB5C104D3}" type="slidenum">
              <a:rPr lang="nl-NL" noProof="0" smtClean="0"/>
              <a:pPr rtl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53191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  <p15:guide id="3" pos="1007" userDrawn="1">
          <p15:clr>
            <a:srgbClr val="F26B43"/>
          </p15:clr>
        </p15:guide>
        <p15:guide id="4" pos="719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3"/>
          <a:srcRect b="9894"/>
          <a:stretch/>
        </p:blipFill>
        <p:spPr>
          <a:xfrm>
            <a:off x="1629916" y="44624"/>
            <a:ext cx="6023610" cy="6696744"/>
          </a:xfrm>
          <a:prstGeom prst="rect">
            <a:avLst/>
          </a:prstGeom>
        </p:spPr>
      </p:pic>
      <p:sp>
        <p:nvSpPr>
          <p:cNvPr id="5" name="Zeshoek 4"/>
          <p:cNvSpPr/>
          <p:nvPr/>
        </p:nvSpPr>
        <p:spPr>
          <a:xfrm>
            <a:off x="3502124" y="3212976"/>
            <a:ext cx="216024" cy="180020"/>
          </a:xfrm>
          <a:prstGeom prst="hexagon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Zeshoek 5"/>
          <p:cNvSpPr/>
          <p:nvPr/>
        </p:nvSpPr>
        <p:spPr>
          <a:xfrm>
            <a:off x="4078188" y="3933056"/>
            <a:ext cx="216024" cy="180020"/>
          </a:xfrm>
          <a:prstGeom prst="hexagon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199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908" y="771154"/>
            <a:ext cx="5249008" cy="531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796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07" b="-22"/>
          <a:stretch/>
        </p:blipFill>
        <p:spPr>
          <a:xfrm>
            <a:off x="1807564" y="837838"/>
            <a:ext cx="8247288" cy="518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789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projects.science.uu.nl/iceclimate/aws/files_stations/nbreen_2010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852" y="404664"/>
            <a:ext cx="33337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kstvak 1"/>
          <p:cNvSpPr txBox="1"/>
          <p:nvPr/>
        </p:nvSpPr>
        <p:spPr>
          <a:xfrm>
            <a:off x="1053852" y="530120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Nordenskiöldbreen</a:t>
            </a:r>
            <a:endParaRPr lang="en-GB" dirty="0"/>
          </a:p>
        </p:txBody>
      </p:sp>
      <p:pic>
        <p:nvPicPr>
          <p:cNvPr id="1028" name="Picture 4" descr="https://www.projects.science.uu.nl/iceclimate/aws/files_stations/ulvebreen_201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524" y="481937"/>
            <a:ext cx="3286125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6981390" y="532317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Ulvebreen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0106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E783485-1103-4BBC-98A1-D39A248154C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15ED37-D514-41C3-9B3C-B262145D17B7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8853CD7-B1C6-4FDD-B6D0-92A83B857D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</TotalTime>
  <Words>3</Words>
  <Application>Microsoft Office PowerPoint</Application>
  <PresentationFormat>Aangepast</PresentationFormat>
  <Paragraphs>3</Paragraphs>
  <Slides>4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Century Gothic</vt:lpstr>
      <vt:lpstr>Kantoorthema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Isolde Glissenaar</dc:creator>
  <cp:lastModifiedBy>Isolde Glissenaar</cp:lastModifiedBy>
  <cp:revision>4</cp:revision>
  <dcterms:created xsi:type="dcterms:W3CDTF">2018-09-26T07:27:38Z</dcterms:created>
  <dcterms:modified xsi:type="dcterms:W3CDTF">2018-09-26T08:21:54Z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74067300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