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7"/>
  </p:notesMasterIdLst>
  <p:handoutMasterIdLst>
    <p:handoutMasterId r:id="rId8"/>
  </p:handoutMasterIdLst>
  <p:sldIdLst>
    <p:sldId id="259" r:id="rId5"/>
    <p:sldId id="260" r:id="rId6"/>
  </p:sldIdLst>
  <p:sldSz cx="12188825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6FBF1E-C4F2-4243-9DC6-F239D845E59F}" type="datetime1">
              <a:rPr lang="nl-NL" smtClean="0"/>
              <a:t>26-9-2018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B7914FC-CF06-4AB5-AD3F-8E162DDC032C}" type="datetime1">
              <a:rPr lang="nl-NL" smtClean="0"/>
              <a:pPr/>
              <a:t>26-9-2018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 smtClean="0"/>
              <a:t>Klik om de tekststijlen van het model te bewerken</a:t>
            </a:r>
          </a:p>
          <a:p>
            <a:pPr lvl="1" rtl="0"/>
            <a:r>
              <a:rPr lang="nl-NL" noProof="0" dirty="0" smtClean="0"/>
              <a:t>Tweede niveau</a:t>
            </a:r>
          </a:p>
          <a:p>
            <a:pPr lvl="2" rtl="0"/>
            <a:r>
              <a:rPr lang="nl-NL" noProof="0" dirty="0" smtClean="0"/>
              <a:t>Derde niveau</a:t>
            </a:r>
          </a:p>
          <a:p>
            <a:pPr lvl="3" rtl="0"/>
            <a:r>
              <a:rPr lang="nl-NL" noProof="0" dirty="0" smtClean="0"/>
              <a:t>Vierde niveau</a:t>
            </a:r>
          </a:p>
          <a:p>
            <a:pPr lvl="4" rtl="0"/>
            <a:r>
              <a:rPr lang="nl-NL" noProof="0" dirty="0" smtClean="0"/>
              <a:t>Vijfde 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41221E5-7225-48EB-A4EE-420E7BFCF705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807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E58D0C-B18C-4E45-B9D5-64B93015D0F3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7199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EB18D8-77BC-425C-AF0A-16DB76946B9E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9920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9970CB2-6E4B-4EFE-B0F6-784A8BFA68C0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7000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30C59B-4812-4B35-9A8F-1CC0C645D246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531930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31A0523-37D0-4B74-AE8E-62ED3A51897B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8881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5DC63D1-86E4-48D8-B161-F942E19FD40F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5019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66786B-1B0E-4D79-8012-342D473B0383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1326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79008A-7110-49D3-A08C-FC596D8713CB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9700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980797-328D-4E1A-9313-2192C7581634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1994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4C4D19-A41C-4D90-9236-CAB2851A3E19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5909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29E7E8-5E92-42B7-BDEF-23F2BE794FA3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8" name="Rechthoek 7"/>
          <p:cNvSpPr/>
          <p:nvPr userDrawn="1"/>
        </p:nvSpPr>
        <p:spPr>
          <a:xfrm>
            <a:off x="5103812" y="0"/>
            <a:ext cx="63246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5538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30C59B-4812-4B35-9A8F-1CC0C645D246}" type="datetime1">
              <a:rPr lang="nl-NL" noProof="0" smtClean="0"/>
              <a:t>26-9-2018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nl-NL" noProof="0" smtClean="0"/>
              <a:t>Een voettekst toevoegen</a:t>
            </a: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DC1BBB0-96F0-4077-A278-0F3FB5C104D3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319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  <p15:guide id="4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/>
          <a:srcRect b="9894"/>
          <a:stretch/>
        </p:blipFill>
        <p:spPr>
          <a:xfrm>
            <a:off x="1629916" y="44624"/>
            <a:ext cx="6023610" cy="6696744"/>
          </a:xfrm>
          <a:prstGeom prst="rect">
            <a:avLst/>
          </a:prstGeom>
        </p:spPr>
      </p:pic>
      <p:sp>
        <p:nvSpPr>
          <p:cNvPr id="5" name="Zeshoek 4"/>
          <p:cNvSpPr/>
          <p:nvPr/>
        </p:nvSpPr>
        <p:spPr>
          <a:xfrm>
            <a:off x="3502124" y="3212976"/>
            <a:ext cx="216024" cy="180020"/>
          </a:xfrm>
          <a:prstGeom prst="hexago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Zeshoek 5"/>
          <p:cNvSpPr/>
          <p:nvPr/>
        </p:nvSpPr>
        <p:spPr>
          <a:xfrm>
            <a:off x="4078188" y="3933056"/>
            <a:ext cx="216024" cy="180020"/>
          </a:xfrm>
          <a:prstGeom prst="hexago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99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7" b="-22"/>
          <a:stretch/>
        </p:blipFill>
        <p:spPr>
          <a:xfrm>
            <a:off x="1807564" y="837838"/>
            <a:ext cx="8247288" cy="518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89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783485-1103-4BBC-98A1-D39A248154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15ED37-D514-41C3-9B3C-B262145D17B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8853CD7-B1C6-4FDD-B6D0-92A83B857D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</Words>
  <Application>Microsoft Office PowerPoint</Application>
  <PresentationFormat>Aangepast</PresentationFormat>
  <Paragraphs>1</Paragraphs>
  <Slides>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Isolde Glissenaar</dc:creator>
  <cp:lastModifiedBy>Isolde Glissenaar</cp:lastModifiedBy>
  <cp:revision>2</cp:revision>
  <dcterms:created xsi:type="dcterms:W3CDTF">2018-09-26T07:27:38Z</dcterms:created>
  <dcterms:modified xsi:type="dcterms:W3CDTF">2018-09-26T07:46:05Z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