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13"/>
  </p:notesMasterIdLst>
  <p:handoutMasterIdLst>
    <p:handoutMasterId r:id="rId14"/>
  </p:handoutMasterIdLst>
  <p:sldIdLst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</p:sldIdLst>
  <p:sldSz cx="12188825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86" d="100"/>
          <a:sy n="86" d="100"/>
        </p:scale>
        <p:origin x="562" y="72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6FBF1E-C4F2-4243-9DC6-F239D845E59F}" type="datetime1">
              <a:rPr lang="nl-NL" smtClean="0"/>
              <a:t>10-10-2018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B7914FC-CF06-4AB5-AD3F-8E162DDC032C}" type="datetime1">
              <a:rPr lang="nl-NL" smtClean="0"/>
              <a:pPr/>
              <a:t>10-10-2018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nl-NL" noProof="0" smtClean="0"/>
              <a:pPr rtl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41221E5-7225-48EB-A4EE-420E7BFCF705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807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BE58D0C-B18C-4E45-B9D5-64B93015D0F3}" type="datetime1">
              <a:rPr lang="nl-NL" noProof="0" smtClean="0"/>
              <a:t>10-10-2018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pPr rtl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7199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EB18D8-77BC-425C-AF0A-16DB76946B9E}" type="datetime1">
              <a:rPr lang="nl-NL" noProof="0" smtClean="0"/>
              <a:t>10-10-2018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9920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9970CB2-6E4B-4EFE-B0F6-784A8BFA68C0}" type="datetime1">
              <a:rPr lang="nl-NL" noProof="0" smtClean="0"/>
              <a:t>10-10-2018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47000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30C59B-4812-4B35-9A8F-1CC0C645D246}" type="datetime1">
              <a:rPr lang="nl-NL" noProof="0" smtClean="0"/>
              <a:t>10-10-2018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pPr rtl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3531930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31A0523-37D0-4B74-AE8E-62ED3A51897B}" type="datetime1">
              <a:rPr lang="nl-NL" noProof="0" smtClean="0"/>
              <a:t>10-10-2018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pPr rtl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8881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DC63D1-86E4-48D8-B161-F942E19FD40F}" type="datetime1">
              <a:rPr lang="nl-NL" noProof="0" smtClean="0"/>
              <a:t>10-10-2018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5019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866786B-1B0E-4D79-8012-342D473B0383}" type="datetime1">
              <a:rPr lang="nl-NL" noProof="0" smtClean="0"/>
              <a:t>10-10-2018</a:t>
            </a:fld>
            <a:endParaRPr lang="nl-NL" noProof="0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61326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79008A-7110-49D3-A08C-FC596D8713CB}" type="datetime1">
              <a:rPr lang="nl-NL" noProof="0" smtClean="0"/>
              <a:t>10-10-2018</a:t>
            </a:fld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9700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0980797-328D-4E1A-9313-2192C7581634}" type="datetime1">
              <a:rPr lang="nl-NL" noProof="0" smtClean="0"/>
              <a:t>10-10-2018</a:t>
            </a:fld>
            <a:endParaRPr lang="nl-NL" noProof="0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pPr rtl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1994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4C4D19-A41C-4D90-9236-CAB2851A3E19}" type="datetime1">
              <a:rPr lang="nl-NL" noProof="0" smtClean="0"/>
              <a:t>10-10-2018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75909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29E7E8-5E92-42B7-BDEF-23F2BE794FA3}" type="datetime1">
              <a:rPr lang="nl-NL" noProof="0" smtClean="0"/>
              <a:t>10-10-2018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8" name="Rechthoek 7"/>
          <p:cNvSpPr/>
          <p:nvPr userDrawn="1"/>
        </p:nvSpPr>
        <p:spPr>
          <a:xfrm>
            <a:off x="5103812" y="0"/>
            <a:ext cx="63246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05538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330C59B-4812-4B35-9A8F-1CC0C645D246}" type="datetime1">
              <a:rPr lang="nl-NL" noProof="0" smtClean="0"/>
              <a:t>10-10-2018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DC1BBB0-96F0-4077-A278-0F3FB5C104D3}" type="slidenum">
              <a:rPr lang="nl-NL" noProof="0" smtClean="0"/>
              <a:pPr rtl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319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  <p15:guide id="4" pos="7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/>
          <a:srcRect b="9894"/>
          <a:stretch/>
        </p:blipFill>
        <p:spPr>
          <a:xfrm>
            <a:off x="1629916" y="44624"/>
            <a:ext cx="6023610" cy="6696744"/>
          </a:xfrm>
          <a:prstGeom prst="rect">
            <a:avLst/>
          </a:prstGeom>
        </p:spPr>
      </p:pic>
      <p:sp>
        <p:nvSpPr>
          <p:cNvPr id="5" name="Zeshoek 4"/>
          <p:cNvSpPr/>
          <p:nvPr/>
        </p:nvSpPr>
        <p:spPr>
          <a:xfrm>
            <a:off x="3502124" y="3212976"/>
            <a:ext cx="216024" cy="180020"/>
          </a:xfrm>
          <a:prstGeom prst="hexago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Zeshoek 5"/>
          <p:cNvSpPr/>
          <p:nvPr/>
        </p:nvSpPr>
        <p:spPr>
          <a:xfrm>
            <a:off x="4078188" y="3933056"/>
            <a:ext cx="216024" cy="180020"/>
          </a:xfrm>
          <a:prstGeom prst="hexag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908" y="771154"/>
            <a:ext cx="5249008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9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7" b="-22"/>
          <a:stretch/>
        </p:blipFill>
        <p:spPr>
          <a:xfrm>
            <a:off x="1807564" y="837838"/>
            <a:ext cx="8247288" cy="518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8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projects.science.uu.nl/iceclimate/aws/files_stations/nbreen_2010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404664"/>
            <a:ext cx="3333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/>
          <p:cNvSpPr txBox="1"/>
          <p:nvPr/>
        </p:nvSpPr>
        <p:spPr>
          <a:xfrm>
            <a:off x="1053852" y="530120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Nordenskiöldbreen</a:t>
            </a:r>
            <a:endParaRPr lang="en-GB" dirty="0"/>
          </a:p>
        </p:txBody>
      </p:sp>
      <p:pic>
        <p:nvPicPr>
          <p:cNvPr id="1028" name="Picture 4" descr="https://www.projects.science.uu.nl/iceclimate/aws/files_stations/ulvebreen_20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24" y="481937"/>
            <a:ext cx="32861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981390" y="532317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Ulvebreen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10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326EE7-D4BC-4F17-86BE-15B273139D16}"/>
              </a:ext>
            </a:extLst>
          </p:cNvPr>
          <p:cNvSpPr/>
          <p:nvPr/>
        </p:nvSpPr>
        <p:spPr>
          <a:xfrm>
            <a:off x="1485900" y="548680"/>
            <a:ext cx="7556877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PCA </a:t>
            </a:r>
            <a:r>
              <a:rPr lang="en-US" dirty="0" err="1"/>
              <a:t>Winddir</a:t>
            </a:r>
            <a:endParaRPr lang="en-US" dirty="0"/>
          </a:p>
          <a:p>
            <a:endParaRPr lang="en-US" dirty="0"/>
          </a:p>
          <a:p>
            <a:r>
              <a:rPr lang="en-US" dirty="0"/>
              <a:t>[[1.         0.11458907 0.37392154]</a:t>
            </a:r>
          </a:p>
          <a:p>
            <a:r>
              <a:rPr lang="en-US" dirty="0"/>
              <a:t> [0.11458907 1.         0.56317597]</a:t>
            </a:r>
          </a:p>
          <a:p>
            <a:r>
              <a:rPr lang="en-US" dirty="0"/>
              <a:t> [0.37392154 0.56317597 1.        ]]</a:t>
            </a:r>
          </a:p>
          <a:p>
            <a:r>
              <a:rPr lang="en-US" dirty="0"/>
              <a:t>eigenvalues:  [1.73214264+0.j 0.89487026+0.j 0.3729871 +0.j]</a:t>
            </a:r>
          </a:p>
          <a:p>
            <a:r>
              <a:rPr lang="en-US" dirty="0"/>
              <a:t>Eigenvalue 1 =  1.7321426407196063</a:t>
            </a:r>
          </a:p>
          <a:p>
            <a:r>
              <a:rPr lang="en-US" dirty="0"/>
              <a:t>Eigenvalue 2 =  0.8948702586896115</a:t>
            </a:r>
          </a:p>
          <a:p>
            <a:r>
              <a:rPr lang="en-US" dirty="0"/>
              <a:t>Eigenvalue 3 =  0.37298710059078394</a:t>
            </a:r>
          </a:p>
          <a:p>
            <a:r>
              <a:rPr lang="en-US" dirty="0"/>
              <a:t>Variance of total data:</a:t>
            </a:r>
          </a:p>
          <a:p>
            <a:r>
              <a:rPr lang="en-US" dirty="0"/>
              <a:t>Eigenvalue 1 =  57.738088023986876</a:t>
            </a:r>
          </a:p>
          <a:p>
            <a:r>
              <a:rPr lang="en-US" dirty="0"/>
              <a:t>Eigenvalue 2 =  29.829008622987047</a:t>
            </a:r>
          </a:p>
          <a:p>
            <a:r>
              <a:rPr lang="en-US" dirty="0"/>
              <a:t>Eigenvalue 3 =  12.43290335302613</a:t>
            </a:r>
          </a:p>
          <a:p>
            <a:r>
              <a:rPr lang="en-US" dirty="0"/>
              <a:t>eigenvectors: </a:t>
            </a:r>
          </a:p>
          <a:p>
            <a:r>
              <a:rPr lang="en-US" dirty="0"/>
              <a:t>[[-0.43855177 -0.83699375 -0.32728245]</a:t>
            </a:r>
          </a:p>
          <a:p>
            <a:r>
              <a:rPr lang="en-US" dirty="0"/>
              <a:t> [-0.59006219  0.54284893 -0.5976133 ]</a:t>
            </a:r>
          </a:p>
          <a:p>
            <a:r>
              <a:rPr lang="en-US" dirty="0"/>
              <a:t> [-0.67786353  0.06896737  0.73194572]]</a:t>
            </a:r>
          </a:p>
          <a:p>
            <a:r>
              <a:rPr lang="en-US" dirty="0"/>
              <a:t>number 1: -0.4385517669693483 -0.590062185949309 -0.6778635293337335</a:t>
            </a:r>
          </a:p>
          <a:p>
            <a:r>
              <a:rPr lang="en-US" dirty="0"/>
              <a:t>number 2: -0.836993753714971 0.5428489275313869 0.06896736996685765</a:t>
            </a:r>
          </a:p>
          <a:p>
            <a:r>
              <a:rPr lang="en-US" dirty="0"/>
              <a:t>number 3: -0.3272824528296397 -0.5976133018857139 0.731945720309279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5293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25272-0DF4-4AEB-AF59-6E8AB4E1144D}"/>
              </a:ext>
            </a:extLst>
          </p:cNvPr>
          <p:cNvSpPr/>
          <p:nvPr/>
        </p:nvSpPr>
        <p:spPr>
          <a:xfrm>
            <a:off x="909836" y="374214"/>
            <a:ext cx="6092825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PCA Windspeed</a:t>
            </a:r>
          </a:p>
          <a:p>
            <a:endParaRPr lang="en-US" dirty="0"/>
          </a:p>
          <a:p>
            <a:r>
              <a:rPr lang="en-NL" dirty="0"/>
              <a:t>[[1.         0.62589092 0.63877069]</a:t>
            </a:r>
          </a:p>
          <a:p>
            <a:r>
              <a:rPr lang="en-NL" dirty="0"/>
              <a:t> [0.62589092 1.         0.69326062]</a:t>
            </a:r>
          </a:p>
          <a:p>
            <a:r>
              <a:rPr lang="en-NL" dirty="0"/>
              <a:t> [0.63877069 0.69326062 1.        ]]</a:t>
            </a:r>
          </a:p>
          <a:p>
            <a:r>
              <a:rPr lang="en-NL" dirty="0"/>
              <a:t>eigenvalues:  [2.30572493+0.j 0.38824158+0.j 0.30603349+0.j]</a:t>
            </a:r>
          </a:p>
          <a:p>
            <a:r>
              <a:rPr lang="en-NL" dirty="0"/>
              <a:t>Eigenvalue 1 =  2.30572492652982</a:t>
            </a:r>
          </a:p>
          <a:p>
            <a:r>
              <a:rPr lang="en-NL" dirty="0"/>
              <a:t>Eigenvalue 2 =  0.3882415812665583</a:t>
            </a:r>
          </a:p>
          <a:p>
            <a:r>
              <a:rPr lang="en-NL" dirty="0"/>
              <a:t>Eigenvalue 3 =  0.3060334922036205</a:t>
            </a:r>
          </a:p>
          <a:p>
            <a:r>
              <a:rPr lang="en-NL" dirty="0"/>
              <a:t>Variance of total data:</a:t>
            </a:r>
          </a:p>
          <a:p>
            <a:r>
              <a:rPr lang="en-NL" dirty="0"/>
              <a:t>Eigenvalue 1 =  76.857497550994</a:t>
            </a:r>
          </a:p>
          <a:p>
            <a:r>
              <a:rPr lang="en-NL" dirty="0"/>
              <a:t>Eigenvalue 2 =  12.941386042218609</a:t>
            </a:r>
          </a:p>
          <a:p>
            <a:r>
              <a:rPr lang="en-NL" dirty="0"/>
              <a:t>Eigenvalue 3 =  10.201116406787351</a:t>
            </a:r>
          </a:p>
          <a:p>
            <a:r>
              <a:rPr lang="en-NL" dirty="0"/>
              <a:t>eigenvectors: </a:t>
            </a:r>
          </a:p>
          <a:p>
            <a:r>
              <a:rPr lang="en-NL" dirty="0"/>
              <a:t>[[ 0.56506437  0.82142899 -0.07717944]</a:t>
            </a:r>
          </a:p>
          <a:p>
            <a:r>
              <a:rPr lang="en-NL" dirty="0"/>
              <a:t> [ 0.58157296 -0.46291829 -0.66893912]</a:t>
            </a:r>
          </a:p>
          <a:p>
            <a:r>
              <a:rPr lang="en-NL" dirty="0"/>
              <a:t> [ 0.58521376 -0.33310818  0.73929953]]</a:t>
            </a:r>
          </a:p>
          <a:p>
            <a:r>
              <a:rPr lang="en-NL" dirty="0"/>
              <a:t>number 1: 0.5650643708906329 0.5815729647028391 0.585213758789661</a:t>
            </a:r>
          </a:p>
          <a:p>
            <a:r>
              <a:rPr lang="en-NL" dirty="0"/>
              <a:t>number 2: 0.8214289931302869 -0.46291829370832854 -0.3331081845213845</a:t>
            </a:r>
          </a:p>
          <a:p>
            <a:r>
              <a:rPr lang="en-NL" dirty="0"/>
              <a:t>number 3: -0.07717944023466546 -0.6689391153736788 0.7392995292357111</a:t>
            </a:r>
          </a:p>
        </p:txBody>
      </p:sp>
    </p:spTree>
    <p:extLst>
      <p:ext uri="{BB962C8B-B14F-4D97-AF65-F5344CB8AC3E}">
        <p14:creationId xmlns:p14="http://schemas.microsoft.com/office/powerpoint/2010/main" val="7220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B7D132-E3E3-4CFF-80F3-DC379BA4B8FE}"/>
              </a:ext>
            </a:extLst>
          </p:cNvPr>
          <p:cNvSpPr/>
          <p:nvPr/>
        </p:nvSpPr>
        <p:spPr>
          <a:xfrm>
            <a:off x="693812" y="476672"/>
            <a:ext cx="6092825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PCA T-2m TA</a:t>
            </a:r>
          </a:p>
          <a:p>
            <a:r>
              <a:rPr lang="en-NL" dirty="0"/>
              <a:t>[[1.         0.96744203 0.95924812]</a:t>
            </a:r>
          </a:p>
          <a:p>
            <a:r>
              <a:rPr lang="en-NL" dirty="0"/>
              <a:t> [0.96744203 1.         0.96819833]</a:t>
            </a:r>
          </a:p>
          <a:p>
            <a:r>
              <a:rPr lang="en-NL" dirty="0"/>
              <a:t> [0.95924812 0.96819833 1.        ]]</a:t>
            </a:r>
          </a:p>
          <a:p>
            <a:r>
              <a:rPr lang="en-NL" dirty="0"/>
              <a:t>eigenvalues:  [2.92993131+0.j 0.04076847+0.j 0.02930022+0.j]</a:t>
            </a:r>
          </a:p>
          <a:p>
            <a:r>
              <a:rPr lang="en-NL" dirty="0"/>
              <a:t>Eigenvalue 1 =  2.929931311987825</a:t>
            </a:r>
          </a:p>
          <a:p>
            <a:r>
              <a:rPr lang="en-NL" dirty="0"/>
              <a:t>Eigenvalue 2 =  0.04076846661638439</a:t>
            </a:r>
          </a:p>
          <a:p>
            <a:r>
              <a:rPr lang="en-NL" dirty="0"/>
              <a:t>Eigenvalue 3 =  0.029300221395791408</a:t>
            </a:r>
          </a:p>
          <a:p>
            <a:r>
              <a:rPr lang="en-NL" dirty="0"/>
              <a:t>Variance of total data:</a:t>
            </a:r>
          </a:p>
          <a:p>
            <a:r>
              <a:rPr lang="en-NL" dirty="0"/>
              <a:t>Eigenvalue 1 =  97.66437706626084</a:t>
            </a:r>
          </a:p>
          <a:p>
            <a:r>
              <a:rPr lang="en-NL" dirty="0"/>
              <a:t>Eigenvalue 2 =  1.358948887212813</a:t>
            </a:r>
          </a:p>
          <a:p>
            <a:r>
              <a:rPr lang="en-NL" dirty="0"/>
              <a:t>Eigenvalue 3 =  0.9766740465263802</a:t>
            </a:r>
          </a:p>
          <a:p>
            <a:r>
              <a:rPr lang="en-NL" dirty="0"/>
              <a:t>eigenvectors: </a:t>
            </a:r>
          </a:p>
          <a:p>
            <a:r>
              <a:rPr lang="en-NL" dirty="0"/>
              <a:t>[[-0.57670524 -0.72222661  0.38183737]</a:t>
            </a:r>
          </a:p>
          <a:p>
            <a:r>
              <a:rPr lang="en-NL" dirty="0"/>
              <a:t> [-0.5784872   0.03098743 -0.81510266]</a:t>
            </a:r>
          </a:p>
          <a:p>
            <a:r>
              <a:rPr lang="en-NL" dirty="0"/>
              <a:t> [-0.57685667  0.69096201  0.43566946]]</a:t>
            </a:r>
          </a:p>
          <a:p>
            <a:r>
              <a:rPr lang="en-NL" dirty="0"/>
              <a:t>number 1: -0.5767052431704728 -0.5784871988297967 -0.5768566748246406</a:t>
            </a:r>
          </a:p>
          <a:p>
            <a:r>
              <a:rPr lang="en-NL" dirty="0"/>
              <a:t>number 2: -0.7222266147466163 0.030987425819239345 0.6909620079228234</a:t>
            </a:r>
          </a:p>
          <a:p>
            <a:r>
              <a:rPr lang="en-NL" dirty="0"/>
              <a:t>number 3: 0.3818373730416173 -0.8151026562532794 0.435669462227415</a:t>
            </a:r>
          </a:p>
        </p:txBody>
      </p:sp>
    </p:spTree>
    <p:extLst>
      <p:ext uri="{BB962C8B-B14F-4D97-AF65-F5344CB8AC3E}">
        <p14:creationId xmlns:p14="http://schemas.microsoft.com/office/powerpoint/2010/main" val="287432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69AED3-5A09-440D-BBAA-0541063F26EC}"/>
              </a:ext>
            </a:extLst>
          </p:cNvPr>
          <p:cNvSpPr/>
          <p:nvPr/>
        </p:nvSpPr>
        <p:spPr>
          <a:xfrm>
            <a:off x="333772" y="394692"/>
            <a:ext cx="6092825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PCA P </a:t>
            </a:r>
            <a:r>
              <a:rPr lang="en-US" dirty="0" err="1"/>
              <a:t>luchtdruk</a:t>
            </a:r>
            <a:endParaRPr lang="en-US" dirty="0"/>
          </a:p>
          <a:p>
            <a:endParaRPr lang="en-US" dirty="0"/>
          </a:p>
          <a:p>
            <a:r>
              <a:rPr lang="en-NL" dirty="0"/>
              <a:t>[[1.         0.87833401 0.99169127]</a:t>
            </a:r>
          </a:p>
          <a:p>
            <a:r>
              <a:rPr lang="en-NL" dirty="0"/>
              <a:t> [0.87833401 1.         0.87540947]</a:t>
            </a:r>
          </a:p>
          <a:p>
            <a:r>
              <a:rPr lang="en-NL" dirty="0"/>
              <a:t> [0.99169127 0.87540947 1.        ]]</a:t>
            </a:r>
          </a:p>
          <a:p>
            <a:r>
              <a:rPr lang="en-NL" dirty="0"/>
              <a:t>eigenvalues:  [2.83138757+0.j 0.00828897+0.j 0.16032346+0.j]</a:t>
            </a:r>
          </a:p>
          <a:p>
            <a:r>
              <a:rPr lang="en-NL" dirty="0"/>
              <a:t>Eigenvalue 1 =  2.8313875658218937</a:t>
            </a:r>
          </a:p>
          <a:p>
            <a:r>
              <a:rPr lang="en-NL" dirty="0"/>
              <a:t>Eigenvalue 2 =  0.16032346392847416</a:t>
            </a:r>
          </a:p>
          <a:p>
            <a:r>
              <a:rPr lang="en-NL" dirty="0"/>
              <a:t>Eigenvalue 3 =  0.008288970249631876</a:t>
            </a:r>
          </a:p>
          <a:p>
            <a:r>
              <a:rPr lang="en-NL" dirty="0"/>
              <a:t>Variance of total data:</a:t>
            </a:r>
          </a:p>
          <a:p>
            <a:r>
              <a:rPr lang="en-NL" dirty="0"/>
              <a:t>Eigenvalue 1 =  94.37958552739646</a:t>
            </a:r>
          </a:p>
          <a:p>
            <a:r>
              <a:rPr lang="en-NL" dirty="0"/>
              <a:t>Eigenvalue 2 =  5.344115464282472</a:t>
            </a:r>
          </a:p>
          <a:p>
            <a:r>
              <a:rPr lang="en-NL" dirty="0"/>
              <a:t>Eigenvalue 3 =  0.2762990083210625</a:t>
            </a:r>
          </a:p>
          <a:p>
            <a:r>
              <a:rPr lang="en-NL" dirty="0"/>
              <a:t>eigenvectors: </a:t>
            </a:r>
          </a:p>
          <a:p>
            <a:r>
              <a:rPr lang="en-NL" dirty="0"/>
              <a:t>[[-0.58579632 -0.71128698  0.38847587]</a:t>
            </a:r>
          </a:p>
          <a:p>
            <a:r>
              <a:rPr lang="en-NL" dirty="0"/>
              <a:t> [-0.56068307  0.00955682 -0.82797534]</a:t>
            </a:r>
          </a:p>
          <a:p>
            <a:r>
              <a:rPr lang="en-NL" dirty="0"/>
              <a:t> [-0.58521549  0.70283675  0.40440492]]</a:t>
            </a:r>
          </a:p>
          <a:p>
            <a:r>
              <a:rPr lang="en-NL" dirty="0"/>
              <a:t>number 1: -0.5857963198528137 -0.5606830721903274 -0.585215485275395</a:t>
            </a:r>
          </a:p>
          <a:p>
            <a:r>
              <a:rPr lang="en-NL" dirty="0"/>
              <a:t>number 2: -0.7112869805196672 0.00955681647707408 0.7028367510325838</a:t>
            </a:r>
          </a:p>
          <a:p>
            <a:r>
              <a:rPr lang="en-NL" dirty="0"/>
              <a:t>number 3: 0.3884758718248986 -0.8279753376870833 0.4044049173685274</a:t>
            </a:r>
          </a:p>
        </p:txBody>
      </p:sp>
    </p:spTree>
    <p:extLst>
      <p:ext uri="{BB962C8B-B14F-4D97-AF65-F5344CB8AC3E}">
        <p14:creationId xmlns:p14="http://schemas.microsoft.com/office/powerpoint/2010/main" val="130598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783485-1103-4BBC-98A1-D39A248154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15ED37-D514-41C3-9B3C-B262145D17B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8853CD7-B1C6-4FDD-B6D0-92A83B857D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442</Words>
  <Application>Microsoft Office PowerPoint</Application>
  <PresentationFormat>Custom</PresentationFormat>
  <Paragraphs>82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Isolde Glissenaar</dc:creator>
  <cp:lastModifiedBy>Zanten, D.L. van (Daphne)</cp:lastModifiedBy>
  <cp:revision>6</cp:revision>
  <dcterms:created xsi:type="dcterms:W3CDTF">2018-09-26T07:27:38Z</dcterms:created>
  <dcterms:modified xsi:type="dcterms:W3CDTF">2018-10-10T08:50:25Z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