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2/24/2017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2/24/2017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2/24/2017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Hadoop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Warren Carvajal Hernández</a:t>
            </a:r>
          </a:p>
          <a:p>
            <a:r>
              <a:rPr lang="en-US" dirty="0"/>
              <a:t>R</a:t>
            </a:r>
            <a:r>
              <a:rPr lang="es-ES" dirty="0"/>
              <a:t>udy Castro Marín</a:t>
            </a:r>
          </a:p>
          <a:p>
            <a:r>
              <a:rPr lang="en-US" dirty="0"/>
              <a:t>Eduardo Jiménez Mata</a:t>
            </a:r>
          </a:p>
        </p:txBody>
      </p:sp>
    </p:spTree>
    <p:extLst>
      <p:ext uri="{BB962C8B-B14F-4D97-AF65-F5344CB8AC3E}">
        <p14:creationId xmlns:p14="http://schemas.microsoft.com/office/powerpoint/2010/main" val="2453732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Tool future</a:t>
            </a:r>
            <a:endParaRPr lang="es-ES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2447362"/>
            <a:ext cx="11307650" cy="4159500"/>
          </a:xfrm>
        </p:spPr>
      </p:pic>
    </p:spTree>
    <p:extLst>
      <p:ext uri="{BB962C8B-B14F-4D97-AF65-F5344CB8AC3E}">
        <p14:creationId xmlns:p14="http://schemas.microsoft.com/office/powerpoint/2010/main" val="2360663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1144" y="1691322"/>
            <a:ext cx="5814096" cy="4092087"/>
          </a:xfrm>
        </p:spPr>
      </p:pic>
    </p:spTree>
    <p:extLst>
      <p:ext uri="{BB962C8B-B14F-4D97-AF65-F5344CB8AC3E}">
        <p14:creationId xmlns:p14="http://schemas.microsoft.com/office/powerpoint/2010/main" val="2912515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History of Hadoop</a:t>
            </a:r>
            <a:endParaRPr lang="es-ES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754" y="1691322"/>
            <a:ext cx="471487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31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History of Hadoop</a:t>
            </a:r>
            <a:endParaRPr lang="es-ES" b="1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261872" y="3158329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Characteristics</a:t>
            </a:r>
          </a:p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6335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History of Hadoop</a:t>
            </a:r>
            <a:endParaRPr lang="es-ES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261872" y="2179535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Components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2886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Advantages of Hadoop</a:t>
            </a:r>
            <a:endParaRPr lang="es-ES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1433" y="2367108"/>
            <a:ext cx="3433517" cy="3113443"/>
          </a:xfrm>
        </p:spPr>
      </p:pic>
    </p:spTree>
    <p:extLst>
      <p:ext uri="{BB962C8B-B14F-4D97-AF65-F5344CB8AC3E}">
        <p14:creationId xmlns:p14="http://schemas.microsoft.com/office/powerpoint/2010/main" val="2159339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Disadvantages of Hadoop</a:t>
            </a:r>
            <a:endParaRPr lang="es-ES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2523" y="1854558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815007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Use in the market</a:t>
            </a:r>
            <a:endParaRPr lang="es-ES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9928" y="2117975"/>
            <a:ext cx="6096528" cy="3901778"/>
          </a:xfrm>
        </p:spPr>
      </p:pic>
    </p:spTree>
    <p:extLst>
      <p:ext uri="{BB962C8B-B14F-4D97-AF65-F5344CB8AC3E}">
        <p14:creationId xmlns:p14="http://schemas.microsoft.com/office/powerpoint/2010/main" val="3773784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Functioning</a:t>
            </a:r>
            <a:endParaRPr lang="es-ES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3589" y="2206922"/>
            <a:ext cx="6349206" cy="3492063"/>
          </a:xfrm>
        </p:spPr>
      </p:pic>
    </p:spTree>
    <p:extLst>
      <p:ext uri="{BB962C8B-B14F-4D97-AF65-F5344CB8AC3E}">
        <p14:creationId xmlns:p14="http://schemas.microsoft.com/office/powerpoint/2010/main" val="4264645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Commercial license</a:t>
            </a:r>
            <a:endParaRPr lang="es-ES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4741" y="1846755"/>
            <a:ext cx="4486901" cy="4315427"/>
          </a:xfrm>
        </p:spPr>
      </p:pic>
    </p:spTree>
    <p:extLst>
      <p:ext uri="{BB962C8B-B14F-4D97-AF65-F5344CB8AC3E}">
        <p14:creationId xmlns:p14="http://schemas.microsoft.com/office/powerpoint/2010/main" val="220398607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50</TotalTime>
  <Words>37</Words>
  <Application>Microsoft Office PowerPoint</Application>
  <PresentationFormat>Panorámica</PresentationFormat>
  <Paragraphs>15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Century Schoolbook</vt:lpstr>
      <vt:lpstr>Wingdings 2</vt:lpstr>
      <vt:lpstr>View</vt:lpstr>
      <vt:lpstr>Hadoop</vt:lpstr>
      <vt:lpstr>History of Hadoop</vt:lpstr>
      <vt:lpstr>History of Hadoop</vt:lpstr>
      <vt:lpstr>History of Hadoop</vt:lpstr>
      <vt:lpstr>Advantages of Hadoop</vt:lpstr>
      <vt:lpstr>Disadvantages of Hadoop</vt:lpstr>
      <vt:lpstr>Use in the market</vt:lpstr>
      <vt:lpstr>Functioning</vt:lpstr>
      <vt:lpstr>Commercial license</vt:lpstr>
      <vt:lpstr>Tool future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Luis Mata</dc:creator>
  <cp:lastModifiedBy>Luis Mata</cp:lastModifiedBy>
  <cp:revision>5</cp:revision>
  <dcterms:created xsi:type="dcterms:W3CDTF">2017-02-24T21:58:40Z</dcterms:created>
  <dcterms:modified xsi:type="dcterms:W3CDTF">2017-02-24T22:48:59Z</dcterms:modified>
</cp:coreProperties>
</file>