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on Vibin" userId="d4d4ced031ada212" providerId="LiveId" clId="{A6A44903-0C98-4331-BF9E-E1A227C27A54}"/>
    <pc:docChg chg="modSld">
      <pc:chgData name="Ison Vibin" userId="d4d4ced031ada212" providerId="LiveId" clId="{A6A44903-0C98-4331-BF9E-E1A227C27A54}" dt="2024-04-18T21:38:47.269" v="3" actId="20577"/>
      <pc:docMkLst>
        <pc:docMk/>
      </pc:docMkLst>
      <pc:sldChg chg="modSp mod">
        <pc:chgData name="Ison Vibin" userId="d4d4ced031ada212" providerId="LiveId" clId="{A6A44903-0C98-4331-BF9E-E1A227C27A54}" dt="2024-04-18T21:38:47.269" v="3" actId="20577"/>
        <pc:sldMkLst>
          <pc:docMk/>
          <pc:sldMk cId="2458993865" sldId="256"/>
        </pc:sldMkLst>
        <pc:spChg chg="mod">
          <ac:chgData name="Ison Vibin" userId="d4d4ced031ada212" providerId="LiveId" clId="{A6A44903-0C98-4331-BF9E-E1A227C27A54}" dt="2024-04-18T21:38:47.269" v="3" actId="20577"/>
          <ac:spMkLst>
            <pc:docMk/>
            <pc:sldMk cId="2458993865" sldId="256"/>
            <ac:spMk id="3" creationId="{EAC4E9C1-60D6-0DB0-ED24-AB9AA4B9C4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537E90-0FAA-4ED5-A9B0-9E287EAD9AF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03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537E90-0FAA-4ED5-A9B0-9E287EAD9AF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378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537E90-0FAA-4ED5-A9B0-9E287EAD9AF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029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537E90-0FAA-4ED5-A9B0-9E287EAD9AF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402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04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294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36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537E90-0FAA-4ED5-A9B0-9E287EAD9AF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267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4FCE-123C-F447-4367-E8E1859B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E095A-C383-E412-051B-FD0C7FF3F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F054C-399E-5217-8D82-B8788C1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40FC-7DA8-4492-A759-682C2C2409AF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7675A-4AB6-BD48-2B3F-71DB6ADB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6843C-7807-3959-28CE-19D7A01D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1080-1C3A-44AE-A60A-183F23FCD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41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00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537E90-0FAA-4ED5-A9B0-9E287EAD9AF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8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9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4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29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10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00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E90-0FAA-4ED5-A9B0-9E287EAD9AF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45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37E90-0FAA-4ED5-A9B0-9E287EAD9AF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BD8F-5D09-45DC-BB07-D36A279AF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8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B3CB-E11B-E76E-50A6-4F10FA2A1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794" y="582717"/>
            <a:ext cx="9144000" cy="23876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SQL PROJECT ON A 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GAME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4E9C1-60D6-0DB0-ED24-AB9AA4B9C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u="sng" dirty="0"/>
              <a:t>Title:</a:t>
            </a:r>
          </a:p>
          <a:p>
            <a:r>
              <a:rPr lang="en-IN" sz="3000" dirty="0">
                <a:latin typeface="Algerian" panose="04020705040A02060702" pitchFamily="82" charset="0"/>
              </a:rPr>
              <a:t>DECODING GAME BEHAVIOUR</a:t>
            </a:r>
          </a:p>
        </p:txBody>
      </p:sp>
    </p:spTree>
    <p:extLst>
      <p:ext uri="{BB962C8B-B14F-4D97-AF65-F5344CB8AC3E}">
        <p14:creationId xmlns:p14="http://schemas.microsoft.com/office/powerpoint/2010/main" val="245899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00E8-0393-3E2F-7EB3-1B48E23A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Conclusion:</a:t>
            </a:r>
            <a:endParaRPr lang="en-IN" b="0" i="0" u="none" strike="noStrike" kern="100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45321-8600-E7CA-D4A2-47B68EB31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The project offers valuable insights into gaming behavior, enabling game developers to optimize gameplay experience.</a:t>
            </a:r>
          </a:p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By leveraging data analytics, game developers can make informed decisions to enhance game dynamics, address player preferences, and maximize player retention.</a:t>
            </a:r>
          </a:p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Continuous monitoring and analysis of player data are essential for staying competitive in the dynamic gaming industry and delivering immersive gaming experiences.</a:t>
            </a:r>
          </a:p>
        </p:txBody>
      </p:sp>
    </p:spTree>
    <p:extLst>
      <p:ext uri="{BB962C8B-B14F-4D97-AF65-F5344CB8AC3E}">
        <p14:creationId xmlns:p14="http://schemas.microsoft.com/office/powerpoint/2010/main" val="395271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FBCC-B2B1-5BFB-DB33-95172695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Introduction:</a:t>
            </a:r>
            <a:endParaRPr lang="en-IN" b="0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CC59-5527-EE2F-1A09-FED599995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The project involves analyzing a gaming behavior dataset consisting of player details and level details.</a:t>
            </a:r>
          </a:p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The objective is to extract insights into player performance, progression, and behavior within the game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56615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112D-BE0F-5C75-68E1-7100A078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PROBLEM STATEMENT: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156D1-6C64-2851-0BF8-C6B3F247C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1" rtl="0"/>
            <a:r>
              <a:rPr lang="en-US" sz="1800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Players play a game divided into 3-levels (L0,L1 and L2)</a:t>
            </a:r>
          </a:p>
          <a:p>
            <a:pPr marR="0" lvl="1" rtl="0"/>
            <a:r>
              <a:rPr lang="en-US" sz="1800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Each level has 3 difficulty levels (</a:t>
            </a:r>
            <a:r>
              <a:rPr lang="en-US" sz="1800" b="0" i="0" u="none" strike="noStrike" kern="100" baseline="0" dirty="0" err="1">
                <a:solidFill>
                  <a:srgbClr val="1F3763"/>
                </a:solidFill>
                <a:latin typeface="Times New Roman" panose="02020603050405020304" pitchFamily="18" charset="0"/>
              </a:rPr>
              <a:t>Low,Medium,High</a:t>
            </a:r>
            <a:r>
              <a:rPr lang="en-US" sz="1800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)</a:t>
            </a:r>
          </a:p>
          <a:p>
            <a:pPr marR="0" lvl="1" rtl="0"/>
            <a:r>
              <a:rPr lang="en-US" sz="1800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At each level, players have to kill the opponents using guns/physical fight</a:t>
            </a:r>
          </a:p>
          <a:p>
            <a:pPr marR="0" lvl="1" rtl="0"/>
            <a:r>
              <a:rPr lang="en-US" sz="1800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Each level has multiple stages at each difficulty level.</a:t>
            </a:r>
          </a:p>
          <a:p>
            <a:pPr marR="0" lvl="1" rtl="0"/>
            <a:r>
              <a:rPr lang="en-US" sz="1800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A player can only play L1 using its system generated L1_code.</a:t>
            </a:r>
          </a:p>
          <a:p>
            <a:pPr marR="0" lvl="1" rtl="0"/>
            <a:r>
              <a:rPr lang="en-US" sz="1800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Only players who have played Level1 can possibly play Level2  using its system generated L2_code.</a:t>
            </a:r>
          </a:p>
          <a:p>
            <a:pPr marR="0" lvl="1" rtl="0"/>
            <a:r>
              <a:rPr lang="en-US" sz="1800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By default, a player can play L0.</a:t>
            </a:r>
          </a:p>
          <a:p>
            <a:pPr marR="0" lvl="1" rtl="0"/>
            <a:r>
              <a:rPr lang="en-US" sz="1800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Each player can login to the game using a </a:t>
            </a:r>
            <a:r>
              <a:rPr lang="en-US" sz="1800" b="0" i="0" u="none" strike="noStrike" kern="100" baseline="0" dirty="0" err="1">
                <a:solidFill>
                  <a:srgbClr val="1F3763"/>
                </a:solidFill>
                <a:latin typeface="Times New Roman" panose="02020603050405020304" pitchFamily="18" charset="0"/>
              </a:rPr>
              <a:t>Dev_ID</a:t>
            </a:r>
            <a:r>
              <a:rPr lang="en-US" sz="1800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.</a:t>
            </a:r>
          </a:p>
          <a:p>
            <a:pPr marR="0" lvl="1" rtl="0"/>
            <a:r>
              <a:rPr lang="en-US" sz="1800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Players can earn extra lives at each stage in a level.</a:t>
            </a:r>
          </a:p>
        </p:txBody>
      </p:sp>
    </p:spTree>
    <p:extLst>
      <p:ext uri="{BB962C8B-B14F-4D97-AF65-F5344CB8AC3E}">
        <p14:creationId xmlns:p14="http://schemas.microsoft.com/office/powerpoint/2010/main" val="175668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D72D-5488-D35B-7A41-40037477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Dataset Description:</a:t>
            </a:r>
            <a:endParaRPr lang="en-IN" b="0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96AE4-40EF-BE07-9094-159243A18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The dataset contains two tables: Player Details (pd) and Level Details (</a:t>
            </a:r>
            <a:r>
              <a:rPr lang="en-US" b="0" i="0" u="none" strike="noStrike" kern="100" baseline="0" dirty="0" err="1">
                <a:solidFill>
                  <a:srgbClr val="1F3763"/>
                </a:solidFill>
                <a:latin typeface="Times New Roman" panose="02020603050405020304" pitchFamily="18" charset="0"/>
              </a:rPr>
              <a:t>ld</a:t>
            </a:r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).</a:t>
            </a:r>
          </a:p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Player Details table </a:t>
            </a:r>
            <a:r>
              <a:rPr lang="en-US" kern="100" dirty="0">
                <a:solidFill>
                  <a:srgbClr val="1F3763"/>
                </a:solidFill>
                <a:latin typeface="Times New Roman" panose="02020603050405020304" pitchFamily="18" charset="0"/>
              </a:rPr>
              <a:t>store</a:t>
            </a:r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s player ID, name, status for levels L1 and L2, and corresponding codes.</a:t>
            </a:r>
          </a:p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Level Details table stores player ID, device ID, start time, stages crossed, level, difficulty, kill count, headshots count, score, and lives earned.</a:t>
            </a:r>
          </a:p>
        </p:txBody>
      </p:sp>
    </p:spTree>
    <p:extLst>
      <p:ext uri="{BB962C8B-B14F-4D97-AF65-F5344CB8AC3E}">
        <p14:creationId xmlns:p14="http://schemas.microsoft.com/office/powerpoint/2010/main" val="338320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50D3-1D47-594A-6A66-0CD61C3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Project Objectives:</a:t>
            </a:r>
            <a:endParaRPr lang="en-IN" b="0" i="0" u="none" strike="noStrike" kern="100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2EE4-409D-15CB-B81D-B453DCB23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Analyze player behavior, progression, and performance within the game environment.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Extract insights on kill counts, scores, lives earned, and other gameplay metrics.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Identify patterns, trends, and correlations in player data across different levels and difficulty levels.</a:t>
            </a:r>
          </a:p>
        </p:txBody>
      </p:sp>
    </p:spTree>
    <p:extLst>
      <p:ext uri="{BB962C8B-B14F-4D97-AF65-F5344CB8AC3E}">
        <p14:creationId xmlns:p14="http://schemas.microsoft.com/office/powerpoint/2010/main" val="57992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078D-E9B2-1F52-C2CF-D044B0CD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Data Analysis:</a:t>
            </a:r>
            <a:endParaRPr lang="en-IN" b="0" i="0" u="none" strike="noStrike" kern="100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8154F-C7FE-6178-FCE9-04B01A04F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Extracted player ID, device ID, player name, and difficulty level for players at level 0.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Calculated the average kill count for Level 1 codes where players earned 2 lives and crossed at least 3 stages.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Determined the total stages crossed at each difficulty level for Level 2 players using 'zm_series' devices.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Identified players who played games on multiple days and calculated the total unique dates for each player.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Analyzed the sum of kill counts for players where kill count exceeded the average kill count for Medium difficulty.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Summarized the total lives earned for each level and corresponding level codes, excluding level 0.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Ranked top scores based on each device ID and displayed difficulty levels.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Found the first login datetime for each device ID.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Ranked top scores based on each difficulty level and displayed corresponding device IDs.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Determined the device ID that was first logged in for each player along with the first login datetime.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Calculated the total kill counts played by each player for each date using window function and without using window function.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Found the cumulative sum of stages crossed over start datetime for each player, excluding the most recent start datetime.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Extracted the top 3 highest sums of scores for each device ID and the corresponding player IDs.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Identified players who scored more than 50% of the average score scored by the sum of scores for each player.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Created a stored procedure to find the top N headshots count based on each device ID and ranked them in increasing order using Row_Number.</a:t>
            </a:r>
          </a:p>
        </p:txBody>
      </p:sp>
    </p:spTree>
    <p:extLst>
      <p:ext uri="{BB962C8B-B14F-4D97-AF65-F5344CB8AC3E}">
        <p14:creationId xmlns:p14="http://schemas.microsoft.com/office/powerpoint/2010/main" val="60545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0C55-5CC4-EBE0-A06B-BD516932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Key Findings:</a:t>
            </a:r>
            <a:endParaRPr lang="en-IN" b="0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83F94-CEA6-2E14-5B35-6106FB7F8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Players at level 0 predominantly play at Low difficulty.</a:t>
            </a:r>
          </a:p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Players tend to perform better in Level 1 codes where they earn 2 lives and cross at least 3 stages.</a:t>
            </a:r>
          </a:p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Some players engage in the game on multiple days, indicating sustained interest.</a:t>
            </a:r>
          </a:p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Certain players excel in Medium difficulty, surpassing the average kill count.</a:t>
            </a:r>
          </a:p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Players earn varying numbers of lives across different levels and corresponding codes.</a:t>
            </a:r>
          </a:p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Top scores vary based on device ID and difficulty level.</a:t>
            </a:r>
          </a:p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Players typically log in with different devices, with varying first login datetimes.</a:t>
            </a:r>
          </a:p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Top scores differ across difficulty levels, with corresponding device IDs.</a:t>
            </a:r>
          </a:p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The first login datetime varies for each player and device ID.</a:t>
            </a:r>
          </a:p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Players' kill counts accumulate over time, with fluctuations across dates.</a:t>
            </a:r>
          </a:p>
        </p:txBody>
      </p:sp>
    </p:spTree>
    <p:extLst>
      <p:ext uri="{BB962C8B-B14F-4D97-AF65-F5344CB8AC3E}">
        <p14:creationId xmlns:p14="http://schemas.microsoft.com/office/powerpoint/2010/main" val="395349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5A54-943A-522B-3808-C976E667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Final Outcome:</a:t>
            </a:r>
            <a:endParaRPr lang="en-IN" b="0" i="0" u="none" strike="noStrike" kern="100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977B9-1DB7-170F-6E39-EB322F9F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The project successfully extracts valuable insights into player behavior, performance, and progression within the game environment.</a:t>
            </a:r>
          </a:p>
          <a:p>
            <a:pPr marR="0" lvl="1" rtl="0"/>
            <a:r>
              <a:rPr lang="en-US" b="0" i="0" u="none" strike="noStrike" kern="100" baseline="0">
                <a:solidFill>
                  <a:srgbClr val="1F3763"/>
                </a:solidFill>
                <a:latin typeface="Times New Roman" panose="02020603050405020304" pitchFamily="18" charset="0"/>
              </a:rPr>
              <a:t>Detailed analysis of gameplay metrics provides actionable insights for game developers to enhance user experience and engagement.</a:t>
            </a:r>
          </a:p>
        </p:txBody>
      </p:sp>
    </p:spTree>
    <p:extLst>
      <p:ext uri="{BB962C8B-B14F-4D97-AF65-F5344CB8AC3E}">
        <p14:creationId xmlns:p14="http://schemas.microsoft.com/office/powerpoint/2010/main" val="208663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6B4B-A74F-85EB-EFF4-F1942441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1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The Future Scope:</a:t>
            </a:r>
            <a:endParaRPr lang="en-IN" b="0" i="0" u="none" strike="noStrike" kern="100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D7C2C-213B-4354-CAAC-12691846E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Implement predictive analytics to forecast player behavior and identify potential churn.</a:t>
            </a:r>
          </a:p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Integrate real-time analytics to monitor player engagement and adjust game dynamics accordingly.</a:t>
            </a:r>
          </a:p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Collaborate with game developers to implement feedback loops based on player data for continuous improvement.</a:t>
            </a:r>
          </a:p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Extend analysis to include player demographics, geographical data, and social interactions for comprehensive understanding.</a:t>
            </a:r>
          </a:p>
          <a:p>
            <a:pPr marR="0" lvl="1" rtl="0"/>
            <a:r>
              <a:rPr lang="en-US" b="0" i="0" u="none" strike="noStrike" kern="100" baseline="0" dirty="0">
                <a:solidFill>
                  <a:srgbClr val="1F3763"/>
                </a:solidFill>
                <a:latin typeface="Times New Roman" panose="02020603050405020304" pitchFamily="18" charset="0"/>
              </a:rPr>
              <a:t>Enhance visualization techniques to present insights in an intuitive and interactive manner for stakeholders.</a:t>
            </a:r>
          </a:p>
        </p:txBody>
      </p:sp>
    </p:spTree>
    <p:extLst>
      <p:ext uri="{BB962C8B-B14F-4D97-AF65-F5344CB8AC3E}">
        <p14:creationId xmlns:p14="http://schemas.microsoft.com/office/powerpoint/2010/main" val="5267081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261</TotalTime>
  <Words>894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Century Gothic</vt:lpstr>
      <vt:lpstr>Times New Roman</vt:lpstr>
      <vt:lpstr>Vapor Trail</vt:lpstr>
      <vt:lpstr>SQL PROJECT ON A  GAME  ANALYSIS</vt:lpstr>
      <vt:lpstr>Introduction:</vt:lpstr>
      <vt:lpstr>PROBLEM STATEMENT:</vt:lpstr>
      <vt:lpstr>Dataset Description:</vt:lpstr>
      <vt:lpstr>Project Objectives:</vt:lpstr>
      <vt:lpstr>Data Analysis:</vt:lpstr>
      <vt:lpstr>Key Findings:</vt:lpstr>
      <vt:lpstr>Final Outcome:</vt:lpstr>
      <vt:lpstr>The Future Scope: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ON A  GAME  ANALYSIS</dc:title>
  <dc:creator>Ison Vibin</dc:creator>
  <cp:lastModifiedBy>Ison Vibin</cp:lastModifiedBy>
  <cp:revision>5</cp:revision>
  <dcterms:created xsi:type="dcterms:W3CDTF">2024-04-18T21:35:13Z</dcterms:created>
  <dcterms:modified xsi:type="dcterms:W3CDTF">2024-04-23T09:18:25Z</dcterms:modified>
</cp:coreProperties>
</file>