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3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F90C-7BD8-4CF8-A9F8-76DABF1E91F2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0C899-F5BC-4F73-9062-C3766C3801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1992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F90C-7BD8-4CF8-A9F8-76DABF1E91F2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0C899-F5BC-4F73-9062-C3766C3801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3203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F90C-7BD8-4CF8-A9F8-76DABF1E91F2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0C899-F5BC-4F73-9062-C3766C3801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986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F90C-7BD8-4CF8-A9F8-76DABF1E91F2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0C899-F5BC-4F73-9062-C3766C3801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887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F90C-7BD8-4CF8-A9F8-76DABF1E91F2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0C899-F5BC-4F73-9062-C3766C3801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1005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F90C-7BD8-4CF8-A9F8-76DABF1E91F2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0C899-F5BC-4F73-9062-C3766C3801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8876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F90C-7BD8-4CF8-A9F8-76DABF1E91F2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0C899-F5BC-4F73-9062-C3766C3801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543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F90C-7BD8-4CF8-A9F8-76DABF1E91F2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0C899-F5BC-4F73-9062-C3766C3801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4165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F90C-7BD8-4CF8-A9F8-76DABF1E91F2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0C899-F5BC-4F73-9062-C3766C3801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934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F90C-7BD8-4CF8-A9F8-76DABF1E91F2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0C899-F5BC-4F73-9062-C3766C3801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4387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F90C-7BD8-4CF8-A9F8-76DABF1E91F2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0C899-F5BC-4F73-9062-C3766C3801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662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6F90C-7BD8-4CF8-A9F8-76DABF1E91F2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0C899-F5BC-4F73-9062-C3766C3801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891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CD81A4-4BAA-4846-B512-234212808B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30D8FB-FF1A-4FB0-824C-47942D4650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0914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画面に合わせる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GTC23 磯尾　ガブリエル</dc:creator>
  <cp:lastModifiedBy>GTC23 磯尾　ガブリエル</cp:lastModifiedBy>
  <cp:revision>1</cp:revision>
  <dcterms:created xsi:type="dcterms:W3CDTF">2025-02-25T02:58:34Z</dcterms:created>
  <dcterms:modified xsi:type="dcterms:W3CDTF">2025-02-25T03:00:14Z</dcterms:modified>
</cp:coreProperties>
</file>