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7" r:id="rId6"/>
    <p:sldId id="258" r:id="rId7"/>
    <p:sldId id="259" r:id="rId8"/>
    <p:sldId id="260" r:id="rId9"/>
    <p:sldId id="263" r:id="rId10"/>
    <p:sldId id="261" r:id="rId11"/>
    <p:sldId id="262" r:id="rId12"/>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9D9D9"/>
    <a:srgbClr val="CC2936"/>
    <a:srgbClr val="5D00FF"/>
    <a:srgbClr val="13131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C18C712-ED34-44BA-BF42-4C19004233D4}" v="9" dt="2024-11-14T09:38:46.13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959" autoAdjust="0"/>
    <p:restoredTop sz="94660"/>
  </p:normalViewPr>
  <p:slideViewPr>
    <p:cSldViewPr snapToGrid="0">
      <p:cViewPr varScale="1">
        <p:scale>
          <a:sx n="117" d="100"/>
          <a:sy n="117" d="100"/>
        </p:scale>
        <p:origin x="84"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SX23 ＩＷＡＭＯＴＯ　ＤＡＮＩＬＯ　ＹＵＤＩ" userId="c78a3f08-e2f4-4e08-83d8-272912ec0976" providerId="ADAL" clId="{5F6C9A93-36DA-4B3D-8C74-282E6C724BF6}"/>
    <pc:docChg chg="modSld">
      <pc:chgData name="GSX23 ＩＷＡＭＯＴＯ　ＤＡＮＩＬＯ　ＹＵＤＩ" userId="c78a3f08-e2f4-4e08-83d8-272912ec0976" providerId="ADAL" clId="{5F6C9A93-36DA-4B3D-8C74-282E6C724BF6}" dt="2024-11-14T00:52:40.708" v="67" actId="20577"/>
      <pc:docMkLst>
        <pc:docMk/>
      </pc:docMkLst>
      <pc:sldChg chg="modSp">
        <pc:chgData name="GSX23 ＩＷＡＭＯＴＯ　ＤＡＮＩＬＯ　ＹＵＤＩ" userId="c78a3f08-e2f4-4e08-83d8-272912ec0976" providerId="ADAL" clId="{5F6C9A93-36DA-4B3D-8C74-282E6C724BF6}" dt="2024-11-14T00:52:29.250" v="54" actId="20577"/>
        <pc:sldMkLst>
          <pc:docMk/>
          <pc:sldMk cId="2128380218" sldId="256"/>
        </pc:sldMkLst>
        <pc:spChg chg="mod">
          <ac:chgData name="GSX23 ＩＷＡＭＯＴＯ　ＤＡＮＩＬＯ　ＹＵＤＩ" userId="c78a3f08-e2f4-4e08-83d8-272912ec0976" providerId="ADAL" clId="{5F6C9A93-36DA-4B3D-8C74-282E6C724BF6}" dt="2024-11-14T00:52:29.250" v="54" actId="20577"/>
          <ac:spMkLst>
            <pc:docMk/>
            <pc:sldMk cId="2128380218" sldId="256"/>
            <ac:spMk id="2" creationId="{00000000-0000-0000-0000-000000000000}"/>
          </ac:spMkLst>
        </pc:spChg>
        <pc:spChg chg="mod">
          <ac:chgData name="GSX23 ＩＷＡＭＯＴＯ　ＤＡＮＩＬＯ　ＹＵＤＩ" userId="c78a3f08-e2f4-4e08-83d8-272912ec0976" providerId="ADAL" clId="{5F6C9A93-36DA-4B3D-8C74-282E6C724BF6}" dt="2024-11-14T00:44:00.861" v="34" actId="20577"/>
          <ac:spMkLst>
            <pc:docMk/>
            <pc:sldMk cId="2128380218" sldId="256"/>
            <ac:spMk id="3" creationId="{00000000-0000-0000-0000-000000000000}"/>
          </ac:spMkLst>
        </pc:spChg>
      </pc:sldChg>
      <pc:sldChg chg="modSp">
        <pc:chgData name="GSX23 ＩＷＡＭＯＴＯ　ＤＡＮＩＬＯ　ＹＵＤＩ" userId="c78a3f08-e2f4-4e08-83d8-272912ec0976" providerId="ADAL" clId="{5F6C9A93-36DA-4B3D-8C74-282E6C724BF6}" dt="2024-11-14T00:52:40.708" v="67" actId="20577"/>
        <pc:sldMkLst>
          <pc:docMk/>
          <pc:sldMk cId="3105461799" sldId="257"/>
        </pc:sldMkLst>
        <pc:spChg chg="mod">
          <ac:chgData name="GSX23 ＩＷＡＭＯＴＯ　ＤＡＮＩＬＯ　ＹＵＤＩ" userId="c78a3f08-e2f4-4e08-83d8-272912ec0976" providerId="ADAL" clId="{5F6C9A93-36DA-4B3D-8C74-282E6C724BF6}" dt="2024-11-14T00:52:40.708" v="67" actId="20577"/>
          <ac:spMkLst>
            <pc:docMk/>
            <pc:sldMk cId="3105461799" sldId="257"/>
            <ac:spMk id="3" creationId="{D71A6DEF-B80C-4BC2-A9B7-3156D16306BD}"/>
          </ac:spMkLst>
        </pc:spChg>
      </pc:sldChg>
    </pc:docChg>
  </pc:docChgLst>
  <pc:docChgLst>
    <pc:chgData name="GTC23 磯尾　ガブリエル" userId="ec4e4944-4da7-487a-9bf0-f0e2a56065e0" providerId="ADAL" clId="{CC18C712-ED34-44BA-BF42-4C19004233D4}"/>
    <pc:docChg chg="undo custSel modSld">
      <pc:chgData name="GTC23 磯尾　ガブリエル" userId="ec4e4944-4da7-487a-9bf0-f0e2a56065e0" providerId="ADAL" clId="{CC18C712-ED34-44BA-BF42-4C19004233D4}" dt="2024-11-14T09:43:54.875" v="315" actId="207"/>
      <pc:docMkLst>
        <pc:docMk/>
      </pc:docMkLst>
      <pc:sldChg chg="modSp mod">
        <pc:chgData name="GTC23 磯尾　ガブリエル" userId="ec4e4944-4da7-487a-9bf0-f0e2a56065e0" providerId="ADAL" clId="{CC18C712-ED34-44BA-BF42-4C19004233D4}" dt="2024-11-14T08:40:31.110" v="2" actId="1076"/>
        <pc:sldMkLst>
          <pc:docMk/>
          <pc:sldMk cId="3105461799" sldId="257"/>
        </pc:sldMkLst>
        <pc:picChg chg="mod">
          <ac:chgData name="GTC23 磯尾　ガブリエル" userId="ec4e4944-4da7-487a-9bf0-f0e2a56065e0" providerId="ADAL" clId="{CC18C712-ED34-44BA-BF42-4C19004233D4}" dt="2024-11-14T08:40:26.337" v="1" actId="1076"/>
          <ac:picMkLst>
            <pc:docMk/>
            <pc:sldMk cId="3105461799" sldId="257"/>
            <ac:picMk id="25" creationId="{954F685E-52FF-42E1-8EB2-39F146CDDAF9}"/>
          </ac:picMkLst>
        </pc:picChg>
        <pc:picChg chg="mod">
          <ac:chgData name="GTC23 磯尾　ガブリエル" userId="ec4e4944-4da7-487a-9bf0-f0e2a56065e0" providerId="ADAL" clId="{CC18C712-ED34-44BA-BF42-4C19004233D4}" dt="2024-11-14T08:40:31.110" v="2" actId="1076"/>
          <ac:picMkLst>
            <pc:docMk/>
            <pc:sldMk cId="3105461799" sldId="257"/>
            <ac:picMk id="28" creationId="{27D288DB-43FB-4096-8BC2-8F385C081085}"/>
          </ac:picMkLst>
        </pc:picChg>
      </pc:sldChg>
      <pc:sldChg chg="modSp mod">
        <pc:chgData name="GTC23 磯尾　ガブリエル" userId="ec4e4944-4da7-487a-9bf0-f0e2a56065e0" providerId="ADAL" clId="{CC18C712-ED34-44BA-BF42-4C19004233D4}" dt="2024-11-14T08:40:41.753" v="3" actId="1076"/>
        <pc:sldMkLst>
          <pc:docMk/>
          <pc:sldMk cId="1528629292" sldId="258"/>
        </pc:sldMkLst>
        <pc:picChg chg="mod">
          <ac:chgData name="GTC23 磯尾　ガブリエル" userId="ec4e4944-4da7-487a-9bf0-f0e2a56065e0" providerId="ADAL" clId="{CC18C712-ED34-44BA-BF42-4C19004233D4}" dt="2024-11-14T08:40:41.753" v="3" actId="1076"/>
          <ac:picMkLst>
            <pc:docMk/>
            <pc:sldMk cId="1528629292" sldId="258"/>
            <ac:picMk id="6" creationId="{872D3C25-5013-4420-860D-DDE7021AF9AD}"/>
          </ac:picMkLst>
        </pc:picChg>
      </pc:sldChg>
      <pc:sldChg chg="addSp delSp modSp mod">
        <pc:chgData name="GTC23 磯尾　ガブリエル" userId="ec4e4944-4da7-487a-9bf0-f0e2a56065e0" providerId="ADAL" clId="{CC18C712-ED34-44BA-BF42-4C19004233D4}" dt="2024-11-14T09:34:46.532" v="290" actId="207"/>
        <pc:sldMkLst>
          <pc:docMk/>
          <pc:sldMk cId="2808797053" sldId="259"/>
        </pc:sldMkLst>
        <pc:spChg chg="mod">
          <ac:chgData name="GTC23 磯尾　ガブリエル" userId="ec4e4944-4da7-487a-9bf0-f0e2a56065e0" providerId="ADAL" clId="{CC18C712-ED34-44BA-BF42-4C19004233D4}" dt="2024-11-14T09:34:46.532" v="290" actId="207"/>
          <ac:spMkLst>
            <pc:docMk/>
            <pc:sldMk cId="2808797053" sldId="259"/>
            <ac:spMk id="3" creationId="{5CD88C6A-594A-4FFA-80B2-91AD3C8A2404}"/>
          </ac:spMkLst>
        </pc:spChg>
        <pc:picChg chg="add mod">
          <ac:chgData name="GTC23 磯尾　ガブリエル" userId="ec4e4944-4da7-487a-9bf0-f0e2a56065e0" providerId="ADAL" clId="{CC18C712-ED34-44BA-BF42-4C19004233D4}" dt="2024-11-14T08:43:17.239" v="20" actId="1076"/>
          <ac:picMkLst>
            <pc:docMk/>
            <pc:sldMk cId="2808797053" sldId="259"/>
            <ac:picMk id="4" creationId="{416DA791-64EE-3975-669E-DCDF9F70A2D8}"/>
          </ac:picMkLst>
        </pc:picChg>
        <pc:picChg chg="mod">
          <ac:chgData name="GTC23 磯尾　ガブリエル" userId="ec4e4944-4da7-487a-9bf0-f0e2a56065e0" providerId="ADAL" clId="{CC18C712-ED34-44BA-BF42-4C19004233D4}" dt="2024-11-14T08:45:52.073" v="37" actId="1076"/>
          <ac:picMkLst>
            <pc:docMk/>
            <pc:sldMk cId="2808797053" sldId="259"/>
            <ac:picMk id="5" creationId="{89B08DE6-F67B-4A4B-BC21-86C0F1628AC9}"/>
          </ac:picMkLst>
        </pc:picChg>
        <pc:picChg chg="add del mod">
          <ac:chgData name="GTC23 磯尾　ガブリエル" userId="ec4e4944-4da7-487a-9bf0-f0e2a56065e0" providerId="ADAL" clId="{CC18C712-ED34-44BA-BF42-4C19004233D4}" dt="2024-11-14T08:43:09.202" v="18" actId="478"/>
          <ac:picMkLst>
            <pc:docMk/>
            <pc:sldMk cId="2808797053" sldId="259"/>
            <ac:picMk id="6" creationId="{27A4E952-2EAE-F3EB-B6A1-8EDEAEB8FAAB}"/>
          </ac:picMkLst>
        </pc:picChg>
        <pc:picChg chg="mod">
          <ac:chgData name="GTC23 磯尾　ガブリエル" userId="ec4e4944-4da7-487a-9bf0-f0e2a56065e0" providerId="ADAL" clId="{CC18C712-ED34-44BA-BF42-4C19004233D4}" dt="2024-11-14T08:45:56.681" v="38" actId="1076"/>
          <ac:picMkLst>
            <pc:docMk/>
            <pc:sldMk cId="2808797053" sldId="259"/>
            <ac:picMk id="7" creationId="{FEEF973E-B2A5-4B52-8D39-42A1B1B7C758}"/>
          </ac:picMkLst>
        </pc:picChg>
        <pc:picChg chg="add del mod">
          <ac:chgData name="GTC23 磯尾　ガブリエル" userId="ec4e4944-4da7-487a-9bf0-f0e2a56065e0" providerId="ADAL" clId="{CC18C712-ED34-44BA-BF42-4C19004233D4}" dt="2024-11-14T08:43:21.239" v="21" actId="478"/>
          <ac:picMkLst>
            <pc:docMk/>
            <pc:sldMk cId="2808797053" sldId="259"/>
            <ac:picMk id="8" creationId="{2E61F6A8-B92A-A90B-3CF9-7E1548D4F221}"/>
          </ac:picMkLst>
        </pc:picChg>
        <pc:picChg chg="add mod">
          <ac:chgData name="GTC23 磯尾　ガブリエル" userId="ec4e4944-4da7-487a-9bf0-f0e2a56065e0" providerId="ADAL" clId="{CC18C712-ED34-44BA-BF42-4C19004233D4}" dt="2024-11-14T08:44:20.834" v="26" actId="1076"/>
          <ac:picMkLst>
            <pc:docMk/>
            <pc:sldMk cId="2808797053" sldId="259"/>
            <ac:picMk id="9" creationId="{2B222ED7-2CD7-017A-D8D5-8842963FBE75}"/>
          </ac:picMkLst>
        </pc:picChg>
        <pc:picChg chg="add del mod">
          <ac:chgData name="GTC23 磯尾　ガブリエル" userId="ec4e4944-4da7-487a-9bf0-f0e2a56065e0" providerId="ADAL" clId="{CC18C712-ED34-44BA-BF42-4C19004233D4}" dt="2024-11-14T08:46:44.964" v="40" actId="478"/>
          <ac:picMkLst>
            <pc:docMk/>
            <pc:sldMk cId="2808797053" sldId="259"/>
            <ac:picMk id="10" creationId="{29E01511-08CD-A352-E5A6-B42218818996}"/>
          </ac:picMkLst>
        </pc:picChg>
      </pc:sldChg>
      <pc:sldChg chg="addSp delSp modSp mod">
        <pc:chgData name="GTC23 磯尾　ガブリエル" userId="ec4e4944-4da7-487a-9bf0-f0e2a56065e0" providerId="ADAL" clId="{CC18C712-ED34-44BA-BF42-4C19004233D4}" dt="2024-11-14T09:39:10.876" v="313" actId="1076"/>
        <pc:sldMkLst>
          <pc:docMk/>
          <pc:sldMk cId="144608798" sldId="260"/>
        </pc:sldMkLst>
        <pc:spChg chg="mod">
          <ac:chgData name="GTC23 磯尾　ガブリエル" userId="ec4e4944-4da7-487a-9bf0-f0e2a56065e0" providerId="ADAL" clId="{CC18C712-ED34-44BA-BF42-4C19004233D4}" dt="2024-11-14T09:37:49.101" v="304" actId="207"/>
          <ac:spMkLst>
            <pc:docMk/>
            <pc:sldMk cId="144608798" sldId="260"/>
            <ac:spMk id="3" creationId="{30E653B4-2745-4586-991F-741E3CB9FB4E}"/>
          </ac:spMkLst>
        </pc:spChg>
        <pc:picChg chg="add mod modCrop">
          <ac:chgData name="GTC23 磯尾　ガブリエル" userId="ec4e4944-4da7-487a-9bf0-f0e2a56065e0" providerId="ADAL" clId="{CC18C712-ED34-44BA-BF42-4C19004233D4}" dt="2024-11-14T08:53:45.122" v="288" actId="1076"/>
          <ac:picMkLst>
            <pc:docMk/>
            <pc:sldMk cId="144608798" sldId="260"/>
            <ac:picMk id="4" creationId="{7A9FFB8C-F213-CF59-9244-26F6F2E2CD95}"/>
          </ac:picMkLst>
        </pc:picChg>
        <pc:picChg chg="add del mod">
          <ac:chgData name="GTC23 磯尾　ガブリエル" userId="ec4e4944-4da7-487a-9bf0-f0e2a56065e0" providerId="ADAL" clId="{CC18C712-ED34-44BA-BF42-4C19004233D4}" dt="2024-11-14T09:38:38.941" v="309" actId="478"/>
          <ac:picMkLst>
            <pc:docMk/>
            <pc:sldMk cId="144608798" sldId="260"/>
            <ac:picMk id="5" creationId="{6CF4047F-B614-8DBA-F3DC-B6DB70C49F0C}"/>
          </ac:picMkLst>
        </pc:picChg>
        <pc:picChg chg="add mod">
          <ac:chgData name="GTC23 磯尾　ガブリエル" userId="ec4e4944-4da7-487a-9bf0-f0e2a56065e0" providerId="ADAL" clId="{CC18C712-ED34-44BA-BF42-4C19004233D4}" dt="2024-11-14T09:38:35.872" v="308" actId="1076"/>
          <ac:picMkLst>
            <pc:docMk/>
            <pc:sldMk cId="144608798" sldId="260"/>
            <ac:picMk id="6" creationId="{9BD98285-9351-31D4-599F-B137A30B2470}"/>
          </ac:picMkLst>
        </pc:picChg>
        <pc:picChg chg="add mod">
          <ac:chgData name="GTC23 磯尾　ガブリエル" userId="ec4e4944-4da7-487a-9bf0-f0e2a56065e0" providerId="ADAL" clId="{CC18C712-ED34-44BA-BF42-4C19004233D4}" dt="2024-11-14T09:39:10.876" v="313" actId="1076"/>
          <ac:picMkLst>
            <pc:docMk/>
            <pc:sldMk cId="144608798" sldId="260"/>
            <ac:picMk id="7" creationId="{49109463-783D-4B86-0CFD-030B81EDC1A6}"/>
          </ac:picMkLst>
        </pc:picChg>
      </pc:sldChg>
      <pc:sldChg chg="modSp mod">
        <pc:chgData name="GTC23 磯尾　ガブリエル" userId="ec4e4944-4da7-487a-9bf0-f0e2a56065e0" providerId="ADAL" clId="{CC18C712-ED34-44BA-BF42-4C19004233D4}" dt="2024-11-14T09:43:54.875" v="315" actId="207"/>
        <pc:sldMkLst>
          <pc:docMk/>
          <pc:sldMk cId="1475115540" sldId="262"/>
        </pc:sldMkLst>
        <pc:spChg chg="mod">
          <ac:chgData name="GTC23 磯尾　ガブリエル" userId="ec4e4944-4da7-487a-9bf0-f0e2a56065e0" providerId="ADAL" clId="{CC18C712-ED34-44BA-BF42-4C19004233D4}" dt="2024-11-14T09:43:54.875" v="315" actId="207"/>
          <ac:spMkLst>
            <pc:docMk/>
            <pc:sldMk cId="1475115540" sldId="262"/>
            <ac:spMk id="3" creationId="{2443BC8F-0575-4CFD-9246-84B970EFBB4D}"/>
          </ac:spMkLst>
        </pc:spChg>
      </pc:sldChg>
    </pc:docChg>
  </pc:docChgLst>
  <pc:docChgLst>
    <pc:chgData name="GTC23 磯尾　ガブリエル" userId="ec4e4944-4da7-487a-9bf0-f0e2a56065e0" providerId="ADAL" clId="{C13876FB-F214-4F3A-BAD0-D8008EC5BD5D}"/>
    <pc:docChg chg="undo custSel addSld modSld modMainMaster">
      <pc:chgData name="GTC23 磯尾　ガブリエル" userId="ec4e4944-4da7-487a-9bf0-f0e2a56065e0" providerId="ADAL" clId="{C13876FB-F214-4F3A-BAD0-D8008EC5BD5D}" dt="2024-11-15T05:30:45.188" v="3115" actId="478"/>
      <pc:docMkLst>
        <pc:docMk/>
      </pc:docMkLst>
      <pc:sldChg chg="addSp delSp modSp setBg">
        <pc:chgData name="GTC23 磯尾　ガブリエル" userId="ec4e4944-4da7-487a-9bf0-f0e2a56065e0" providerId="ADAL" clId="{C13876FB-F214-4F3A-BAD0-D8008EC5BD5D}" dt="2024-11-14T02:17:24.847" v="634" actId="207"/>
        <pc:sldMkLst>
          <pc:docMk/>
          <pc:sldMk cId="2128380218" sldId="256"/>
        </pc:sldMkLst>
        <pc:spChg chg="del mod">
          <ac:chgData name="GTC23 磯尾　ガブリエル" userId="ec4e4944-4da7-487a-9bf0-f0e2a56065e0" providerId="ADAL" clId="{C13876FB-F214-4F3A-BAD0-D8008EC5BD5D}" dt="2024-11-14T01:38:36.124" v="510" actId="478"/>
          <ac:spMkLst>
            <pc:docMk/>
            <pc:sldMk cId="2128380218" sldId="256"/>
            <ac:spMk id="2" creationId="{00000000-0000-0000-0000-000000000000}"/>
          </ac:spMkLst>
        </pc:spChg>
        <pc:spChg chg="del mod">
          <ac:chgData name="GTC23 磯尾　ガブリエル" userId="ec4e4944-4da7-487a-9bf0-f0e2a56065e0" providerId="ADAL" clId="{C13876FB-F214-4F3A-BAD0-D8008EC5BD5D}" dt="2024-11-14T01:38:36.124" v="510" actId="478"/>
          <ac:spMkLst>
            <pc:docMk/>
            <pc:sldMk cId="2128380218" sldId="256"/>
            <ac:spMk id="3" creationId="{00000000-0000-0000-0000-000000000000}"/>
          </ac:spMkLst>
        </pc:spChg>
        <pc:spChg chg="add del mod">
          <ac:chgData name="GTC23 磯尾　ガブリエル" userId="ec4e4944-4da7-487a-9bf0-f0e2a56065e0" providerId="ADAL" clId="{C13876FB-F214-4F3A-BAD0-D8008EC5BD5D}" dt="2024-11-14T01:38:38.456" v="511" actId="478"/>
          <ac:spMkLst>
            <pc:docMk/>
            <pc:sldMk cId="2128380218" sldId="256"/>
            <ac:spMk id="5" creationId="{2FFA1E37-6B96-43E3-9A0A-EEE0A87D751C}"/>
          </ac:spMkLst>
        </pc:spChg>
        <pc:spChg chg="add mod">
          <ac:chgData name="GTC23 磯尾　ガブリエル" userId="ec4e4944-4da7-487a-9bf0-f0e2a56065e0" providerId="ADAL" clId="{C13876FB-F214-4F3A-BAD0-D8008EC5BD5D}" dt="2024-11-14T02:17:24.847" v="634" actId="207"/>
          <ac:spMkLst>
            <pc:docMk/>
            <pc:sldMk cId="2128380218" sldId="256"/>
            <ac:spMk id="10" creationId="{3E0E6FBC-A731-4D43-A93A-CF066F319C83}"/>
          </ac:spMkLst>
        </pc:spChg>
        <pc:picChg chg="add del mod">
          <ac:chgData name="GTC23 磯尾　ガブリエル" userId="ec4e4944-4da7-487a-9bf0-f0e2a56065e0" providerId="ADAL" clId="{C13876FB-F214-4F3A-BAD0-D8008EC5BD5D}" dt="2024-11-14T01:44:57.696" v="513" actId="478"/>
          <ac:picMkLst>
            <pc:docMk/>
            <pc:sldMk cId="2128380218" sldId="256"/>
            <ac:picMk id="7" creationId="{CDED853C-867C-4D2D-ADCE-5FDD5657F248}"/>
          </ac:picMkLst>
        </pc:picChg>
        <pc:picChg chg="add mod">
          <ac:chgData name="GTC23 磯尾　ガブリエル" userId="ec4e4944-4da7-487a-9bf0-f0e2a56065e0" providerId="ADAL" clId="{C13876FB-F214-4F3A-BAD0-D8008EC5BD5D}" dt="2024-11-14T02:01:26.715" v="615" actId="1076"/>
          <ac:picMkLst>
            <pc:docMk/>
            <pc:sldMk cId="2128380218" sldId="256"/>
            <ac:picMk id="9" creationId="{ADE11C6A-7049-4FDE-BE2A-8068A3BD487E}"/>
          </ac:picMkLst>
        </pc:picChg>
      </pc:sldChg>
      <pc:sldChg chg="addSp delSp modSp add">
        <pc:chgData name="GTC23 磯尾　ガブリエル" userId="ec4e4944-4da7-487a-9bf0-f0e2a56065e0" providerId="ADAL" clId="{C13876FB-F214-4F3A-BAD0-D8008EC5BD5D}" dt="2024-11-14T03:00:12.669" v="1376" actId="1076"/>
        <pc:sldMkLst>
          <pc:docMk/>
          <pc:sldMk cId="3105461799" sldId="257"/>
        </pc:sldMkLst>
        <pc:spChg chg="mod">
          <ac:chgData name="GTC23 磯尾　ガブリエル" userId="ec4e4944-4da7-487a-9bf0-f0e2a56065e0" providerId="ADAL" clId="{C13876FB-F214-4F3A-BAD0-D8008EC5BD5D}" dt="2024-11-14T02:02:03.699" v="617" actId="207"/>
          <ac:spMkLst>
            <pc:docMk/>
            <pc:sldMk cId="3105461799" sldId="257"/>
            <ac:spMk id="2" creationId="{7C16AF70-2088-4537-B1F6-9F05335C5A63}"/>
          </ac:spMkLst>
        </pc:spChg>
        <pc:spChg chg="mod">
          <ac:chgData name="GTC23 磯尾　ガブリエル" userId="ec4e4944-4da7-487a-9bf0-f0e2a56065e0" providerId="ADAL" clId="{C13876FB-F214-4F3A-BAD0-D8008EC5BD5D}" dt="2024-11-14T02:23:26.993" v="664" actId="1076"/>
          <ac:spMkLst>
            <pc:docMk/>
            <pc:sldMk cId="3105461799" sldId="257"/>
            <ac:spMk id="3" creationId="{D71A6DEF-B80C-4BC2-A9B7-3156D16306BD}"/>
          </ac:spMkLst>
        </pc:spChg>
        <pc:picChg chg="add del mod">
          <ac:chgData name="GTC23 磯尾　ガブリエル" userId="ec4e4944-4da7-487a-9bf0-f0e2a56065e0" providerId="ADAL" clId="{C13876FB-F214-4F3A-BAD0-D8008EC5BD5D}" dt="2024-11-14T02:18:34.190" v="636" actId="478"/>
          <ac:picMkLst>
            <pc:docMk/>
            <pc:sldMk cId="3105461799" sldId="257"/>
            <ac:picMk id="5" creationId="{9EBAD342-185B-41AF-BE79-0C8D6B19DA23}"/>
          </ac:picMkLst>
        </pc:picChg>
        <pc:picChg chg="add del mod">
          <ac:chgData name="GTC23 磯尾　ガブリエル" userId="ec4e4944-4da7-487a-9bf0-f0e2a56065e0" providerId="ADAL" clId="{C13876FB-F214-4F3A-BAD0-D8008EC5BD5D}" dt="2024-11-14T02:18:34.190" v="636" actId="478"/>
          <ac:picMkLst>
            <pc:docMk/>
            <pc:sldMk cId="3105461799" sldId="257"/>
            <ac:picMk id="7" creationId="{05C8EB70-7800-4197-9638-096ABDD18001}"/>
          </ac:picMkLst>
        </pc:picChg>
        <pc:picChg chg="add del mod">
          <ac:chgData name="GTC23 磯尾　ガブリエル" userId="ec4e4944-4da7-487a-9bf0-f0e2a56065e0" providerId="ADAL" clId="{C13876FB-F214-4F3A-BAD0-D8008EC5BD5D}" dt="2024-11-14T02:54:55.255" v="1330" actId="478"/>
          <ac:picMkLst>
            <pc:docMk/>
            <pc:sldMk cId="3105461799" sldId="257"/>
            <ac:picMk id="9" creationId="{E0203EA5-F26D-4895-89E3-B055FAF8B905}"/>
          </ac:picMkLst>
        </pc:picChg>
        <pc:picChg chg="add del mod">
          <ac:chgData name="GTC23 磯尾　ガブリエル" userId="ec4e4944-4da7-487a-9bf0-f0e2a56065e0" providerId="ADAL" clId="{C13876FB-F214-4F3A-BAD0-D8008EC5BD5D}" dt="2024-11-14T02:24:04.616" v="665" actId="478"/>
          <ac:picMkLst>
            <pc:docMk/>
            <pc:sldMk cId="3105461799" sldId="257"/>
            <ac:picMk id="11" creationId="{86CED3B5-92C3-4004-A228-4B77EC0C7072}"/>
          </ac:picMkLst>
        </pc:picChg>
        <pc:picChg chg="add del mod">
          <ac:chgData name="GTC23 磯尾　ガブリエル" userId="ec4e4944-4da7-487a-9bf0-f0e2a56065e0" providerId="ADAL" clId="{C13876FB-F214-4F3A-BAD0-D8008EC5BD5D}" dt="2024-11-14T02:24:04.616" v="665" actId="478"/>
          <ac:picMkLst>
            <pc:docMk/>
            <pc:sldMk cId="3105461799" sldId="257"/>
            <ac:picMk id="12" creationId="{897BD510-0F25-4277-90D0-4DF228C4A129}"/>
          </ac:picMkLst>
        </pc:picChg>
        <pc:picChg chg="add del mod">
          <ac:chgData name="GTC23 磯尾　ガブリエル" userId="ec4e4944-4da7-487a-9bf0-f0e2a56065e0" providerId="ADAL" clId="{C13876FB-F214-4F3A-BAD0-D8008EC5BD5D}" dt="2024-11-14T02:24:04.616" v="665" actId="478"/>
          <ac:picMkLst>
            <pc:docMk/>
            <pc:sldMk cId="3105461799" sldId="257"/>
            <ac:picMk id="13" creationId="{69BBD69E-E9B1-47F9-B5F0-27EB74C2981E}"/>
          </ac:picMkLst>
        </pc:picChg>
        <pc:picChg chg="add del mod">
          <ac:chgData name="GTC23 磯尾　ガブリエル" userId="ec4e4944-4da7-487a-9bf0-f0e2a56065e0" providerId="ADAL" clId="{C13876FB-F214-4F3A-BAD0-D8008EC5BD5D}" dt="2024-11-14T02:24:04.616" v="665" actId="478"/>
          <ac:picMkLst>
            <pc:docMk/>
            <pc:sldMk cId="3105461799" sldId="257"/>
            <ac:picMk id="14" creationId="{6AFDB484-F40C-4B1A-AC7D-82CE9E35B580}"/>
          </ac:picMkLst>
        </pc:picChg>
        <pc:picChg chg="add del mod">
          <ac:chgData name="GTC23 磯尾　ガブリエル" userId="ec4e4944-4da7-487a-9bf0-f0e2a56065e0" providerId="ADAL" clId="{C13876FB-F214-4F3A-BAD0-D8008EC5BD5D}" dt="2024-11-14T02:24:04.616" v="665" actId="478"/>
          <ac:picMkLst>
            <pc:docMk/>
            <pc:sldMk cId="3105461799" sldId="257"/>
            <ac:picMk id="15" creationId="{216E26B4-90DC-46FC-973F-2D990037DC34}"/>
          </ac:picMkLst>
        </pc:picChg>
        <pc:picChg chg="add del mod">
          <ac:chgData name="GTC23 磯尾　ガブリエル" userId="ec4e4944-4da7-487a-9bf0-f0e2a56065e0" providerId="ADAL" clId="{C13876FB-F214-4F3A-BAD0-D8008EC5BD5D}" dt="2024-11-14T02:24:04.616" v="665" actId="478"/>
          <ac:picMkLst>
            <pc:docMk/>
            <pc:sldMk cId="3105461799" sldId="257"/>
            <ac:picMk id="16" creationId="{A5237DE4-FF36-4705-9446-C18BAF266F8B}"/>
          </ac:picMkLst>
        </pc:picChg>
        <pc:picChg chg="add del mod">
          <ac:chgData name="GTC23 磯尾　ガブリエル" userId="ec4e4944-4da7-487a-9bf0-f0e2a56065e0" providerId="ADAL" clId="{C13876FB-F214-4F3A-BAD0-D8008EC5BD5D}" dt="2024-11-14T02:24:04.616" v="665" actId="478"/>
          <ac:picMkLst>
            <pc:docMk/>
            <pc:sldMk cId="3105461799" sldId="257"/>
            <ac:picMk id="17" creationId="{2D681632-AB0B-4B20-A593-434431CE1BBA}"/>
          </ac:picMkLst>
        </pc:picChg>
        <pc:picChg chg="add del mod">
          <ac:chgData name="GTC23 磯尾　ガブリエル" userId="ec4e4944-4da7-487a-9bf0-f0e2a56065e0" providerId="ADAL" clId="{C13876FB-F214-4F3A-BAD0-D8008EC5BD5D}" dt="2024-11-14T02:24:04.616" v="665" actId="478"/>
          <ac:picMkLst>
            <pc:docMk/>
            <pc:sldMk cId="3105461799" sldId="257"/>
            <ac:picMk id="18" creationId="{DF55497E-2F82-45C8-9554-B1DDC5E533E7}"/>
          </ac:picMkLst>
        </pc:picChg>
        <pc:picChg chg="add del mod">
          <ac:chgData name="GTC23 磯尾　ガブリエル" userId="ec4e4944-4da7-487a-9bf0-f0e2a56065e0" providerId="ADAL" clId="{C13876FB-F214-4F3A-BAD0-D8008EC5BD5D}" dt="2024-11-14T02:24:04.616" v="665" actId="478"/>
          <ac:picMkLst>
            <pc:docMk/>
            <pc:sldMk cId="3105461799" sldId="257"/>
            <ac:picMk id="19" creationId="{E8BE9B67-1FE4-4ADD-86CA-713356668514}"/>
          </ac:picMkLst>
        </pc:picChg>
        <pc:picChg chg="add mod">
          <ac:chgData name="GTC23 磯尾　ガブリエル" userId="ec4e4944-4da7-487a-9bf0-f0e2a56065e0" providerId="ADAL" clId="{C13876FB-F214-4F3A-BAD0-D8008EC5BD5D}" dt="2024-11-14T03:00:12.669" v="1376" actId="1076"/>
          <ac:picMkLst>
            <pc:docMk/>
            <pc:sldMk cId="3105461799" sldId="257"/>
            <ac:picMk id="21" creationId="{47335E69-CB3B-48C8-80FE-21807338055D}"/>
          </ac:picMkLst>
        </pc:picChg>
        <pc:picChg chg="add del mod">
          <ac:chgData name="GTC23 磯尾　ガブリエル" userId="ec4e4944-4da7-487a-9bf0-f0e2a56065e0" providerId="ADAL" clId="{C13876FB-F214-4F3A-BAD0-D8008EC5BD5D}" dt="2024-11-14T02:55:16.406" v="1335" actId="478"/>
          <ac:picMkLst>
            <pc:docMk/>
            <pc:sldMk cId="3105461799" sldId="257"/>
            <ac:picMk id="23" creationId="{3B1C5232-C276-404E-ACAC-D6AB529A8392}"/>
          </ac:picMkLst>
        </pc:picChg>
        <pc:picChg chg="add mod">
          <ac:chgData name="GTC23 磯尾　ガブリエル" userId="ec4e4944-4da7-487a-9bf0-f0e2a56065e0" providerId="ADAL" clId="{C13876FB-F214-4F3A-BAD0-D8008EC5BD5D}" dt="2024-11-14T02:59:47.502" v="1371" actId="1076"/>
          <ac:picMkLst>
            <pc:docMk/>
            <pc:sldMk cId="3105461799" sldId="257"/>
            <ac:picMk id="25" creationId="{954F685E-52FF-42E1-8EB2-39F146CDDAF9}"/>
          </ac:picMkLst>
        </pc:picChg>
        <pc:picChg chg="add mod">
          <ac:chgData name="GTC23 磯尾　ガブリエル" userId="ec4e4944-4da7-487a-9bf0-f0e2a56065e0" providerId="ADAL" clId="{C13876FB-F214-4F3A-BAD0-D8008EC5BD5D}" dt="2024-11-14T02:59:58.070" v="1372" actId="1076"/>
          <ac:picMkLst>
            <pc:docMk/>
            <pc:sldMk cId="3105461799" sldId="257"/>
            <ac:picMk id="27" creationId="{7492618C-29C4-47B4-B988-85BBA52F7512}"/>
          </ac:picMkLst>
        </pc:picChg>
        <pc:picChg chg="add mod">
          <ac:chgData name="GTC23 磯尾　ガブリエル" userId="ec4e4944-4da7-487a-9bf0-f0e2a56065e0" providerId="ADAL" clId="{C13876FB-F214-4F3A-BAD0-D8008EC5BD5D}" dt="2024-11-14T03:00:06.219" v="1374" actId="1076"/>
          <ac:picMkLst>
            <pc:docMk/>
            <pc:sldMk cId="3105461799" sldId="257"/>
            <ac:picMk id="28" creationId="{27D288DB-43FB-4096-8BC2-8F385C081085}"/>
          </ac:picMkLst>
        </pc:picChg>
      </pc:sldChg>
      <pc:sldChg chg="addSp delSp modSp add">
        <pc:chgData name="GTC23 磯尾　ガブリエル" userId="ec4e4944-4da7-487a-9bf0-f0e2a56065e0" providerId="ADAL" clId="{C13876FB-F214-4F3A-BAD0-D8008EC5BD5D}" dt="2024-11-14T03:02:04.307" v="1386" actId="1076"/>
        <pc:sldMkLst>
          <pc:docMk/>
          <pc:sldMk cId="1528629292" sldId="258"/>
        </pc:sldMkLst>
        <pc:spChg chg="mod">
          <ac:chgData name="GTC23 磯尾　ガブリエル" userId="ec4e4944-4da7-487a-9bf0-f0e2a56065e0" providerId="ADAL" clId="{C13876FB-F214-4F3A-BAD0-D8008EC5BD5D}" dt="2024-11-14T02:02:07.776" v="618" actId="207"/>
          <ac:spMkLst>
            <pc:docMk/>
            <pc:sldMk cId="1528629292" sldId="258"/>
            <ac:spMk id="2" creationId="{AA94531E-A481-42AC-BDB4-F014646059F2}"/>
          </ac:spMkLst>
        </pc:spChg>
        <pc:spChg chg="mod">
          <ac:chgData name="GTC23 磯尾　ガブリエル" userId="ec4e4944-4da7-487a-9bf0-f0e2a56065e0" providerId="ADAL" clId="{C13876FB-F214-4F3A-BAD0-D8008EC5BD5D}" dt="2024-11-14T02:52:23.069" v="1322" actId="20577"/>
          <ac:spMkLst>
            <pc:docMk/>
            <pc:sldMk cId="1528629292" sldId="258"/>
            <ac:spMk id="3" creationId="{B1DADCF3-94E2-42BB-9F8E-95928FB0D5DF}"/>
          </ac:spMkLst>
        </pc:spChg>
        <pc:picChg chg="add del mod">
          <ac:chgData name="GTC23 磯尾　ガブリエル" userId="ec4e4944-4da7-487a-9bf0-f0e2a56065e0" providerId="ADAL" clId="{C13876FB-F214-4F3A-BAD0-D8008EC5BD5D}" dt="2024-11-14T02:58:59.753" v="1359"/>
          <ac:picMkLst>
            <pc:docMk/>
            <pc:sldMk cId="1528629292" sldId="258"/>
            <ac:picMk id="5" creationId="{2AF34021-149A-48B6-8CD4-D6651AD5046D}"/>
          </ac:picMkLst>
        </pc:picChg>
        <pc:picChg chg="add mod ord">
          <ac:chgData name="GTC23 磯尾　ガブリエル" userId="ec4e4944-4da7-487a-9bf0-f0e2a56065e0" providerId="ADAL" clId="{C13876FB-F214-4F3A-BAD0-D8008EC5BD5D}" dt="2024-11-14T03:02:04.307" v="1386" actId="1076"/>
          <ac:picMkLst>
            <pc:docMk/>
            <pc:sldMk cId="1528629292" sldId="258"/>
            <ac:picMk id="6" creationId="{872D3C25-5013-4420-860D-DDE7021AF9AD}"/>
          </ac:picMkLst>
        </pc:picChg>
      </pc:sldChg>
      <pc:sldChg chg="addSp delSp modSp add">
        <pc:chgData name="GTC23 磯尾　ガブリエル" userId="ec4e4944-4da7-487a-9bf0-f0e2a56065e0" providerId="ADAL" clId="{C13876FB-F214-4F3A-BAD0-D8008EC5BD5D}" dt="2024-11-15T05:00:14.672" v="2278" actId="1076"/>
        <pc:sldMkLst>
          <pc:docMk/>
          <pc:sldMk cId="2808797053" sldId="259"/>
        </pc:sldMkLst>
        <pc:spChg chg="mod">
          <ac:chgData name="GTC23 磯尾　ガブリエル" userId="ec4e4944-4da7-487a-9bf0-f0e2a56065e0" providerId="ADAL" clId="{C13876FB-F214-4F3A-BAD0-D8008EC5BD5D}" dt="2024-11-14T02:02:10.680" v="619" actId="207"/>
          <ac:spMkLst>
            <pc:docMk/>
            <pc:sldMk cId="2808797053" sldId="259"/>
            <ac:spMk id="2" creationId="{28AFCE87-EB4D-428E-AAEB-C66083353901}"/>
          </ac:spMkLst>
        </pc:spChg>
        <pc:spChg chg="mod">
          <ac:chgData name="GTC23 磯尾　ガブリエル" userId="ec4e4944-4da7-487a-9bf0-f0e2a56065e0" providerId="ADAL" clId="{C13876FB-F214-4F3A-BAD0-D8008EC5BD5D}" dt="2024-11-14T04:13:25.262" v="1760" actId="20577"/>
          <ac:spMkLst>
            <pc:docMk/>
            <pc:sldMk cId="2808797053" sldId="259"/>
            <ac:spMk id="3" creationId="{5CD88C6A-594A-4FFA-80B2-91AD3C8A2404}"/>
          </ac:spMkLst>
        </pc:spChg>
        <pc:spChg chg="add mod">
          <ac:chgData name="GTC23 磯尾　ガブリエル" userId="ec4e4944-4da7-487a-9bf0-f0e2a56065e0" providerId="ADAL" clId="{C13876FB-F214-4F3A-BAD0-D8008EC5BD5D}" dt="2024-11-15T05:00:14.672" v="2278" actId="1076"/>
          <ac:spMkLst>
            <pc:docMk/>
            <pc:sldMk cId="2808797053" sldId="259"/>
            <ac:spMk id="33" creationId="{A53E1BC1-9B17-470E-AF3B-3B1A94E366C9}"/>
          </ac:spMkLst>
        </pc:spChg>
        <pc:spChg chg="add mod">
          <ac:chgData name="GTC23 磯尾　ガブリエル" userId="ec4e4944-4da7-487a-9bf0-f0e2a56065e0" providerId="ADAL" clId="{C13876FB-F214-4F3A-BAD0-D8008EC5BD5D}" dt="2024-11-15T05:00:14.672" v="2278" actId="1076"/>
          <ac:spMkLst>
            <pc:docMk/>
            <pc:sldMk cId="2808797053" sldId="259"/>
            <ac:spMk id="34" creationId="{97B87911-4351-41EA-8F7C-01C5D956172E}"/>
          </ac:spMkLst>
        </pc:spChg>
        <pc:spChg chg="add mod">
          <ac:chgData name="GTC23 磯尾　ガブリエル" userId="ec4e4944-4da7-487a-9bf0-f0e2a56065e0" providerId="ADAL" clId="{C13876FB-F214-4F3A-BAD0-D8008EC5BD5D}" dt="2024-11-15T05:00:14.672" v="2278" actId="1076"/>
          <ac:spMkLst>
            <pc:docMk/>
            <pc:sldMk cId="2808797053" sldId="259"/>
            <ac:spMk id="35" creationId="{5CF3B950-DF21-4DA1-B74B-C1CDAC8D7A82}"/>
          </ac:spMkLst>
        </pc:spChg>
        <pc:spChg chg="add mod">
          <ac:chgData name="GTC23 磯尾　ガブリエル" userId="ec4e4944-4da7-487a-9bf0-f0e2a56065e0" providerId="ADAL" clId="{C13876FB-F214-4F3A-BAD0-D8008EC5BD5D}" dt="2024-11-15T05:00:14.672" v="2278" actId="1076"/>
          <ac:spMkLst>
            <pc:docMk/>
            <pc:sldMk cId="2808797053" sldId="259"/>
            <ac:spMk id="36" creationId="{F89EDDC5-72FE-4976-A149-45F31913998F}"/>
          </ac:spMkLst>
        </pc:spChg>
        <pc:picChg chg="add del mod">
          <ac:chgData name="GTC23 磯尾　ガブリエル" userId="ec4e4944-4da7-487a-9bf0-f0e2a56065e0" providerId="ADAL" clId="{C13876FB-F214-4F3A-BAD0-D8008EC5BD5D}" dt="2024-11-15T03:35:31.689" v="1795" actId="478"/>
          <ac:picMkLst>
            <pc:docMk/>
            <pc:sldMk cId="2808797053" sldId="259"/>
            <ac:picMk id="5" creationId="{89B08DE6-F67B-4A4B-BC21-86C0F1628AC9}"/>
          </ac:picMkLst>
        </pc:picChg>
        <pc:picChg chg="add mod">
          <ac:chgData name="GTC23 磯尾　ガブリエル" userId="ec4e4944-4da7-487a-9bf0-f0e2a56065e0" providerId="ADAL" clId="{C13876FB-F214-4F3A-BAD0-D8008EC5BD5D}" dt="2024-11-14T03:34:06.557" v="1726" actId="14100"/>
          <ac:picMkLst>
            <pc:docMk/>
            <pc:sldMk cId="2808797053" sldId="259"/>
            <ac:picMk id="7" creationId="{FEEF973E-B2A5-4B52-8D39-42A1B1B7C758}"/>
          </ac:picMkLst>
        </pc:picChg>
        <pc:picChg chg="add mod">
          <ac:chgData name="GTC23 磯尾　ガブリエル" userId="ec4e4944-4da7-487a-9bf0-f0e2a56065e0" providerId="ADAL" clId="{C13876FB-F214-4F3A-BAD0-D8008EC5BD5D}" dt="2024-11-15T05:00:14.672" v="2278" actId="1076"/>
          <ac:picMkLst>
            <pc:docMk/>
            <pc:sldMk cId="2808797053" sldId="259"/>
            <ac:picMk id="8" creationId="{D4097C4C-8DDA-4F49-8186-B2AE7206FA34}"/>
          </ac:picMkLst>
        </pc:picChg>
        <pc:picChg chg="add mod">
          <ac:chgData name="GTC23 磯尾　ガブリエル" userId="ec4e4944-4da7-487a-9bf0-f0e2a56065e0" providerId="ADAL" clId="{C13876FB-F214-4F3A-BAD0-D8008EC5BD5D}" dt="2024-11-15T05:00:14.672" v="2278" actId="1076"/>
          <ac:picMkLst>
            <pc:docMk/>
            <pc:sldMk cId="2808797053" sldId="259"/>
            <ac:picMk id="11" creationId="{F8935331-E0D5-4BBB-8A19-213716668FB2}"/>
          </ac:picMkLst>
        </pc:picChg>
        <pc:picChg chg="add mod">
          <ac:chgData name="GTC23 磯尾　ガブリエル" userId="ec4e4944-4da7-487a-9bf0-f0e2a56065e0" providerId="ADAL" clId="{C13876FB-F214-4F3A-BAD0-D8008EC5BD5D}" dt="2024-11-15T05:00:14.672" v="2278" actId="1076"/>
          <ac:picMkLst>
            <pc:docMk/>
            <pc:sldMk cId="2808797053" sldId="259"/>
            <ac:picMk id="13" creationId="{68FE544B-9BA7-4D8A-9705-BD61BE31A5A7}"/>
          </ac:picMkLst>
        </pc:picChg>
        <pc:picChg chg="add mod">
          <ac:chgData name="GTC23 磯尾　ガブリエル" userId="ec4e4944-4da7-487a-9bf0-f0e2a56065e0" providerId="ADAL" clId="{C13876FB-F214-4F3A-BAD0-D8008EC5BD5D}" dt="2024-11-15T05:00:14.672" v="2278" actId="1076"/>
          <ac:picMkLst>
            <pc:docMk/>
            <pc:sldMk cId="2808797053" sldId="259"/>
            <ac:picMk id="15" creationId="{A5C77829-21C7-4B55-9E62-99555AAF3F30}"/>
          </ac:picMkLst>
        </pc:picChg>
        <pc:picChg chg="add mod">
          <ac:chgData name="GTC23 磯尾　ガブリエル" userId="ec4e4944-4da7-487a-9bf0-f0e2a56065e0" providerId="ADAL" clId="{C13876FB-F214-4F3A-BAD0-D8008EC5BD5D}" dt="2024-11-15T04:14:51.722" v="1819" actId="1076"/>
          <ac:picMkLst>
            <pc:docMk/>
            <pc:sldMk cId="2808797053" sldId="259"/>
            <ac:picMk id="28" creationId="{C12393AF-8BFD-4B13-96BE-3307B3B4F28A}"/>
          </ac:picMkLst>
        </pc:picChg>
        <pc:picChg chg="add del mod">
          <ac:chgData name="GTC23 磯尾　ガブリエル" userId="ec4e4944-4da7-487a-9bf0-f0e2a56065e0" providerId="ADAL" clId="{C13876FB-F214-4F3A-BAD0-D8008EC5BD5D}" dt="2024-11-15T04:12:42.434" v="1802" actId="478"/>
          <ac:picMkLst>
            <pc:docMk/>
            <pc:sldMk cId="2808797053" sldId="259"/>
            <ac:picMk id="30" creationId="{093CBA28-DB1C-4579-8F19-A5E330C852CB}"/>
          </ac:picMkLst>
        </pc:picChg>
        <pc:picChg chg="add del mod">
          <ac:chgData name="GTC23 磯尾　ガブリエル" userId="ec4e4944-4da7-487a-9bf0-f0e2a56065e0" providerId="ADAL" clId="{C13876FB-F214-4F3A-BAD0-D8008EC5BD5D}" dt="2024-11-15T04:13:20.764" v="1812"/>
          <ac:picMkLst>
            <pc:docMk/>
            <pc:sldMk cId="2808797053" sldId="259"/>
            <ac:picMk id="32" creationId="{6D9FCF21-E53D-41DC-A18F-AF8EED9EB1DA}"/>
          </ac:picMkLst>
        </pc:picChg>
        <pc:cxnChg chg="add del mod">
          <ac:chgData name="GTC23 磯尾　ガブリエル" userId="ec4e4944-4da7-487a-9bf0-f0e2a56065e0" providerId="ADAL" clId="{C13876FB-F214-4F3A-BAD0-D8008EC5BD5D}" dt="2024-11-15T03:34:10.441" v="1783" actId="478"/>
          <ac:cxnSpMkLst>
            <pc:docMk/>
            <pc:sldMk cId="2808797053" sldId="259"/>
            <ac:cxnSpMk id="17" creationId="{39CC6497-B121-46E2-9DFA-247C23231E20}"/>
          </ac:cxnSpMkLst>
        </pc:cxnChg>
        <pc:cxnChg chg="add mod">
          <ac:chgData name="GTC23 磯尾　ガブリエル" userId="ec4e4944-4da7-487a-9bf0-f0e2a56065e0" providerId="ADAL" clId="{C13876FB-F214-4F3A-BAD0-D8008EC5BD5D}" dt="2024-11-15T05:00:14.672" v="2278" actId="1076"/>
          <ac:cxnSpMkLst>
            <pc:docMk/>
            <pc:sldMk cId="2808797053" sldId="259"/>
            <ac:cxnSpMk id="23" creationId="{0413063F-8C67-4F04-B490-A85B0E88E3BB}"/>
          </ac:cxnSpMkLst>
        </pc:cxnChg>
        <pc:cxnChg chg="add mod">
          <ac:chgData name="GTC23 磯尾　ガブリエル" userId="ec4e4944-4da7-487a-9bf0-f0e2a56065e0" providerId="ADAL" clId="{C13876FB-F214-4F3A-BAD0-D8008EC5BD5D}" dt="2024-11-15T05:00:14.672" v="2278" actId="1076"/>
          <ac:cxnSpMkLst>
            <pc:docMk/>
            <pc:sldMk cId="2808797053" sldId="259"/>
            <ac:cxnSpMk id="25" creationId="{8370A609-D40A-49D7-95C0-343851E82985}"/>
          </ac:cxnSpMkLst>
        </pc:cxnChg>
        <pc:cxnChg chg="add mod">
          <ac:chgData name="GTC23 磯尾　ガブリエル" userId="ec4e4944-4da7-487a-9bf0-f0e2a56065e0" providerId="ADAL" clId="{C13876FB-F214-4F3A-BAD0-D8008EC5BD5D}" dt="2024-11-15T05:00:14.672" v="2278" actId="1076"/>
          <ac:cxnSpMkLst>
            <pc:docMk/>
            <pc:sldMk cId="2808797053" sldId="259"/>
            <ac:cxnSpMk id="26" creationId="{600D7215-F114-4E24-B2E0-EF62A8C38CD5}"/>
          </ac:cxnSpMkLst>
        </pc:cxnChg>
      </pc:sldChg>
      <pc:sldChg chg="addSp delSp modSp add">
        <pc:chgData name="GTC23 磯尾　ガブリエル" userId="ec4e4944-4da7-487a-9bf0-f0e2a56065e0" providerId="ADAL" clId="{C13876FB-F214-4F3A-BAD0-D8008EC5BD5D}" dt="2024-11-15T05:10:07.498" v="2695" actId="478"/>
        <pc:sldMkLst>
          <pc:docMk/>
          <pc:sldMk cId="144608798" sldId="260"/>
        </pc:sldMkLst>
        <pc:spChg chg="mod">
          <ac:chgData name="GTC23 磯尾　ガブリエル" userId="ec4e4944-4da7-487a-9bf0-f0e2a56065e0" providerId="ADAL" clId="{C13876FB-F214-4F3A-BAD0-D8008EC5BD5D}" dt="2024-11-14T02:02:14.519" v="620" actId="207"/>
          <ac:spMkLst>
            <pc:docMk/>
            <pc:sldMk cId="144608798" sldId="260"/>
            <ac:spMk id="2" creationId="{3857187A-970A-4D3E-A5C1-7DD8BD7CEF1D}"/>
          </ac:spMkLst>
        </pc:spChg>
        <pc:spChg chg="mod">
          <ac:chgData name="GTC23 磯尾　ガブリエル" userId="ec4e4944-4da7-487a-9bf0-f0e2a56065e0" providerId="ADAL" clId="{C13876FB-F214-4F3A-BAD0-D8008EC5BD5D}" dt="2024-11-15T05:02:22.601" v="2295" actId="20577"/>
          <ac:spMkLst>
            <pc:docMk/>
            <pc:sldMk cId="144608798" sldId="260"/>
            <ac:spMk id="3" creationId="{30E653B4-2745-4586-991F-741E3CB9FB4E}"/>
          </ac:spMkLst>
        </pc:spChg>
        <pc:spChg chg="add mod">
          <ac:chgData name="GTC23 磯尾　ガブリエル" userId="ec4e4944-4da7-487a-9bf0-f0e2a56065e0" providerId="ADAL" clId="{C13876FB-F214-4F3A-BAD0-D8008EC5BD5D}" dt="2024-11-15T05:01:42.585" v="2287" actId="1076"/>
          <ac:spMkLst>
            <pc:docMk/>
            <pc:sldMk cId="144608798" sldId="260"/>
            <ac:spMk id="10" creationId="{85089179-B1F9-49F1-B9DA-272A8D48A0BA}"/>
          </ac:spMkLst>
        </pc:spChg>
        <pc:picChg chg="del">
          <ac:chgData name="GTC23 磯尾　ガブリエル" userId="ec4e4944-4da7-487a-9bf0-f0e2a56065e0" providerId="ADAL" clId="{C13876FB-F214-4F3A-BAD0-D8008EC5BD5D}" dt="2024-11-15T04:13:23.847" v="1814" actId="478"/>
          <ac:picMkLst>
            <pc:docMk/>
            <pc:sldMk cId="144608798" sldId="260"/>
            <ac:picMk id="4" creationId="{7A9FFB8C-F213-CF59-9244-26F6F2E2CD95}"/>
          </ac:picMkLst>
        </pc:picChg>
        <pc:picChg chg="del">
          <ac:chgData name="GTC23 磯尾　ガブリエル" userId="ec4e4944-4da7-487a-9bf0-f0e2a56065e0" providerId="ADAL" clId="{C13876FB-F214-4F3A-BAD0-D8008EC5BD5D}" dt="2024-11-15T04:48:55.551" v="1932" actId="478"/>
          <ac:picMkLst>
            <pc:docMk/>
            <pc:sldMk cId="144608798" sldId="260"/>
            <ac:picMk id="6" creationId="{9BD98285-9351-31D4-599F-B137A30B2470}"/>
          </ac:picMkLst>
        </pc:picChg>
        <pc:picChg chg="del mod">
          <ac:chgData name="GTC23 磯尾　ガブリエル" userId="ec4e4944-4da7-487a-9bf0-f0e2a56065e0" providerId="ADAL" clId="{C13876FB-F214-4F3A-BAD0-D8008EC5BD5D}" dt="2024-11-15T04:48:33.457" v="1929" actId="478"/>
          <ac:picMkLst>
            <pc:docMk/>
            <pc:sldMk cId="144608798" sldId="260"/>
            <ac:picMk id="7" creationId="{49109463-783D-4B86-0CFD-030B81EDC1A6}"/>
          </ac:picMkLst>
        </pc:picChg>
        <pc:picChg chg="add mod">
          <ac:chgData name="GTC23 磯尾　ガブリエル" userId="ec4e4944-4da7-487a-9bf0-f0e2a56065e0" providerId="ADAL" clId="{C13876FB-F214-4F3A-BAD0-D8008EC5BD5D}" dt="2024-11-15T05:01:46.576" v="2288" actId="1076"/>
          <ac:picMkLst>
            <pc:docMk/>
            <pc:sldMk cId="144608798" sldId="260"/>
            <ac:picMk id="8" creationId="{2772E7A1-15DA-4DC9-ABAF-99B2D1F75774}"/>
          </ac:picMkLst>
        </pc:picChg>
        <pc:picChg chg="add mod">
          <ac:chgData name="GTC23 磯尾　ガブリエル" userId="ec4e4944-4da7-487a-9bf0-f0e2a56065e0" providerId="ADAL" clId="{C13876FB-F214-4F3A-BAD0-D8008EC5BD5D}" dt="2024-11-15T05:01:42.585" v="2287" actId="1076"/>
          <ac:picMkLst>
            <pc:docMk/>
            <pc:sldMk cId="144608798" sldId="260"/>
            <ac:picMk id="9" creationId="{4CB6BB2D-06D4-4788-85F7-303EE99FD323}"/>
          </ac:picMkLst>
        </pc:picChg>
        <pc:picChg chg="add del mod">
          <ac:chgData name="GTC23 磯尾　ガブリエル" userId="ec4e4944-4da7-487a-9bf0-f0e2a56065e0" providerId="ADAL" clId="{C13876FB-F214-4F3A-BAD0-D8008EC5BD5D}" dt="2024-11-15T05:01:27.316" v="2284" actId="478"/>
          <ac:picMkLst>
            <pc:docMk/>
            <pc:sldMk cId="144608798" sldId="260"/>
            <ac:picMk id="11" creationId="{908DE2D7-EF22-426B-920D-0D3A9267C9A1}"/>
          </ac:picMkLst>
        </pc:picChg>
        <pc:picChg chg="add mod">
          <ac:chgData name="GTC23 磯尾　ガブリエル" userId="ec4e4944-4da7-487a-9bf0-f0e2a56065e0" providerId="ADAL" clId="{C13876FB-F214-4F3A-BAD0-D8008EC5BD5D}" dt="2024-11-15T05:01:25.422" v="2283" actId="1076"/>
          <ac:picMkLst>
            <pc:docMk/>
            <pc:sldMk cId="144608798" sldId="260"/>
            <ac:picMk id="14" creationId="{9385F7B0-3C00-4956-B462-801269B78E5A}"/>
          </ac:picMkLst>
        </pc:picChg>
        <pc:picChg chg="add del mod">
          <ac:chgData name="GTC23 磯尾　ガブリエル" userId="ec4e4944-4da7-487a-9bf0-f0e2a56065e0" providerId="ADAL" clId="{C13876FB-F214-4F3A-BAD0-D8008EC5BD5D}" dt="2024-11-15T05:10:07.498" v="2695" actId="478"/>
          <ac:picMkLst>
            <pc:docMk/>
            <pc:sldMk cId="144608798" sldId="260"/>
            <ac:picMk id="15" creationId="{1C215956-382A-470E-97A2-9169898605EE}"/>
          </ac:picMkLst>
        </pc:picChg>
        <pc:picChg chg="add mod">
          <ac:chgData name="GTC23 磯尾　ガブリエル" userId="ec4e4944-4da7-487a-9bf0-f0e2a56065e0" providerId="ADAL" clId="{C13876FB-F214-4F3A-BAD0-D8008EC5BD5D}" dt="2024-11-15T05:10:06.006" v="2694" actId="1076"/>
          <ac:picMkLst>
            <pc:docMk/>
            <pc:sldMk cId="144608798" sldId="260"/>
            <ac:picMk id="16" creationId="{707890C9-6610-43DB-93E8-5F23AEB95BA0}"/>
          </ac:picMkLst>
        </pc:picChg>
        <pc:cxnChg chg="add mod">
          <ac:chgData name="GTC23 磯尾　ガブリエル" userId="ec4e4944-4da7-487a-9bf0-f0e2a56065e0" providerId="ADAL" clId="{C13876FB-F214-4F3A-BAD0-D8008EC5BD5D}" dt="2024-11-15T05:01:42.585" v="2287" actId="1076"/>
          <ac:cxnSpMkLst>
            <pc:docMk/>
            <pc:sldMk cId="144608798" sldId="260"/>
            <ac:cxnSpMk id="13" creationId="{AFF9C698-FDCB-4C6E-AE37-871DC2D6E4C4}"/>
          </ac:cxnSpMkLst>
        </pc:cxnChg>
      </pc:sldChg>
      <pc:sldChg chg="addSp delSp modSp add">
        <pc:chgData name="GTC23 磯尾　ガブリエル" userId="ec4e4944-4da7-487a-9bf0-f0e2a56065e0" providerId="ADAL" clId="{C13876FB-F214-4F3A-BAD0-D8008EC5BD5D}" dt="2024-11-15T05:30:26.673" v="3109"/>
        <pc:sldMkLst>
          <pc:docMk/>
          <pc:sldMk cId="3085428984" sldId="261"/>
        </pc:sldMkLst>
        <pc:spChg chg="mod">
          <ac:chgData name="GTC23 磯尾　ガブリエル" userId="ec4e4944-4da7-487a-9bf0-f0e2a56065e0" providerId="ADAL" clId="{C13876FB-F214-4F3A-BAD0-D8008EC5BD5D}" dt="2024-11-14T02:02:22.125" v="622" actId="207"/>
          <ac:spMkLst>
            <pc:docMk/>
            <pc:sldMk cId="3085428984" sldId="261"/>
            <ac:spMk id="2" creationId="{0ADA87AD-0D1A-4B0C-AEF1-A80C29319E79}"/>
          </ac:spMkLst>
        </pc:spChg>
        <pc:spChg chg="mod">
          <ac:chgData name="GTC23 磯尾　ガブリエル" userId="ec4e4944-4da7-487a-9bf0-f0e2a56065e0" providerId="ADAL" clId="{C13876FB-F214-4F3A-BAD0-D8008EC5BD5D}" dt="2024-11-15T05:08:13.906" v="2585" actId="20577"/>
          <ac:spMkLst>
            <pc:docMk/>
            <pc:sldMk cId="3085428984" sldId="261"/>
            <ac:spMk id="3" creationId="{DE07BE03-1EC5-4C59-B19C-C1A20B752511}"/>
          </ac:spMkLst>
        </pc:spChg>
        <pc:picChg chg="add del">
          <ac:chgData name="GTC23 磯尾　ガブリエル" userId="ec4e4944-4da7-487a-9bf0-f0e2a56065e0" providerId="ADAL" clId="{C13876FB-F214-4F3A-BAD0-D8008EC5BD5D}" dt="2024-11-15T05:26:47.099" v="3108" actId="478"/>
          <ac:picMkLst>
            <pc:docMk/>
            <pc:sldMk cId="3085428984" sldId="261"/>
            <ac:picMk id="4" creationId="{2F2FF5DF-34BF-4079-AAA3-B87F629B15C6}"/>
          </ac:picMkLst>
        </pc:picChg>
        <pc:picChg chg="add mod">
          <ac:chgData name="GTC23 磯尾　ガブリエル" userId="ec4e4944-4da7-487a-9bf0-f0e2a56065e0" providerId="ADAL" clId="{C13876FB-F214-4F3A-BAD0-D8008EC5BD5D}" dt="2024-11-15T05:26:45.616" v="3107" actId="1076"/>
          <ac:picMkLst>
            <pc:docMk/>
            <pc:sldMk cId="3085428984" sldId="261"/>
            <ac:picMk id="5" creationId="{DE17511C-9FC4-4687-8B88-D40FB838E85C}"/>
          </ac:picMkLst>
        </pc:picChg>
        <pc:picChg chg="add">
          <ac:chgData name="GTC23 磯尾　ガブリエル" userId="ec4e4944-4da7-487a-9bf0-f0e2a56065e0" providerId="ADAL" clId="{C13876FB-F214-4F3A-BAD0-D8008EC5BD5D}" dt="2024-11-15T05:30:26.673" v="3109"/>
          <ac:picMkLst>
            <pc:docMk/>
            <pc:sldMk cId="3085428984" sldId="261"/>
            <ac:picMk id="6" creationId="{46BFD7AA-9AD6-4DA8-ADA2-B76A66611FF4}"/>
          </ac:picMkLst>
        </pc:picChg>
      </pc:sldChg>
      <pc:sldChg chg="addSp delSp modSp add">
        <pc:chgData name="GTC23 磯尾　ガブリエル" userId="ec4e4944-4da7-487a-9bf0-f0e2a56065e0" providerId="ADAL" clId="{C13876FB-F214-4F3A-BAD0-D8008EC5BD5D}" dt="2024-11-15T05:30:45.188" v="3115" actId="478"/>
        <pc:sldMkLst>
          <pc:docMk/>
          <pc:sldMk cId="1475115540" sldId="262"/>
        </pc:sldMkLst>
        <pc:spChg chg="mod">
          <ac:chgData name="GTC23 磯尾　ガブリエル" userId="ec4e4944-4da7-487a-9bf0-f0e2a56065e0" providerId="ADAL" clId="{C13876FB-F214-4F3A-BAD0-D8008EC5BD5D}" dt="2024-11-14T02:02:25.686" v="623" actId="207"/>
          <ac:spMkLst>
            <pc:docMk/>
            <pc:sldMk cId="1475115540" sldId="262"/>
            <ac:spMk id="2" creationId="{90380170-8A41-4FAE-9455-2B270775B3E6}"/>
          </ac:spMkLst>
        </pc:spChg>
        <pc:spChg chg="mod">
          <ac:chgData name="GTC23 磯尾　ガブリエル" userId="ec4e4944-4da7-487a-9bf0-f0e2a56065e0" providerId="ADAL" clId="{C13876FB-F214-4F3A-BAD0-D8008EC5BD5D}" dt="2024-11-15T05:07:25.545" v="2484" actId="20577"/>
          <ac:spMkLst>
            <pc:docMk/>
            <pc:sldMk cId="1475115540" sldId="262"/>
            <ac:spMk id="3" creationId="{2443BC8F-0575-4CFD-9246-84B970EFBB4D}"/>
          </ac:spMkLst>
        </pc:spChg>
        <pc:picChg chg="add del">
          <ac:chgData name="GTC23 磯尾　ガブリエル" userId="ec4e4944-4da7-487a-9bf0-f0e2a56065e0" providerId="ADAL" clId="{C13876FB-F214-4F3A-BAD0-D8008EC5BD5D}" dt="2024-11-15T05:30:45.188" v="3115" actId="478"/>
          <ac:picMkLst>
            <pc:docMk/>
            <pc:sldMk cId="1475115540" sldId="262"/>
            <ac:picMk id="4" creationId="{1E92079F-25D5-4C9C-AE01-6542B82338DE}"/>
          </ac:picMkLst>
        </pc:picChg>
        <pc:picChg chg="add mod">
          <ac:chgData name="GTC23 磯尾　ガブリエル" userId="ec4e4944-4da7-487a-9bf0-f0e2a56065e0" providerId="ADAL" clId="{C13876FB-F214-4F3A-BAD0-D8008EC5BD5D}" dt="2024-11-15T05:30:43.710" v="3114" actId="1076"/>
          <ac:picMkLst>
            <pc:docMk/>
            <pc:sldMk cId="1475115540" sldId="262"/>
            <ac:picMk id="5" creationId="{2A885957-B277-44EE-AFD0-5197C5806FF1}"/>
          </ac:picMkLst>
        </pc:picChg>
      </pc:sldChg>
      <pc:sldChg chg="addSp delSp modSp add">
        <pc:chgData name="GTC23 磯尾　ガブリエル" userId="ec4e4944-4da7-487a-9bf0-f0e2a56065e0" providerId="ADAL" clId="{C13876FB-F214-4F3A-BAD0-D8008EC5BD5D}" dt="2024-11-15T05:26:22.914" v="3101" actId="1076"/>
        <pc:sldMkLst>
          <pc:docMk/>
          <pc:sldMk cId="3323603896" sldId="263"/>
        </pc:sldMkLst>
        <pc:spChg chg="mod">
          <ac:chgData name="GTC23 磯尾　ガブリエル" userId="ec4e4944-4da7-487a-9bf0-f0e2a56065e0" providerId="ADAL" clId="{C13876FB-F214-4F3A-BAD0-D8008EC5BD5D}" dt="2024-11-14T02:02:18.524" v="621" actId="207"/>
          <ac:spMkLst>
            <pc:docMk/>
            <pc:sldMk cId="3323603896" sldId="263"/>
            <ac:spMk id="2" creationId="{5B828D42-A1E7-4E2E-9CC6-6294B40B6BEA}"/>
          </ac:spMkLst>
        </pc:spChg>
        <pc:spChg chg="mod">
          <ac:chgData name="GTC23 磯尾　ガブリエル" userId="ec4e4944-4da7-487a-9bf0-f0e2a56065e0" providerId="ADAL" clId="{C13876FB-F214-4F3A-BAD0-D8008EC5BD5D}" dt="2024-11-15T05:26:05.216" v="3098" actId="20577"/>
          <ac:spMkLst>
            <pc:docMk/>
            <pc:sldMk cId="3323603896" sldId="263"/>
            <ac:spMk id="3" creationId="{D075B7A3-FA7B-4055-B596-317DED0AF39C}"/>
          </ac:spMkLst>
        </pc:spChg>
        <pc:picChg chg="add del mod">
          <ac:chgData name="GTC23 磯尾　ガブリエル" userId="ec4e4944-4da7-487a-9bf0-f0e2a56065e0" providerId="ADAL" clId="{C13876FB-F214-4F3A-BAD0-D8008EC5BD5D}" dt="2024-11-15T05:10:40.022" v="2704" actId="478"/>
          <ac:picMkLst>
            <pc:docMk/>
            <pc:sldMk cId="3323603896" sldId="263"/>
            <ac:picMk id="4" creationId="{6268B794-CB4E-415F-8D74-2B57A3E15A95}"/>
          </ac:picMkLst>
        </pc:picChg>
        <pc:picChg chg="add mod">
          <ac:chgData name="GTC23 磯尾　ガブリエル" userId="ec4e4944-4da7-487a-9bf0-f0e2a56065e0" providerId="ADAL" clId="{C13876FB-F214-4F3A-BAD0-D8008EC5BD5D}" dt="2024-11-15T05:10:38.264" v="2703" actId="1076"/>
          <ac:picMkLst>
            <pc:docMk/>
            <pc:sldMk cId="3323603896" sldId="263"/>
            <ac:picMk id="5" creationId="{1940DBE3-24D1-4D56-955B-8AF1CB5CC15A}"/>
          </ac:picMkLst>
        </pc:picChg>
        <pc:picChg chg="add mod">
          <ac:chgData name="GTC23 磯尾　ガブリエル" userId="ec4e4944-4da7-487a-9bf0-f0e2a56065e0" providerId="ADAL" clId="{C13876FB-F214-4F3A-BAD0-D8008EC5BD5D}" dt="2024-11-15T05:26:22.914" v="3101" actId="1076"/>
          <ac:picMkLst>
            <pc:docMk/>
            <pc:sldMk cId="3323603896" sldId="263"/>
            <ac:picMk id="6" creationId="{BBAC4376-5818-4268-ABA7-F260D48C1C24}"/>
          </ac:picMkLst>
        </pc:picChg>
      </pc:sldChg>
      <pc:sldMasterChg chg="setBg modSldLayout">
        <pc:chgData name="GTC23 磯尾　ガブリエル" userId="ec4e4944-4da7-487a-9bf0-f0e2a56065e0" providerId="ADAL" clId="{C13876FB-F214-4F3A-BAD0-D8008EC5BD5D}" dt="2024-11-14T01:37:05.594" v="508"/>
        <pc:sldMasterMkLst>
          <pc:docMk/>
          <pc:sldMasterMk cId="2907289730" sldId="2147483648"/>
        </pc:sldMasterMkLst>
        <pc:sldLayoutChg chg="setBg">
          <pc:chgData name="GTC23 磯尾　ガブリエル" userId="ec4e4944-4da7-487a-9bf0-f0e2a56065e0" providerId="ADAL" clId="{C13876FB-F214-4F3A-BAD0-D8008EC5BD5D}" dt="2024-11-14T01:37:05.594" v="508"/>
          <pc:sldLayoutMkLst>
            <pc:docMk/>
            <pc:sldMasterMk cId="2907289730" sldId="2147483648"/>
            <pc:sldLayoutMk cId="3849106771" sldId="2147483649"/>
          </pc:sldLayoutMkLst>
        </pc:sldLayoutChg>
        <pc:sldLayoutChg chg="setBg">
          <pc:chgData name="GTC23 磯尾　ガブリエル" userId="ec4e4944-4da7-487a-9bf0-f0e2a56065e0" providerId="ADAL" clId="{C13876FB-F214-4F3A-BAD0-D8008EC5BD5D}" dt="2024-11-14T01:37:05.594" v="508"/>
          <pc:sldLayoutMkLst>
            <pc:docMk/>
            <pc:sldMasterMk cId="2907289730" sldId="2147483648"/>
            <pc:sldLayoutMk cId="2040515858" sldId="2147483650"/>
          </pc:sldLayoutMkLst>
        </pc:sldLayoutChg>
        <pc:sldLayoutChg chg="setBg">
          <pc:chgData name="GTC23 磯尾　ガブリエル" userId="ec4e4944-4da7-487a-9bf0-f0e2a56065e0" providerId="ADAL" clId="{C13876FB-F214-4F3A-BAD0-D8008EC5BD5D}" dt="2024-11-14T01:37:05.594" v="508"/>
          <pc:sldLayoutMkLst>
            <pc:docMk/>
            <pc:sldMasterMk cId="2907289730" sldId="2147483648"/>
            <pc:sldLayoutMk cId="4083904788" sldId="2147483651"/>
          </pc:sldLayoutMkLst>
        </pc:sldLayoutChg>
        <pc:sldLayoutChg chg="setBg">
          <pc:chgData name="GTC23 磯尾　ガブリエル" userId="ec4e4944-4da7-487a-9bf0-f0e2a56065e0" providerId="ADAL" clId="{C13876FB-F214-4F3A-BAD0-D8008EC5BD5D}" dt="2024-11-14T01:37:05.594" v="508"/>
          <pc:sldLayoutMkLst>
            <pc:docMk/>
            <pc:sldMasterMk cId="2907289730" sldId="2147483648"/>
            <pc:sldLayoutMk cId="1395402986" sldId="2147483652"/>
          </pc:sldLayoutMkLst>
        </pc:sldLayoutChg>
        <pc:sldLayoutChg chg="setBg">
          <pc:chgData name="GTC23 磯尾　ガブリエル" userId="ec4e4944-4da7-487a-9bf0-f0e2a56065e0" providerId="ADAL" clId="{C13876FB-F214-4F3A-BAD0-D8008EC5BD5D}" dt="2024-11-14T01:37:05.594" v="508"/>
          <pc:sldLayoutMkLst>
            <pc:docMk/>
            <pc:sldMasterMk cId="2907289730" sldId="2147483648"/>
            <pc:sldLayoutMk cId="797884901" sldId="2147483653"/>
          </pc:sldLayoutMkLst>
        </pc:sldLayoutChg>
        <pc:sldLayoutChg chg="setBg">
          <pc:chgData name="GTC23 磯尾　ガブリエル" userId="ec4e4944-4da7-487a-9bf0-f0e2a56065e0" providerId="ADAL" clId="{C13876FB-F214-4F3A-BAD0-D8008EC5BD5D}" dt="2024-11-14T01:37:05.594" v="508"/>
          <pc:sldLayoutMkLst>
            <pc:docMk/>
            <pc:sldMasterMk cId="2907289730" sldId="2147483648"/>
            <pc:sldLayoutMk cId="539588861" sldId="2147483654"/>
          </pc:sldLayoutMkLst>
        </pc:sldLayoutChg>
        <pc:sldLayoutChg chg="setBg">
          <pc:chgData name="GTC23 磯尾　ガブリエル" userId="ec4e4944-4da7-487a-9bf0-f0e2a56065e0" providerId="ADAL" clId="{C13876FB-F214-4F3A-BAD0-D8008EC5BD5D}" dt="2024-11-14T01:37:05.594" v="508"/>
          <pc:sldLayoutMkLst>
            <pc:docMk/>
            <pc:sldMasterMk cId="2907289730" sldId="2147483648"/>
            <pc:sldLayoutMk cId="2042860812" sldId="2147483655"/>
          </pc:sldLayoutMkLst>
        </pc:sldLayoutChg>
        <pc:sldLayoutChg chg="setBg">
          <pc:chgData name="GTC23 磯尾　ガブリエル" userId="ec4e4944-4da7-487a-9bf0-f0e2a56065e0" providerId="ADAL" clId="{C13876FB-F214-4F3A-BAD0-D8008EC5BD5D}" dt="2024-11-14T01:37:05.594" v="508"/>
          <pc:sldLayoutMkLst>
            <pc:docMk/>
            <pc:sldMasterMk cId="2907289730" sldId="2147483648"/>
            <pc:sldLayoutMk cId="3888451093" sldId="2147483656"/>
          </pc:sldLayoutMkLst>
        </pc:sldLayoutChg>
        <pc:sldLayoutChg chg="setBg">
          <pc:chgData name="GTC23 磯尾　ガブリエル" userId="ec4e4944-4da7-487a-9bf0-f0e2a56065e0" providerId="ADAL" clId="{C13876FB-F214-4F3A-BAD0-D8008EC5BD5D}" dt="2024-11-14T01:37:05.594" v="508"/>
          <pc:sldLayoutMkLst>
            <pc:docMk/>
            <pc:sldMasterMk cId="2907289730" sldId="2147483648"/>
            <pc:sldLayoutMk cId="2189387916" sldId="2147483657"/>
          </pc:sldLayoutMkLst>
        </pc:sldLayoutChg>
        <pc:sldLayoutChg chg="setBg">
          <pc:chgData name="GTC23 磯尾　ガブリエル" userId="ec4e4944-4da7-487a-9bf0-f0e2a56065e0" providerId="ADAL" clId="{C13876FB-F214-4F3A-BAD0-D8008EC5BD5D}" dt="2024-11-14T01:37:05.594" v="508"/>
          <pc:sldLayoutMkLst>
            <pc:docMk/>
            <pc:sldMasterMk cId="2907289730" sldId="2147483648"/>
            <pc:sldLayoutMk cId="2575747102" sldId="2147483658"/>
          </pc:sldLayoutMkLst>
        </pc:sldLayoutChg>
        <pc:sldLayoutChg chg="setBg">
          <pc:chgData name="GTC23 磯尾　ガブリエル" userId="ec4e4944-4da7-487a-9bf0-f0e2a56065e0" providerId="ADAL" clId="{C13876FB-F214-4F3A-BAD0-D8008EC5BD5D}" dt="2024-11-14T01:37:05.594" v="508"/>
          <pc:sldLayoutMkLst>
            <pc:docMk/>
            <pc:sldMasterMk cId="2907289730" sldId="2147483648"/>
            <pc:sldLayoutMk cId="2950866720" sldId="2147483659"/>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0E02A643-9BB0-4E02-80B2-2C0A5E5D738E}" type="datetimeFigureOut">
              <a:rPr kumimoji="1" lang="ja-JP" altLang="en-US" smtClean="0"/>
              <a:t>2024/11/15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38491067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0E02A643-9BB0-4E02-80B2-2C0A5E5D738E}" type="datetimeFigureOut">
              <a:rPr kumimoji="1" lang="ja-JP" altLang="en-US" smtClean="0"/>
              <a:t>2024/11/15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25757471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0E02A643-9BB0-4E02-80B2-2C0A5E5D738E}" type="datetimeFigureOut">
              <a:rPr kumimoji="1" lang="ja-JP" altLang="en-US" smtClean="0"/>
              <a:t>2024/11/15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29508667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0E02A643-9BB0-4E02-80B2-2C0A5E5D738E}" type="datetimeFigureOut">
              <a:rPr kumimoji="1" lang="ja-JP" altLang="en-US" smtClean="0"/>
              <a:t>2024/11/15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20405158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0E02A643-9BB0-4E02-80B2-2C0A5E5D738E}" type="datetimeFigureOut">
              <a:rPr kumimoji="1" lang="ja-JP" altLang="en-US" smtClean="0"/>
              <a:t>2024/11/15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40839047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0E02A643-9BB0-4E02-80B2-2C0A5E5D738E}" type="datetimeFigureOut">
              <a:rPr kumimoji="1" lang="ja-JP" altLang="en-US" smtClean="0"/>
              <a:t>2024/11/15</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13954029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0E02A643-9BB0-4E02-80B2-2C0A5E5D738E}" type="datetimeFigureOut">
              <a:rPr kumimoji="1" lang="ja-JP" altLang="en-US" smtClean="0"/>
              <a:t>2024/11/15</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7978849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0E02A643-9BB0-4E02-80B2-2C0A5E5D738E}" type="datetimeFigureOut">
              <a:rPr kumimoji="1" lang="ja-JP" altLang="en-US" smtClean="0"/>
              <a:t>2024/11/15</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5395888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0E02A643-9BB0-4E02-80B2-2C0A5E5D738E}" type="datetimeFigureOut">
              <a:rPr kumimoji="1" lang="ja-JP" altLang="en-US" smtClean="0"/>
              <a:t>2024/11/15</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20428608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0E02A643-9BB0-4E02-80B2-2C0A5E5D738E}" type="datetimeFigureOut">
              <a:rPr kumimoji="1" lang="ja-JP" altLang="en-US" smtClean="0"/>
              <a:t>2024/11/15</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38884510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0E02A643-9BB0-4E02-80B2-2C0A5E5D738E}" type="datetimeFigureOut">
              <a:rPr kumimoji="1" lang="ja-JP" altLang="en-US" smtClean="0"/>
              <a:t>2024/11/15</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21893879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131313"/>
        </a:solidFill>
        <a:effectLst/>
      </p:bgPr>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0E02A643-9BB0-4E02-80B2-2C0A5E5D738E}" type="datetimeFigureOut">
              <a:rPr kumimoji="1" lang="ja-JP" altLang="en-US" smtClean="0"/>
              <a:t>2024/11/15</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29072897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2.png"/><Relationship Id="rId7" Type="http://schemas.openxmlformats.org/officeDocument/2006/relationships/image" Target="../media/image9.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3.png"/><Relationship Id="rId9"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31313"/>
        </a:solidFill>
        <a:effectLst/>
      </p:bgPr>
    </p:bg>
    <p:spTree>
      <p:nvGrpSpPr>
        <p:cNvPr id="1" name=""/>
        <p:cNvGrpSpPr/>
        <p:nvPr/>
      </p:nvGrpSpPr>
      <p:grpSpPr>
        <a:xfrm>
          <a:off x="0" y="0"/>
          <a:ext cx="0" cy="0"/>
          <a:chOff x="0" y="0"/>
          <a:chExt cx="0" cy="0"/>
        </a:xfrm>
      </p:grpSpPr>
      <p:pic>
        <p:nvPicPr>
          <p:cNvPr id="9" name="図 8">
            <a:extLst>
              <a:ext uri="{FF2B5EF4-FFF2-40B4-BE49-F238E27FC236}">
                <a16:creationId xmlns:a16="http://schemas.microsoft.com/office/drawing/2014/main" id="{ADE11C6A-7049-4FDE-BE2A-8068A3BD48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0" name="正方形/長方形 9">
            <a:extLst>
              <a:ext uri="{FF2B5EF4-FFF2-40B4-BE49-F238E27FC236}">
                <a16:creationId xmlns:a16="http://schemas.microsoft.com/office/drawing/2014/main" id="{3E0E6FBC-A731-4D43-A93A-CF066F319C83}"/>
              </a:ext>
            </a:extLst>
          </p:cNvPr>
          <p:cNvSpPr/>
          <p:nvPr/>
        </p:nvSpPr>
        <p:spPr>
          <a:xfrm>
            <a:off x="3884036" y="3429000"/>
            <a:ext cx="4423928" cy="923330"/>
          </a:xfrm>
          <a:prstGeom prst="rect">
            <a:avLst/>
          </a:prstGeom>
          <a:noFill/>
        </p:spPr>
        <p:txBody>
          <a:bodyPr wrap="square">
            <a:spAutoFit/>
          </a:bodyPr>
          <a:lstStyle/>
          <a:p>
            <a:pPr fontAlgn="base"/>
            <a:r>
              <a:rPr lang="ja-JP" altLang="ja-JP" dirty="0">
                <a:solidFill>
                  <a:srgbClr val="D9D9D9"/>
                </a:solidFill>
              </a:rPr>
              <a:t>ゲーム総合学科２年C組</a:t>
            </a:r>
            <a:r>
              <a:rPr lang="en-US" altLang="ja-JP" dirty="0">
                <a:solidFill>
                  <a:srgbClr val="D9D9D9"/>
                </a:solidFill>
              </a:rPr>
              <a:t>	</a:t>
            </a:r>
            <a:r>
              <a:rPr lang="ja-JP" altLang="en-US" dirty="0">
                <a:solidFill>
                  <a:srgbClr val="D9D9D9"/>
                </a:solidFill>
              </a:rPr>
              <a:t>磯尾ガブリエル</a:t>
            </a:r>
            <a:endParaRPr lang="ja-JP" altLang="ja-JP" dirty="0">
              <a:solidFill>
                <a:srgbClr val="D9D9D9"/>
              </a:solidFill>
            </a:endParaRPr>
          </a:p>
          <a:p>
            <a:pPr fontAlgn="base"/>
            <a:r>
              <a:rPr lang="ja-JP" altLang="ja-JP" dirty="0">
                <a:solidFill>
                  <a:srgbClr val="D9D9D9"/>
                </a:solidFill>
              </a:rPr>
              <a:t>ジャンル</a:t>
            </a:r>
            <a:r>
              <a:rPr lang="en-US" altLang="ja-JP" dirty="0">
                <a:solidFill>
                  <a:srgbClr val="D9D9D9"/>
                </a:solidFill>
              </a:rPr>
              <a:t>			2D</a:t>
            </a:r>
            <a:r>
              <a:rPr lang="ja-JP" altLang="en-US" dirty="0">
                <a:solidFill>
                  <a:srgbClr val="D9D9D9"/>
                </a:solidFill>
              </a:rPr>
              <a:t>アクション</a:t>
            </a:r>
            <a:r>
              <a:rPr lang="en-US" altLang="ja-JP" dirty="0">
                <a:solidFill>
                  <a:srgbClr val="D9D9D9"/>
                </a:solidFill>
              </a:rPr>
              <a:t>​</a:t>
            </a:r>
          </a:p>
          <a:p>
            <a:pPr fontAlgn="base"/>
            <a:r>
              <a:rPr lang="ja-JP" altLang="ja-JP" dirty="0">
                <a:solidFill>
                  <a:srgbClr val="D9D9D9"/>
                </a:solidFill>
              </a:rPr>
              <a:t>プラットフォーム</a:t>
            </a:r>
            <a:r>
              <a:rPr lang="en-US" altLang="ja-JP" dirty="0">
                <a:solidFill>
                  <a:srgbClr val="D9D9D9"/>
                </a:solidFill>
              </a:rPr>
              <a:t>		</a:t>
            </a:r>
            <a:r>
              <a:rPr lang="ja-JP" altLang="ja-JP" dirty="0">
                <a:solidFill>
                  <a:srgbClr val="D9D9D9"/>
                </a:solidFill>
              </a:rPr>
              <a:t>PC</a:t>
            </a:r>
            <a:r>
              <a:rPr lang="en-US" altLang="ja-JP" dirty="0">
                <a:solidFill>
                  <a:srgbClr val="D9D9D9"/>
                </a:solidFill>
              </a:rPr>
              <a:t>​</a:t>
            </a:r>
          </a:p>
        </p:txBody>
      </p:sp>
    </p:spTree>
    <p:extLst>
      <p:ext uri="{BB962C8B-B14F-4D97-AF65-F5344CB8AC3E}">
        <p14:creationId xmlns:p14="http://schemas.microsoft.com/office/powerpoint/2010/main" val="21283802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C16AF70-2088-4537-B1F6-9F05335C5A63}"/>
              </a:ext>
            </a:extLst>
          </p:cNvPr>
          <p:cNvSpPr>
            <a:spLocks noGrp="1"/>
          </p:cNvSpPr>
          <p:nvPr>
            <p:ph type="title"/>
          </p:nvPr>
        </p:nvSpPr>
        <p:spPr>
          <a:xfrm>
            <a:off x="838200" y="365125"/>
            <a:ext cx="10515600" cy="1325563"/>
          </a:xfrm>
        </p:spPr>
        <p:txBody>
          <a:bodyPr/>
          <a:lstStyle/>
          <a:p>
            <a:r>
              <a:rPr kumimoji="1" lang="ja-JP" altLang="en-US" dirty="0">
                <a:solidFill>
                  <a:srgbClr val="D9D9D9"/>
                </a:solidFill>
              </a:rPr>
              <a:t>目次</a:t>
            </a:r>
          </a:p>
        </p:txBody>
      </p:sp>
      <p:sp>
        <p:nvSpPr>
          <p:cNvPr id="3" name="コンテンツ プレースホルダー 2">
            <a:extLst>
              <a:ext uri="{FF2B5EF4-FFF2-40B4-BE49-F238E27FC236}">
                <a16:creationId xmlns:a16="http://schemas.microsoft.com/office/drawing/2014/main" id="{D71A6DEF-B80C-4BC2-A9B7-3156D16306BD}"/>
              </a:ext>
            </a:extLst>
          </p:cNvPr>
          <p:cNvSpPr>
            <a:spLocks noGrp="1"/>
          </p:cNvSpPr>
          <p:nvPr>
            <p:ph idx="1"/>
          </p:nvPr>
        </p:nvSpPr>
        <p:spPr>
          <a:xfrm>
            <a:off x="838200" y="1825625"/>
            <a:ext cx="10515600" cy="4351338"/>
          </a:xfrm>
        </p:spPr>
        <p:txBody>
          <a:bodyPr/>
          <a:lstStyle/>
          <a:p>
            <a:r>
              <a:rPr lang="ja-JP" altLang="en-US" dirty="0">
                <a:solidFill>
                  <a:srgbClr val="D9D9D9"/>
                </a:solidFill>
              </a:rPr>
              <a:t>企画意図</a:t>
            </a:r>
            <a:endParaRPr lang="en-US" altLang="ja-JP" dirty="0">
              <a:solidFill>
                <a:srgbClr val="D9D9D9"/>
              </a:solidFill>
            </a:endParaRPr>
          </a:p>
          <a:p>
            <a:r>
              <a:rPr kumimoji="1" lang="ja-JP" altLang="en-US" dirty="0">
                <a:solidFill>
                  <a:srgbClr val="D9D9D9"/>
                </a:solidFill>
              </a:rPr>
              <a:t>ゲーム概要</a:t>
            </a:r>
            <a:r>
              <a:rPr lang="ja-JP" altLang="en-US" dirty="0">
                <a:solidFill>
                  <a:srgbClr val="D9D9D9"/>
                </a:solidFill>
              </a:rPr>
              <a:t>　　　　</a:t>
            </a:r>
            <a:endParaRPr lang="en-US" altLang="ja-JP" dirty="0">
              <a:solidFill>
                <a:srgbClr val="D9D9D9"/>
              </a:solidFill>
            </a:endParaRPr>
          </a:p>
          <a:p>
            <a:r>
              <a:rPr kumimoji="1" lang="ja-JP" altLang="en-US" dirty="0">
                <a:solidFill>
                  <a:srgbClr val="D9D9D9"/>
                </a:solidFill>
              </a:rPr>
              <a:t>操作説明</a:t>
            </a:r>
            <a:endParaRPr kumimoji="1" lang="en-US" altLang="ja-JP" dirty="0">
              <a:solidFill>
                <a:srgbClr val="D9D9D9"/>
              </a:solidFill>
            </a:endParaRPr>
          </a:p>
          <a:p>
            <a:r>
              <a:rPr lang="ja-JP" altLang="en-US" dirty="0">
                <a:solidFill>
                  <a:srgbClr val="D9D9D9"/>
                </a:solidFill>
              </a:rPr>
              <a:t>セールスポイント</a:t>
            </a:r>
            <a:endParaRPr lang="en-US" altLang="ja-JP" dirty="0">
              <a:solidFill>
                <a:srgbClr val="D9D9D9"/>
              </a:solidFill>
            </a:endParaRPr>
          </a:p>
          <a:p>
            <a:r>
              <a:rPr lang="ja-JP" altLang="en-US" dirty="0">
                <a:solidFill>
                  <a:srgbClr val="D9D9D9"/>
                </a:solidFill>
              </a:rPr>
              <a:t>使用するアセット</a:t>
            </a:r>
            <a:endParaRPr lang="en-US" altLang="ja-JP" dirty="0">
              <a:solidFill>
                <a:srgbClr val="D9D9D9"/>
              </a:solidFill>
            </a:endParaRPr>
          </a:p>
          <a:p>
            <a:r>
              <a:rPr kumimoji="1" lang="ja-JP" altLang="en-US" dirty="0">
                <a:solidFill>
                  <a:srgbClr val="D9D9D9"/>
                </a:solidFill>
              </a:rPr>
              <a:t>制作に必要なメンバ</a:t>
            </a:r>
          </a:p>
        </p:txBody>
      </p:sp>
      <p:pic>
        <p:nvPicPr>
          <p:cNvPr id="21" name="図 20">
            <a:extLst>
              <a:ext uri="{FF2B5EF4-FFF2-40B4-BE49-F238E27FC236}">
                <a16:creationId xmlns:a16="http://schemas.microsoft.com/office/drawing/2014/main" id="{47335E69-CB3B-48C8-80FE-2180733805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5879" y="197342"/>
            <a:ext cx="2520000" cy="2520000"/>
          </a:xfrm>
          <a:prstGeom prst="rect">
            <a:avLst/>
          </a:prstGeom>
        </p:spPr>
      </p:pic>
      <p:pic>
        <p:nvPicPr>
          <p:cNvPr id="25" name="図 24">
            <a:extLst>
              <a:ext uri="{FF2B5EF4-FFF2-40B4-BE49-F238E27FC236}">
                <a16:creationId xmlns:a16="http://schemas.microsoft.com/office/drawing/2014/main" id="{954F685E-52FF-42E1-8EB2-39F146CDDAF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09947" y="2489645"/>
            <a:ext cx="821464" cy="720000"/>
          </a:xfrm>
          <a:prstGeom prst="rect">
            <a:avLst/>
          </a:prstGeom>
        </p:spPr>
      </p:pic>
      <p:pic>
        <p:nvPicPr>
          <p:cNvPr id="27" name="図 26">
            <a:extLst>
              <a:ext uri="{FF2B5EF4-FFF2-40B4-BE49-F238E27FC236}">
                <a16:creationId xmlns:a16="http://schemas.microsoft.com/office/drawing/2014/main" id="{7492618C-29C4-47B4-B988-85BBA52F751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19723" y="4879690"/>
            <a:ext cx="1511688" cy="1440000"/>
          </a:xfrm>
          <a:prstGeom prst="rect">
            <a:avLst/>
          </a:prstGeom>
        </p:spPr>
      </p:pic>
      <p:pic>
        <p:nvPicPr>
          <p:cNvPr id="28" name="図 27">
            <a:extLst>
              <a:ext uri="{FF2B5EF4-FFF2-40B4-BE49-F238E27FC236}">
                <a16:creationId xmlns:a16="http://schemas.microsoft.com/office/drawing/2014/main" id="{27D288DB-43FB-4096-8BC2-8F385C08108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2700000">
            <a:off x="9255087" y="3949189"/>
            <a:ext cx="1080000" cy="1080000"/>
          </a:xfrm>
          <a:prstGeom prst="rect">
            <a:avLst/>
          </a:prstGeom>
        </p:spPr>
      </p:pic>
    </p:spTree>
    <p:extLst>
      <p:ext uri="{BB962C8B-B14F-4D97-AF65-F5344CB8AC3E}">
        <p14:creationId xmlns:p14="http://schemas.microsoft.com/office/powerpoint/2010/main" val="31054617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a:extLst>
              <a:ext uri="{FF2B5EF4-FFF2-40B4-BE49-F238E27FC236}">
                <a16:creationId xmlns:a16="http://schemas.microsoft.com/office/drawing/2014/main" id="{872D3C25-5013-4420-860D-DDE7021AF9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63423" y="4158000"/>
            <a:ext cx="5400000" cy="5400000"/>
          </a:xfrm>
          <a:prstGeom prst="rect">
            <a:avLst/>
          </a:prstGeom>
        </p:spPr>
      </p:pic>
      <p:sp>
        <p:nvSpPr>
          <p:cNvPr id="2" name="タイトル 1">
            <a:extLst>
              <a:ext uri="{FF2B5EF4-FFF2-40B4-BE49-F238E27FC236}">
                <a16:creationId xmlns:a16="http://schemas.microsoft.com/office/drawing/2014/main" id="{AA94531E-A481-42AC-BDB4-F014646059F2}"/>
              </a:ext>
            </a:extLst>
          </p:cNvPr>
          <p:cNvSpPr>
            <a:spLocks noGrp="1"/>
          </p:cNvSpPr>
          <p:nvPr>
            <p:ph type="title"/>
          </p:nvPr>
        </p:nvSpPr>
        <p:spPr/>
        <p:txBody>
          <a:bodyPr/>
          <a:lstStyle/>
          <a:p>
            <a:r>
              <a:rPr lang="ja-JP" altLang="en-US" dirty="0">
                <a:solidFill>
                  <a:srgbClr val="D9D9D9"/>
                </a:solidFill>
              </a:rPr>
              <a:t>企画意図</a:t>
            </a:r>
            <a:endParaRPr kumimoji="1" lang="ja-JP" altLang="en-US" dirty="0">
              <a:solidFill>
                <a:srgbClr val="D9D9D9"/>
              </a:solidFill>
            </a:endParaRPr>
          </a:p>
        </p:txBody>
      </p:sp>
      <p:sp>
        <p:nvSpPr>
          <p:cNvPr id="3" name="コンテンツ プレースホルダー 2">
            <a:extLst>
              <a:ext uri="{FF2B5EF4-FFF2-40B4-BE49-F238E27FC236}">
                <a16:creationId xmlns:a16="http://schemas.microsoft.com/office/drawing/2014/main" id="{B1DADCF3-94E2-42BB-9F8E-95928FB0D5DF}"/>
              </a:ext>
            </a:extLst>
          </p:cNvPr>
          <p:cNvSpPr>
            <a:spLocks noGrp="1"/>
          </p:cNvSpPr>
          <p:nvPr>
            <p:ph idx="1"/>
          </p:nvPr>
        </p:nvSpPr>
        <p:spPr/>
        <p:txBody>
          <a:bodyPr>
            <a:normAutofit lnSpcReduction="10000"/>
          </a:bodyPr>
          <a:lstStyle/>
          <a:p>
            <a:r>
              <a:rPr kumimoji="1" lang="ja-JP" altLang="en-US" dirty="0">
                <a:solidFill>
                  <a:srgbClr val="D9D9D9"/>
                </a:solidFill>
              </a:rPr>
              <a:t>他と差をつけるには</a:t>
            </a:r>
            <a:endParaRPr kumimoji="1" lang="en-US" altLang="ja-JP" dirty="0">
              <a:solidFill>
                <a:srgbClr val="D9D9D9"/>
              </a:solidFill>
            </a:endParaRPr>
          </a:p>
          <a:p>
            <a:pPr marL="914400" lvl="1" indent="-457200">
              <a:buAutoNum type="arabicPeriod"/>
            </a:pPr>
            <a:r>
              <a:rPr lang="ja-JP" altLang="en-US" dirty="0">
                <a:solidFill>
                  <a:srgbClr val="D9D9D9"/>
                </a:solidFill>
              </a:rPr>
              <a:t>視覚的に迫力がある</a:t>
            </a:r>
            <a:endParaRPr lang="en-US" altLang="ja-JP" dirty="0">
              <a:solidFill>
                <a:srgbClr val="D9D9D9"/>
              </a:solidFill>
            </a:endParaRPr>
          </a:p>
          <a:p>
            <a:pPr marL="914400" lvl="2" indent="0">
              <a:buNone/>
            </a:pPr>
            <a:r>
              <a:rPr lang="en-US" altLang="ja-JP" dirty="0">
                <a:solidFill>
                  <a:srgbClr val="D9D9D9"/>
                </a:solidFill>
              </a:rPr>
              <a:t>2D</a:t>
            </a:r>
            <a:r>
              <a:rPr lang="ja-JP" altLang="en-US" dirty="0">
                <a:solidFill>
                  <a:srgbClr val="D9D9D9"/>
                </a:solidFill>
              </a:rPr>
              <a:t>の場合画面に大量のオブジェクトやエフェクトがあれば迫力が出る</a:t>
            </a:r>
            <a:endParaRPr lang="en-US" altLang="ja-JP" dirty="0">
              <a:solidFill>
                <a:srgbClr val="D9D9D9"/>
              </a:solidFill>
            </a:endParaRPr>
          </a:p>
          <a:p>
            <a:pPr marL="914400" lvl="2" indent="0">
              <a:buNone/>
            </a:pPr>
            <a:endParaRPr lang="en-US" altLang="ja-JP" dirty="0">
              <a:solidFill>
                <a:srgbClr val="D9D9D9"/>
              </a:solidFill>
            </a:endParaRPr>
          </a:p>
          <a:p>
            <a:pPr marL="914400" lvl="1" indent="-457200">
              <a:buAutoNum type="arabicPeriod"/>
            </a:pPr>
            <a:r>
              <a:rPr lang="ja-JP" altLang="en-US" dirty="0">
                <a:solidFill>
                  <a:srgbClr val="D9D9D9"/>
                </a:solidFill>
              </a:rPr>
              <a:t>応答の早く軽いソフト</a:t>
            </a:r>
            <a:endParaRPr lang="en-US" altLang="ja-JP" dirty="0">
              <a:solidFill>
                <a:srgbClr val="D9D9D9"/>
              </a:solidFill>
            </a:endParaRPr>
          </a:p>
          <a:p>
            <a:pPr marL="914400" lvl="2" indent="0">
              <a:buNone/>
            </a:pPr>
            <a:r>
              <a:rPr lang="ja-JP" altLang="en-US" dirty="0">
                <a:solidFill>
                  <a:srgbClr val="D9D9D9"/>
                </a:solidFill>
              </a:rPr>
              <a:t>データ構造やメモリなどを意識し正しいアルゴリズムを使う事で軽いソフトの実装は可能</a:t>
            </a:r>
            <a:endParaRPr lang="en-US" altLang="ja-JP" dirty="0">
              <a:solidFill>
                <a:srgbClr val="D9D9D9"/>
              </a:solidFill>
            </a:endParaRPr>
          </a:p>
          <a:p>
            <a:pPr marL="914400" lvl="1" indent="-457200">
              <a:buAutoNum type="arabicPeriod"/>
            </a:pPr>
            <a:endParaRPr lang="en-US" altLang="ja-JP" dirty="0">
              <a:solidFill>
                <a:srgbClr val="D9D9D9"/>
              </a:solidFill>
            </a:endParaRPr>
          </a:p>
          <a:p>
            <a:pPr marL="0" indent="0">
              <a:buNone/>
            </a:pPr>
            <a:r>
              <a:rPr lang="ja-JP" altLang="en-US" dirty="0">
                <a:solidFill>
                  <a:srgbClr val="D9D9D9"/>
                </a:solidFill>
              </a:rPr>
              <a:t>　この二つを解決するのが</a:t>
            </a:r>
            <a:r>
              <a:rPr lang="en-US" altLang="ja-JP" dirty="0">
                <a:solidFill>
                  <a:srgbClr val="D9D9D9"/>
                </a:solidFill>
              </a:rPr>
              <a:t>Compute Shader</a:t>
            </a:r>
          </a:p>
          <a:p>
            <a:pPr marL="0" indent="0">
              <a:buNone/>
            </a:pPr>
            <a:r>
              <a:rPr lang="en-US" altLang="ja-JP" dirty="0">
                <a:solidFill>
                  <a:srgbClr val="D9D9D9"/>
                </a:solidFill>
              </a:rPr>
              <a:t>	</a:t>
            </a:r>
            <a:r>
              <a:rPr lang="en-US" altLang="ja-JP" sz="2000" dirty="0">
                <a:solidFill>
                  <a:srgbClr val="D9D9D9"/>
                </a:solidFill>
              </a:rPr>
              <a:t>Compute Shader</a:t>
            </a:r>
            <a:r>
              <a:rPr lang="ja-JP" altLang="en-US" sz="2000" dirty="0">
                <a:solidFill>
                  <a:srgbClr val="D9D9D9"/>
                </a:solidFill>
              </a:rPr>
              <a:t>は</a:t>
            </a:r>
            <a:r>
              <a:rPr lang="en-US" altLang="ja-JP" sz="2000" dirty="0">
                <a:solidFill>
                  <a:srgbClr val="D9D9D9"/>
                </a:solidFill>
              </a:rPr>
              <a:t>GPU</a:t>
            </a:r>
            <a:r>
              <a:rPr lang="ja-JP" altLang="en-US" sz="2000" dirty="0">
                <a:solidFill>
                  <a:srgbClr val="D9D9D9"/>
                </a:solidFill>
              </a:rPr>
              <a:t>上で大量のオブジェクトやデータを並列処理し、</a:t>
            </a:r>
            <a:endParaRPr lang="en-US" altLang="ja-JP" sz="2000" dirty="0">
              <a:solidFill>
                <a:srgbClr val="D9D9D9"/>
              </a:solidFill>
            </a:endParaRPr>
          </a:p>
          <a:p>
            <a:pPr marL="0" indent="0">
              <a:buNone/>
            </a:pPr>
            <a:r>
              <a:rPr lang="en-US" altLang="ja-JP" sz="2000" dirty="0">
                <a:solidFill>
                  <a:srgbClr val="D9D9D9"/>
                </a:solidFill>
              </a:rPr>
              <a:t>	</a:t>
            </a:r>
            <a:r>
              <a:rPr lang="ja-JP" altLang="en-US" sz="2000" dirty="0">
                <a:solidFill>
                  <a:srgbClr val="D9D9D9"/>
                </a:solidFill>
              </a:rPr>
              <a:t>高速な計算を可能にするためのシェーダーで、</a:t>
            </a:r>
            <a:endParaRPr lang="en-US" altLang="ja-JP" sz="2000" dirty="0">
              <a:solidFill>
                <a:srgbClr val="D9D9D9"/>
              </a:solidFill>
            </a:endParaRPr>
          </a:p>
          <a:p>
            <a:pPr marL="0" indent="0">
              <a:buNone/>
            </a:pPr>
            <a:r>
              <a:rPr lang="en-US" altLang="ja-JP" sz="2000" dirty="0">
                <a:solidFill>
                  <a:srgbClr val="D9D9D9"/>
                </a:solidFill>
              </a:rPr>
              <a:t>	</a:t>
            </a:r>
            <a:r>
              <a:rPr lang="ja-JP" altLang="en-US" sz="2000" dirty="0">
                <a:solidFill>
                  <a:srgbClr val="D9D9D9"/>
                </a:solidFill>
              </a:rPr>
              <a:t>特に物理演算や画像処理に適している</a:t>
            </a:r>
            <a:endParaRPr lang="en-US" altLang="ja-JP" dirty="0">
              <a:solidFill>
                <a:srgbClr val="D9D9D9"/>
              </a:solidFill>
            </a:endParaRPr>
          </a:p>
        </p:txBody>
      </p:sp>
    </p:spTree>
    <p:extLst>
      <p:ext uri="{BB962C8B-B14F-4D97-AF65-F5344CB8AC3E}">
        <p14:creationId xmlns:p14="http://schemas.microsoft.com/office/powerpoint/2010/main" val="15286292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8AFCE87-EB4D-428E-AAEB-C66083353901}"/>
              </a:ext>
            </a:extLst>
          </p:cNvPr>
          <p:cNvSpPr>
            <a:spLocks noGrp="1"/>
          </p:cNvSpPr>
          <p:nvPr>
            <p:ph type="title"/>
          </p:nvPr>
        </p:nvSpPr>
        <p:spPr/>
        <p:txBody>
          <a:bodyPr/>
          <a:lstStyle/>
          <a:p>
            <a:r>
              <a:rPr lang="ja-JP" altLang="ja-JP" dirty="0">
                <a:solidFill>
                  <a:srgbClr val="D9D9D9"/>
                </a:solidFill>
              </a:rPr>
              <a:t>ゲーム概要</a:t>
            </a:r>
            <a:endParaRPr kumimoji="1" lang="ja-JP" altLang="en-US" dirty="0">
              <a:solidFill>
                <a:srgbClr val="D9D9D9"/>
              </a:solidFill>
            </a:endParaRPr>
          </a:p>
        </p:txBody>
      </p:sp>
      <p:sp>
        <p:nvSpPr>
          <p:cNvPr id="3" name="コンテンツ プレースホルダー 2">
            <a:extLst>
              <a:ext uri="{FF2B5EF4-FFF2-40B4-BE49-F238E27FC236}">
                <a16:creationId xmlns:a16="http://schemas.microsoft.com/office/drawing/2014/main" id="{5CD88C6A-594A-4FFA-80B2-91AD3C8A2404}"/>
              </a:ext>
            </a:extLst>
          </p:cNvPr>
          <p:cNvSpPr>
            <a:spLocks noGrp="1"/>
          </p:cNvSpPr>
          <p:nvPr>
            <p:ph idx="1"/>
          </p:nvPr>
        </p:nvSpPr>
        <p:spPr>
          <a:xfrm>
            <a:off x="838200" y="1825625"/>
            <a:ext cx="10697936" cy="4351338"/>
          </a:xfrm>
        </p:spPr>
        <p:txBody>
          <a:bodyPr/>
          <a:lstStyle/>
          <a:p>
            <a:pPr marL="0" indent="0" fontAlgn="base">
              <a:buNone/>
            </a:pPr>
            <a:r>
              <a:rPr lang="ja-JP" altLang="en-US" sz="2400" dirty="0">
                <a:solidFill>
                  <a:srgbClr val="D9D9D9"/>
                </a:solidFill>
              </a:rPr>
              <a:t>目標は制限時間以内に</a:t>
            </a:r>
            <a:r>
              <a:rPr lang="ja-JP" altLang="en-US" sz="2400" dirty="0">
                <a:solidFill>
                  <a:srgbClr val="CC2936"/>
                </a:solidFill>
              </a:rPr>
              <a:t>ベース</a:t>
            </a:r>
            <a:r>
              <a:rPr lang="ja-JP" altLang="en-US" sz="2400" dirty="0">
                <a:solidFill>
                  <a:srgbClr val="D9D9D9"/>
                </a:solidFill>
              </a:rPr>
              <a:t>（白い円）を拡張させフィールドを</a:t>
            </a:r>
            <a:r>
              <a:rPr lang="ja-JP" altLang="en-US" sz="2400" dirty="0">
                <a:solidFill>
                  <a:srgbClr val="CC2936"/>
                </a:solidFill>
              </a:rPr>
              <a:t>埋め尽くす</a:t>
            </a:r>
            <a:r>
              <a:rPr lang="ja-JP" altLang="en-US" sz="2400" dirty="0">
                <a:solidFill>
                  <a:srgbClr val="D9D9D9"/>
                </a:solidFill>
              </a:rPr>
              <a:t>ことです</a:t>
            </a:r>
            <a:endParaRPr lang="en-US" altLang="ja-JP" sz="2400" dirty="0">
              <a:solidFill>
                <a:srgbClr val="D9D9D9"/>
              </a:solidFill>
            </a:endParaRPr>
          </a:p>
          <a:p>
            <a:pPr marL="0" indent="0" fontAlgn="base">
              <a:buNone/>
            </a:pPr>
            <a:r>
              <a:rPr lang="ja-JP" altLang="en-US" sz="2400" dirty="0">
                <a:solidFill>
                  <a:srgbClr val="D9D9D9"/>
                </a:solidFill>
              </a:rPr>
              <a:t>目標を達成させるために敵を倒しアップグレードを入手することも可能</a:t>
            </a:r>
            <a:endParaRPr lang="en-US" altLang="ja-JP" sz="2400" dirty="0">
              <a:solidFill>
                <a:srgbClr val="D9D9D9"/>
              </a:solidFill>
            </a:endParaRPr>
          </a:p>
          <a:p>
            <a:endParaRPr kumimoji="1" lang="ja-JP" altLang="en-US" dirty="0">
              <a:solidFill>
                <a:srgbClr val="D9D9D9"/>
              </a:solidFill>
            </a:endParaRPr>
          </a:p>
        </p:txBody>
      </p:sp>
      <p:pic>
        <p:nvPicPr>
          <p:cNvPr id="7" name="図 6">
            <a:extLst>
              <a:ext uri="{FF2B5EF4-FFF2-40B4-BE49-F238E27FC236}">
                <a16:creationId xmlns:a16="http://schemas.microsoft.com/office/drawing/2014/main" id="{FEEF973E-B2A5-4B52-8D39-42A1B1B7C7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199" y="2849962"/>
            <a:ext cx="3200002" cy="1800000"/>
          </a:xfrm>
          <a:prstGeom prst="rect">
            <a:avLst/>
          </a:prstGeom>
        </p:spPr>
      </p:pic>
      <p:pic>
        <p:nvPicPr>
          <p:cNvPr id="4" name="図 3">
            <a:extLst>
              <a:ext uri="{FF2B5EF4-FFF2-40B4-BE49-F238E27FC236}">
                <a16:creationId xmlns:a16="http://schemas.microsoft.com/office/drawing/2014/main" id="{416DA791-64EE-3975-669E-DCDF9F70A2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63423" y="-3709312"/>
            <a:ext cx="5400000" cy="5400000"/>
          </a:xfrm>
          <a:prstGeom prst="rect">
            <a:avLst/>
          </a:prstGeom>
        </p:spPr>
      </p:pic>
      <p:pic>
        <p:nvPicPr>
          <p:cNvPr id="9" name="図 8">
            <a:extLst>
              <a:ext uri="{FF2B5EF4-FFF2-40B4-BE49-F238E27FC236}">
                <a16:creationId xmlns:a16="http://schemas.microsoft.com/office/drawing/2014/main" id="{2B222ED7-2CD7-017A-D8D5-8842963FBE7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063423" y="5924208"/>
            <a:ext cx="2053660" cy="1800000"/>
          </a:xfrm>
          <a:prstGeom prst="rect">
            <a:avLst/>
          </a:prstGeom>
        </p:spPr>
      </p:pic>
      <p:pic>
        <p:nvPicPr>
          <p:cNvPr id="8" name="図 7">
            <a:extLst>
              <a:ext uri="{FF2B5EF4-FFF2-40B4-BE49-F238E27FC236}">
                <a16:creationId xmlns:a16="http://schemas.microsoft.com/office/drawing/2014/main" id="{D4097C4C-8DDA-4F49-8186-B2AE7206FA3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86495" y="3619939"/>
            <a:ext cx="1800000" cy="1800000"/>
          </a:xfrm>
          <a:prstGeom prst="rect">
            <a:avLst/>
          </a:prstGeom>
        </p:spPr>
      </p:pic>
      <p:pic>
        <p:nvPicPr>
          <p:cNvPr id="11" name="図 10">
            <a:extLst>
              <a:ext uri="{FF2B5EF4-FFF2-40B4-BE49-F238E27FC236}">
                <a16:creationId xmlns:a16="http://schemas.microsoft.com/office/drawing/2014/main" id="{F8935331-E0D5-4BBB-8A19-213716668FB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734558" y="3619939"/>
            <a:ext cx="1800000" cy="1800000"/>
          </a:xfrm>
          <a:prstGeom prst="rect">
            <a:avLst/>
          </a:prstGeom>
        </p:spPr>
      </p:pic>
      <p:pic>
        <p:nvPicPr>
          <p:cNvPr id="13" name="図 12">
            <a:extLst>
              <a:ext uri="{FF2B5EF4-FFF2-40B4-BE49-F238E27FC236}">
                <a16:creationId xmlns:a16="http://schemas.microsoft.com/office/drawing/2014/main" id="{68FE544B-9BA7-4D8A-9705-BD61BE31A5A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087928" y="3619939"/>
            <a:ext cx="1800000" cy="1800000"/>
          </a:xfrm>
          <a:prstGeom prst="rect">
            <a:avLst/>
          </a:prstGeom>
        </p:spPr>
      </p:pic>
      <p:pic>
        <p:nvPicPr>
          <p:cNvPr id="15" name="図 14">
            <a:extLst>
              <a:ext uri="{FF2B5EF4-FFF2-40B4-BE49-F238E27FC236}">
                <a16:creationId xmlns:a16="http://schemas.microsoft.com/office/drawing/2014/main" id="{A5C77829-21C7-4B55-9E62-99555AAF3F30}"/>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987212" y="3619939"/>
            <a:ext cx="1800000" cy="1800000"/>
          </a:xfrm>
          <a:prstGeom prst="rect">
            <a:avLst/>
          </a:prstGeom>
        </p:spPr>
      </p:pic>
      <p:cxnSp>
        <p:nvCxnSpPr>
          <p:cNvPr id="23" name="直線矢印コネクタ 22">
            <a:extLst>
              <a:ext uri="{FF2B5EF4-FFF2-40B4-BE49-F238E27FC236}">
                <a16:creationId xmlns:a16="http://schemas.microsoft.com/office/drawing/2014/main" id="{0413063F-8C67-4F04-B490-A85B0E88E3BB}"/>
              </a:ext>
            </a:extLst>
          </p:cNvPr>
          <p:cNvCxnSpPr>
            <a:cxnSpLocks/>
          </p:cNvCxnSpPr>
          <p:nvPr/>
        </p:nvCxnSpPr>
        <p:spPr>
          <a:xfrm>
            <a:off x="5739562" y="4519939"/>
            <a:ext cx="438176" cy="0"/>
          </a:xfrm>
          <a:prstGeom prst="straightConnector1">
            <a:avLst/>
          </a:prstGeom>
          <a:ln>
            <a:solidFill>
              <a:srgbClr val="D9D9D9"/>
            </a:solidFill>
            <a:tailEnd type="triangle"/>
          </a:ln>
        </p:spPr>
        <p:style>
          <a:lnRef idx="2">
            <a:schemeClr val="accent1"/>
          </a:lnRef>
          <a:fillRef idx="0">
            <a:schemeClr val="accent1"/>
          </a:fillRef>
          <a:effectRef idx="1">
            <a:schemeClr val="accent1"/>
          </a:effectRef>
          <a:fontRef idx="minor">
            <a:schemeClr val="tx1"/>
          </a:fontRef>
        </p:style>
      </p:cxnSp>
      <p:cxnSp>
        <p:nvCxnSpPr>
          <p:cNvPr id="25" name="直線矢印コネクタ 24">
            <a:extLst>
              <a:ext uri="{FF2B5EF4-FFF2-40B4-BE49-F238E27FC236}">
                <a16:creationId xmlns:a16="http://schemas.microsoft.com/office/drawing/2014/main" id="{8370A609-D40A-49D7-95C0-343851E82985}"/>
              </a:ext>
            </a:extLst>
          </p:cNvPr>
          <p:cNvCxnSpPr>
            <a:cxnSpLocks/>
          </p:cNvCxnSpPr>
          <p:nvPr/>
        </p:nvCxnSpPr>
        <p:spPr>
          <a:xfrm>
            <a:off x="7679693" y="4519939"/>
            <a:ext cx="438176" cy="0"/>
          </a:xfrm>
          <a:prstGeom prst="straightConnector1">
            <a:avLst/>
          </a:prstGeom>
          <a:ln>
            <a:solidFill>
              <a:srgbClr val="D9D9D9"/>
            </a:solidFill>
            <a:tailEnd type="triangle"/>
          </a:ln>
        </p:spPr>
        <p:style>
          <a:lnRef idx="2">
            <a:schemeClr val="accent1"/>
          </a:lnRef>
          <a:fillRef idx="0">
            <a:schemeClr val="accent1"/>
          </a:fillRef>
          <a:effectRef idx="1">
            <a:schemeClr val="accent1"/>
          </a:effectRef>
          <a:fontRef idx="minor">
            <a:schemeClr val="tx1"/>
          </a:fontRef>
        </p:style>
      </p:cxnSp>
      <p:cxnSp>
        <p:nvCxnSpPr>
          <p:cNvPr id="26" name="直線矢印コネクタ 25">
            <a:extLst>
              <a:ext uri="{FF2B5EF4-FFF2-40B4-BE49-F238E27FC236}">
                <a16:creationId xmlns:a16="http://schemas.microsoft.com/office/drawing/2014/main" id="{600D7215-F114-4E24-B2E0-EF62A8C38CD5}"/>
              </a:ext>
            </a:extLst>
          </p:cNvPr>
          <p:cNvCxnSpPr>
            <a:cxnSpLocks/>
          </p:cNvCxnSpPr>
          <p:nvPr/>
        </p:nvCxnSpPr>
        <p:spPr>
          <a:xfrm>
            <a:off x="9508210" y="4519939"/>
            <a:ext cx="438176" cy="0"/>
          </a:xfrm>
          <a:prstGeom prst="straightConnector1">
            <a:avLst/>
          </a:prstGeom>
          <a:ln>
            <a:solidFill>
              <a:srgbClr val="D9D9D9"/>
            </a:solidFill>
            <a:tailEnd type="triangle"/>
          </a:ln>
        </p:spPr>
        <p:style>
          <a:lnRef idx="2">
            <a:schemeClr val="accent1"/>
          </a:lnRef>
          <a:fillRef idx="0">
            <a:schemeClr val="accent1"/>
          </a:fillRef>
          <a:effectRef idx="1">
            <a:schemeClr val="accent1"/>
          </a:effectRef>
          <a:fontRef idx="minor">
            <a:schemeClr val="tx1"/>
          </a:fontRef>
        </p:style>
      </p:cxnSp>
      <p:pic>
        <p:nvPicPr>
          <p:cNvPr id="28" name="図 27">
            <a:extLst>
              <a:ext uri="{FF2B5EF4-FFF2-40B4-BE49-F238E27FC236}">
                <a16:creationId xmlns:a16="http://schemas.microsoft.com/office/drawing/2014/main" id="{C12393AF-8BFD-4B13-96BE-3307B3B4F28A}"/>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38201" y="4774299"/>
            <a:ext cx="3200000" cy="1800000"/>
          </a:xfrm>
          <a:prstGeom prst="rect">
            <a:avLst/>
          </a:prstGeom>
        </p:spPr>
      </p:pic>
      <p:sp>
        <p:nvSpPr>
          <p:cNvPr id="33" name="テキスト ボックス 32">
            <a:extLst>
              <a:ext uri="{FF2B5EF4-FFF2-40B4-BE49-F238E27FC236}">
                <a16:creationId xmlns:a16="http://schemas.microsoft.com/office/drawing/2014/main" id="{A53E1BC1-9B17-470E-AF3B-3B1A94E366C9}"/>
              </a:ext>
            </a:extLst>
          </p:cNvPr>
          <p:cNvSpPr txBox="1"/>
          <p:nvPr/>
        </p:nvSpPr>
        <p:spPr>
          <a:xfrm>
            <a:off x="4087928" y="5419939"/>
            <a:ext cx="1800000" cy="369332"/>
          </a:xfrm>
          <a:prstGeom prst="rect">
            <a:avLst/>
          </a:prstGeom>
          <a:noFill/>
        </p:spPr>
        <p:txBody>
          <a:bodyPr wrap="square" rtlCol="0">
            <a:spAutoFit/>
          </a:bodyPr>
          <a:lstStyle/>
          <a:p>
            <a:pPr algn="ctr"/>
            <a:r>
              <a:rPr kumimoji="1" lang="en-US" altLang="ja-JP" dirty="0">
                <a:solidFill>
                  <a:srgbClr val="D9D9D9"/>
                </a:solidFill>
              </a:rPr>
              <a:t>le</a:t>
            </a:r>
            <a:r>
              <a:rPr lang="en-US" altLang="ja-JP" dirty="0">
                <a:solidFill>
                  <a:srgbClr val="D9D9D9"/>
                </a:solidFill>
              </a:rPr>
              <a:t>vel1</a:t>
            </a:r>
            <a:endParaRPr kumimoji="1" lang="ja-JP" altLang="en-US" dirty="0">
              <a:solidFill>
                <a:srgbClr val="D9D9D9"/>
              </a:solidFill>
            </a:endParaRPr>
          </a:p>
        </p:txBody>
      </p:sp>
      <p:sp>
        <p:nvSpPr>
          <p:cNvPr id="34" name="テキスト ボックス 33">
            <a:extLst>
              <a:ext uri="{FF2B5EF4-FFF2-40B4-BE49-F238E27FC236}">
                <a16:creationId xmlns:a16="http://schemas.microsoft.com/office/drawing/2014/main" id="{97B87911-4351-41EA-8F7C-01C5D956172E}"/>
              </a:ext>
            </a:extLst>
          </p:cNvPr>
          <p:cNvSpPr txBox="1"/>
          <p:nvPr/>
        </p:nvSpPr>
        <p:spPr>
          <a:xfrm>
            <a:off x="5987211" y="5419939"/>
            <a:ext cx="1800000" cy="369332"/>
          </a:xfrm>
          <a:prstGeom prst="rect">
            <a:avLst/>
          </a:prstGeom>
          <a:noFill/>
        </p:spPr>
        <p:txBody>
          <a:bodyPr wrap="square" rtlCol="0">
            <a:spAutoFit/>
          </a:bodyPr>
          <a:lstStyle/>
          <a:p>
            <a:pPr algn="ctr"/>
            <a:r>
              <a:rPr kumimoji="1" lang="en-US" altLang="ja-JP" dirty="0">
                <a:solidFill>
                  <a:srgbClr val="D9D9D9"/>
                </a:solidFill>
              </a:rPr>
              <a:t>le</a:t>
            </a:r>
            <a:r>
              <a:rPr lang="en-US" altLang="ja-JP" dirty="0">
                <a:solidFill>
                  <a:srgbClr val="D9D9D9"/>
                </a:solidFill>
              </a:rPr>
              <a:t>vel3</a:t>
            </a:r>
            <a:endParaRPr kumimoji="1" lang="ja-JP" altLang="en-US" dirty="0">
              <a:solidFill>
                <a:srgbClr val="D9D9D9"/>
              </a:solidFill>
            </a:endParaRPr>
          </a:p>
        </p:txBody>
      </p:sp>
      <p:sp>
        <p:nvSpPr>
          <p:cNvPr id="35" name="テキスト ボックス 34">
            <a:extLst>
              <a:ext uri="{FF2B5EF4-FFF2-40B4-BE49-F238E27FC236}">
                <a16:creationId xmlns:a16="http://schemas.microsoft.com/office/drawing/2014/main" id="{5CF3B950-DF21-4DA1-B74B-C1CDAC8D7A82}"/>
              </a:ext>
            </a:extLst>
          </p:cNvPr>
          <p:cNvSpPr txBox="1"/>
          <p:nvPr/>
        </p:nvSpPr>
        <p:spPr>
          <a:xfrm>
            <a:off x="7886494" y="5419939"/>
            <a:ext cx="1800000" cy="369332"/>
          </a:xfrm>
          <a:prstGeom prst="rect">
            <a:avLst/>
          </a:prstGeom>
          <a:noFill/>
        </p:spPr>
        <p:txBody>
          <a:bodyPr wrap="square" rtlCol="0">
            <a:spAutoFit/>
          </a:bodyPr>
          <a:lstStyle/>
          <a:p>
            <a:pPr algn="ctr"/>
            <a:r>
              <a:rPr kumimoji="1" lang="en-US" altLang="ja-JP" dirty="0">
                <a:solidFill>
                  <a:srgbClr val="D9D9D9"/>
                </a:solidFill>
              </a:rPr>
              <a:t>le</a:t>
            </a:r>
            <a:r>
              <a:rPr lang="en-US" altLang="ja-JP" dirty="0">
                <a:solidFill>
                  <a:srgbClr val="D9D9D9"/>
                </a:solidFill>
              </a:rPr>
              <a:t>vel5</a:t>
            </a:r>
            <a:endParaRPr kumimoji="1" lang="ja-JP" altLang="en-US" dirty="0">
              <a:solidFill>
                <a:srgbClr val="D9D9D9"/>
              </a:solidFill>
            </a:endParaRPr>
          </a:p>
        </p:txBody>
      </p:sp>
      <p:sp>
        <p:nvSpPr>
          <p:cNvPr id="36" name="テキスト ボックス 35">
            <a:extLst>
              <a:ext uri="{FF2B5EF4-FFF2-40B4-BE49-F238E27FC236}">
                <a16:creationId xmlns:a16="http://schemas.microsoft.com/office/drawing/2014/main" id="{F89EDDC5-72FE-4976-A149-45F31913998F}"/>
              </a:ext>
            </a:extLst>
          </p:cNvPr>
          <p:cNvSpPr txBox="1"/>
          <p:nvPr/>
        </p:nvSpPr>
        <p:spPr>
          <a:xfrm>
            <a:off x="9785777" y="5419939"/>
            <a:ext cx="1800000" cy="369332"/>
          </a:xfrm>
          <a:prstGeom prst="rect">
            <a:avLst/>
          </a:prstGeom>
          <a:noFill/>
        </p:spPr>
        <p:txBody>
          <a:bodyPr wrap="square" rtlCol="0">
            <a:spAutoFit/>
          </a:bodyPr>
          <a:lstStyle/>
          <a:p>
            <a:pPr algn="ctr"/>
            <a:r>
              <a:rPr kumimoji="1" lang="en-US" altLang="ja-JP" dirty="0">
                <a:solidFill>
                  <a:srgbClr val="D9D9D9"/>
                </a:solidFill>
              </a:rPr>
              <a:t>le</a:t>
            </a:r>
            <a:r>
              <a:rPr lang="en-US" altLang="ja-JP" dirty="0">
                <a:solidFill>
                  <a:srgbClr val="D9D9D9"/>
                </a:solidFill>
              </a:rPr>
              <a:t>vel8</a:t>
            </a:r>
            <a:endParaRPr kumimoji="1" lang="ja-JP" altLang="en-US" dirty="0">
              <a:solidFill>
                <a:srgbClr val="D9D9D9"/>
              </a:solidFill>
            </a:endParaRPr>
          </a:p>
        </p:txBody>
      </p:sp>
    </p:spTree>
    <p:extLst>
      <p:ext uri="{BB962C8B-B14F-4D97-AF65-F5344CB8AC3E}">
        <p14:creationId xmlns:p14="http://schemas.microsoft.com/office/powerpoint/2010/main" val="28087970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857187A-970A-4D3E-A5C1-7DD8BD7CEF1D}"/>
              </a:ext>
            </a:extLst>
          </p:cNvPr>
          <p:cNvSpPr>
            <a:spLocks noGrp="1"/>
          </p:cNvSpPr>
          <p:nvPr>
            <p:ph type="title"/>
          </p:nvPr>
        </p:nvSpPr>
        <p:spPr/>
        <p:txBody>
          <a:bodyPr/>
          <a:lstStyle/>
          <a:p>
            <a:r>
              <a:rPr lang="ja-JP" altLang="ja-JP" dirty="0">
                <a:solidFill>
                  <a:srgbClr val="D9D9D9"/>
                </a:solidFill>
              </a:rPr>
              <a:t>操作方法</a:t>
            </a:r>
            <a:endParaRPr kumimoji="1" lang="ja-JP" altLang="en-US" dirty="0">
              <a:solidFill>
                <a:srgbClr val="D9D9D9"/>
              </a:solidFill>
            </a:endParaRPr>
          </a:p>
        </p:txBody>
      </p:sp>
      <p:sp>
        <p:nvSpPr>
          <p:cNvPr id="3" name="コンテンツ プレースホルダー 2">
            <a:extLst>
              <a:ext uri="{FF2B5EF4-FFF2-40B4-BE49-F238E27FC236}">
                <a16:creationId xmlns:a16="http://schemas.microsoft.com/office/drawing/2014/main" id="{30E653B4-2745-4586-991F-741E3CB9FB4E}"/>
              </a:ext>
            </a:extLst>
          </p:cNvPr>
          <p:cNvSpPr>
            <a:spLocks noGrp="1"/>
          </p:cNvSpPr>
          <p:nvPr>
            <p:ph idx="1"/>
          </p:nvPr>
        </p:nvSpPr>
        <p:spPr/>
        <p:txBody>
          <a:bodyPr/>
          <a:lstStyle/>
          <a:p>
            <a:pPr marL="0" indent="0" fontAlgn="base">
              <a:buNone/>
            </a:pPr>
            <a:r>
              <a:rPr lang="ja-JP" altLang="en-US" dirty="0">
                <a:solidFill>
                  <a:srgbClr val="D9D9D9"/>
                </a:solidFill>
              </a:rPr>
              <a:t>操作をシンプルで分かりやすくするため、</a:t>
            </a:r>
            <a:endParaRPr lang="en-US" altLang="ja-JP" dirty="0">
              <a:solidFill>
                <a:srgbClr val="D9D9D9"/>
              </a:solidFill>
            </a:endParaRPr>
          </a:p>
          <a:p>
            <a:pPr marL="0" indent="0" fontAlgn="base">
              <a:buNone/>
            </a:pPr>
            <a:r>
              <a:rPr lang="ja-JP" altLang="en-US" dirty="0">
                <a:solidFill>
                  <a:srgbClr val="D9D9D9"/>
                </a:solidFill>
              </a:rPr>
              <a:t>基本操作は</a:t>
            </a:r>
            <a:endParaRPr lang="en-US" altLang="ja-JP" dirty="0">
              <a:solidFill>
                <a:srgbClr val="D9D9D9"/>
              </a:solidFill>
            </a:endParaRPr>
          </a:p>
          <a:p>
            <a:pPr marL="0" indent="0" fontAlgn="base">
              <a:buNone/>
            </a:pPr>
            <a:r>
              <a:rPr lang="en-US" altLang="ja-JP" dirty="0">
                <a:solidFill>
                  <a:srgbClr val="CC2936"/>
                </a:solidFill>
              </a:rPr>
              <a:t>『</a:t>
            </a:r>
            <a:r>
              <a:rPr lang="ja-JP" altLang="en-US" dirty="0">
                <a:solidFill>
                  <a:srgbClr val="CC2936"/>
                </a:solidFill>
              </a:rPr>
              <a:t>移動</a:t>
            </a:r>
            <a:r>
              <a:rPr lang="en-US" altLang="ja-JP" dirty="0">
                <a:solidFill>
                  <a:srgbClr val="CC2936"/>
                </a:solidFill>
              </a:rPr>
              <a:t>』『</a:t>
            </a:r>
            <a:r>
              <a:rPr lang="ja-JP" altLang="en-US" dirty="0">
                <a:solidFill>
                  <a:srgbClr val="CC2936"/>
                </a:solidFill>
              </a:rPr>
              <a:t>決定</a:t>
            </a:r>
            <a:r>
              <a:rPr lang="en-US" altLang="ja-JP" dirty="0">
                <a:solidFill>
                  <a:srgbClr val="CC2936"/>
                </a:solidFill>
              </a:rPr>
              <a:t>』『</a:t>
            </a:r>
            <a:r>
              <a:rPr lang="ja-JP" altLang="en-US" dirty="0">
                <a:solidFill>
                  <a:srgbClr val="CC2936"/>
                </a:solidFill>
              </a:rPr>
              <a:t>戻る</a:t>
            </a:r>
            <a:r>
              <a:rPr lang="en-US" altLang="ja-JP" dirty="0">
                <a:solidFill>
                  <a:srgbClr val="CC2936"/>
                </a:solidFill>
              </a:rPr>
              <a:t>』</a:t>
            </a:r>
          </a:p>
          <a:p>
            <a:pPr marL="0" indent="0" fontAlgn="base">
              <a:buNone/>
            </a:pPr>
            <a:r>
              <a:rPr lang="ja-JP" altLang="en-US" dirty="0">
                <a:solidFill>
                  <a:srgbClr val="D9D9D9"/>
                </a:solidFill>
              </a:rPr>
              <a:t>の</a:t>
            </a:r>
            <a:r>
              <a:rPr lang="en-US" altLang="ja-JP" dirty="0">
                <a:solidFill>
                  <a:srgbClr val="D9D9D9"/>
                </a:solidFill>
              </a:rPr>
              <a:t>3</a:t>
            </a:r>
            <a:r>
              <a:rPr lang="ja-JP" altLang="en-US" dirty="0">
                <a:solidFill>
                  <a:srgbClr val="D9D9D9"/>
                </a:solidFill>
              </a:rPr>
              <a:t>つに絞ります</a:t>
            </a:r>
            <a:endParaRPr kumimoji="1" lang="ja-JP" altLang="en-US" dirty="0">
              <a:solidFill>
                <a:srgbClr val="D9D9D9"/>
              </a:solidFill>
            </a:endParaRPr>
          </a:p>
        </p:txBody>
      </p:sp>
      <p:pic>
        <p:nvPicPr>
          <p:cNvPr id="8" name="図 7">
            <a:extLst>
              <a:ext uri="{FF2B5EF4-FFF2-40B4-BE49-F238E27FC236}">
                <a16:creationId xmlns:a16="http://schemas.microsoft.com/office/drawing/2014/main" id="{2772E7A1-15DA-4DC9-ABAF-99B2D1F757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00968" y="3722981"/>
            <a:ext cx="3840000" cy="2160000"/>
          </a:xfrm>
          <a:prstGeom prst="rect">
            <a:avLst/>
          </a:prstGeom>
        </p:spPr>
      </p:pic>
      <p:pic>
        <p:nvPicPr>
          <p:cNvPr id="9" name="図 8">
            <a:extLst>
              <a:ext uri="{FF2B5EF4-FFF2-40B4-BE49-F238E27FC236}">
                <a16:creationId xmlns:a16="http://schemas.microsoft.com/office/drawing/2014/main" id="{4CB6BB2D-06D4-4788-85F7-303EE99FD32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00968" y="1269000"/>
            <a:ext cx="3840000" cy="2160000"/>
          </a:xfrm>
          <a:prstGeom prst="rect">
            <a:avLst/>
          </a:prstGeom>
        </p:spPr>
      </p:pic>
      <p:sp>
        <p:nvSpPr>
          <p:cNvPr id="10" name="テキスト ボックス 9">
            <a:extLst>
              <a:ext uri="{FF2B5EF4-FFF2-40B4-BE49-F238E27FC236}">
                <a16:creationId xmlns:a16="http://schemas.microsoft.com/office/drawing/2014/main" id="{85089179-B1F9-49F1-B9DA-272A8D48A0BA}"/>
              </a:ext>
            </a:extLst>
          </p:cNvPr>
          <p:cNvSpPr txBox="1"/>
          <p:nvPr/>
        </p:nvSpPr>
        <p:spPr>
          <a:xfrm>
            <a:off x="10704285" y="1362714"/>
            <a:ext cx="634999" cy="230832"/>
          </a:xfrm>
          <a:prstGeom prst="rect">
            <a:avLst/>
          </a:prstGeom>
          <a:noFill/>
        </p:spPr>
        <p:txBody>
          <a:bodyPr wrap="square" rtlCol="0">
            <a:spAutoFit/>
          </a:bodyPr>
          <a:lstStyle/>
          <a:p>
            <a:r>
              <a:rPr lang="ja-JP" altLang="en-US" sz="900" dirty="0"/>
              <a:t>全て発射</a:t>
            </a:r>
            <a:endParaRPr kumimoji="1" lang="ja-JP" altLang="en-US" sz="900" dirty="0"/>
          </a:p>
        </p:txBody>
      </p:sp>
      <p:cxnSp>
        <p:nvCxnSpPr>
          <p:cNvPr id="13" name="直線コネクタ 12">
            <a:extLst>
              <a:ext uri="{FF2B5EF4-FFF2-40B4-BE49-F238E27FC236}">
                <a16:creationId xmlns:a16="http://schemas.microsoft.com/office/drawing/2014/main" id="{AFF9C698-FDCB-4C6E-AE37-871DC2D6E4C4}"/>
              </a:ext>
            </a:extLst>
          </p:cNvPr>
          <p:cNvCxnSpPr>
            <a:cxnSpLocks/>
            <a:stCxn id="9" idx="1"/>
            <a:endCxn id="9" idx="3"/>
          </p:cNvCxnSpPr>
          <p:nvPr/>
        </p:nvCxnSpPr>
        <p:spPr>
          <a:xfrm>
            <a:off x="7700968" y="2349000"/>
            <a:ext cx="3840000" cy="0"/>
          </a:xfrm>
          <a:prstGeom prst="line">
            <a:avLst/>
          </a:prstGeom>
          <a:ln w="6350">
            <a:solidFill>
              <a:srgbClr val="D9D9D9"/>
            </a:solidFill>
          </a:ln>
        </p:spPr>
        <p:style>
          <a:lnRef idx="2">
            <a:schemeClr val="accent1"/>
          </a:lnRef>
          <a:fillRef idx="0">
            <a:schemeClr val="accent1"/>
          </a:fillRef>
          <a:effectRef idx="1">
            <a:schemeClr val="accent1"/>
          </a:effectRef>
          <a:fontRef idx="minor">
            <a:schemeClr val="tx1"/>
          </a:fontRef>
        </p:style>
      </p:cxnSp>
      <p:pic>
        <p:nvPicPr>
          <p:cNvPr id="14" name="図 13">
            <a:extLst>
              <a:ext uri="{FF2B5EF4-FFF2-40B4-BE49-F238E27FC236}">
                <a16:creationId xmlns:a16="http://schemas.microsoft.com/office/drawing/2014/main" id="{9385F7B0-3C00-4956-B462-801269B78E5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063423" y="-900000"/>
            <a:ext cx="2053660" cy="1800000"/>
          </a:xfrm>
          <a:prstGeom prst="rect">
            <a:avLst/>
          </a:prstGeom>
        </p:spPr>
      </p:pic>
      <p:pic>
        <p:nvPicPr>
          <p:cNvPr id="16" name="図 15">
            <a:extLst>
              <a:ext uri="{FF2B5EF4-FFF2-40B4-BE49-F238E27FC236}">
                <a16:creationId xmlns:a16="http://schemas.microsoft.com/office/drawing/2014/main" id="{707890C9-6610-43DB-93E8-5F23AEB95BA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2700000">
            <a:off x="8715087" y="5777999"/>
            <a:ext cx="2160000" cy="2160000"/>
          </a:xfrm>
          <a:prstGeom prst="rect">
            <a:avLst/>
          </a:prstGeom>
        </p:spPr>
      </p:pic>
    </p:spTree>
    <p:extLst>
      <p:ext uri="{BB962C8B-B14F-4D97-AF65-F5344CB8AC3E}">
        <p14:creationId xmlns:p14="http://schemas.microsoft.com/office/powerpoint/2010/main" val="1446087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B828D42-A1E7-4E2E-9CC6-6294B40B6BEA}"/>
              </a:ext>
            </a:extLst>
          </p:cNvPr>
          <p:cNvSpPr>
            <a:spLocks noGrp="1"/>
          </p:cNvSpPr>
          <p:nvPr>
            <p:ph type="title"/>
          </p:nvPr>
        </p:nvSpPr>
        <p:spPr/>
        <p:txBody>
          <a:bodyPr/>
          <a:lstStyle/>
          <a:p>
            <a:r>
              <a:rPr lang="ja-JP" altLang="en-US" dirty="0">
                <a:solidFill>
                  <a:srgbClr val="D9D9D9"/>
                </a:solidFill>
              </a:rPr>
              <a:t>セールスポイント​</a:t>
            </a:r>
            <a:endParaRPr kumimoji="1" lang="ja-JP" altLang="en-US" dirty="0">
              <a:solidFill>
                <a:srgbClr val="D9D9D9"/>
              </a:solidFill>
            </a:endParaRPr>
          </a:p>
        </p:txBody>
      </p:sp>
      <p:sp>
        <p:nvSpPr>
          <p:cNvPr id="3" name="コンテンツ プレースホルダー 2">
            <a:extLst>
              <a:ext uri="{FF2B5EF4-FFF2-40B4-BE49-F238E27FC236}">
                <a16:creationId xmlns:a16="http://schemas.microsoft.com/office/drawing/2014/main" id="{D075B7A3-FA7B-4055-B596-317DED0AF39C}"/>
              </a:ext>
            </a:extLst>
          </p:cNvPr>
          <p:cNvSpPr>
            <a:spLocks noGrp="1"/>
          </p:cNvSpPr>
          <p:nvPr>
            <p:ph idx="1"/>
          </p:nvPr>
        </p:nvSpPr>
        <p:spPr/>
        <p:txBody>
          <a:bodyPr/>
          <a:lstStyle/>
          <a:p>
            <a:r>
              <a:rPr lang="en-US" altLang="ja-JP" dirty="0">
                <a:solidFill>
                  <a:srgbClr val="D9D9D9"/>
                </a:solidFill>
              </a:rPr>
              <a:t>Compute Shader</a:t>
            </a:r>
            <a:r>
              <a:rPr lang="ja-JP" altLang="en-US" dirty="0">
                <a:solidFill>
                  <a:srgbClr val="D9D9D9"/>
                </a:solidFill>
              </a:rPr>
              <a:t>で</a:t>
            </a:r>
            <a:endParaRPr lang="en-US" altLang="ja-JP" dirty="0">
              <a:solidFill>
                <a:srgbClr val="D9D9D9"/>
              </a:solidFill>
            </a:endParaRPr>
          </a:p>
          <a:p>
            <a:pPr marL="0" indent="0">
              <a:buNone/>
            </a:pPr>
            <a:r>
              <a:rPr lang="ja-JP" altLang="en-US" dirty="0">
                <a:solidFill>
                  <a:srgbClr val="D9D9D9"/>
                </a:solidFill>
              </a:rPr>
              <a:t>　大量のオブジェクトをインスタンして迫力のある演出</a:t>
            </a:r>
            <a:endParaRPr lang="en-US" altLang="ja-JP" dirty="0">
              <a:solidFill>
                <a:srgbClr val="D9D9D9"/>
              </a:solidFill>
            </a:endParaRPr>
          </a:p>
          <a:p>
            <a:r>
              <a:rPr lang="ja-JP" altLang="en-US" dirty="0">
                <a:solidFill>
                  <a:srgbClr val="D9D9D9"/>
                </a:solidFill>
              </a:rPr>
              <a:t>シンプルで分かりやすい操作で広いターゲット層を狙える</a:t>
            </a:r>
            <a:endParaRPr lang="en-US" altLang="ja-JP" dirty="0">
              <a:solidFill>
                <a:srgbClr val="D9D9D9"/>
              </a:solidFill>
            </a:endParaRPr>
          </a:p>
          <a:p>
            <a:r>
              <a:rPr lang="ja-JP" altLang="en-US" dirty="0">
                <a:solidFill>
                  <a:srgbClr val="D9D9D9"/>
                </a:solidFill>
              </a:rPr>
              <a:t>自分の拠点（ベース）が大きくなるのは自分の成長を実感しやすく</a:t>
            </a:r>
            <a:endParaRPr lang="en-US" altLang="ja-JP" dirty="0">
              <a:solidFill>
                <a:srgbClr val="D9D9D9"/>
              </a:solidFill>
            </a:endParaRPr>
          </a:p>
          <a:p>
            <a:pPr marL="0" indent="0">
              <a:buNone/>
            </a:pPr>
            <a:r>
              <a:rPr lang="ja-JP" altLang="en-US" dirty="0">
                <a:solidFill>
                  <a:srgbClr val="D9D9D9"/>
                </a:solidFill>
              </a:rPr>
              <a:t>　楽しく感じやすい</a:t>
            </a:r>
            <a:endParaRPr lang="en-US" altLang="ja-JP" dirty="0">
              <a:solidFill>
                <a:srgbClr val="D9D9D9"/>
              </a:solidFill>
            </a:endParaRPr>
          </a:p>
        </p:txBody>
      </p:sp>
      <p:pic>
        <p:nvPicPr>
          <p:cNvPr id="5" name="図 4">
            <a:extLst>
              <a:ext uri="{FF2B5EF4-FFF2-40B4-BE49-F238E27FC236}">
                <a16:creationId xmlns:a16="http://schemas.microsoft.com/office/drawing/2014/main" id="{1940DBE3-24D1-4D56-955B-8AF1CB5CC1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2700000">
            <a:off x="8715088" y="-1080000"/>
            <a:ext cx="2160000" cy="2160000"/>
          </a:xfrm>
          <a:prstGeom prst="rect">
            <a:avLst/>
          </a:prstGeom>
        </p:spPr>
      </p:pic>
      <p:pic>
        <p:nvPicPr>
          <p:cNvPr id="6" name="図 5">
            <a:extLst>
              <a:ext uri="{FF2B5EF4-FFF2-40B4-BE49-F238E27FC236}">
                <a16:creationId xmlns:a16="http://schemas.microsoft.com/office/drawing/2014/main" id="{BBAC4376-5818-4268-ABA7-F260D48C1C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42112" y="5418000"/>
            <a:ext cx="3023376" cy="2880000"/>
          </a:xfrm>
          <a:prstGeom prst="rect">
            <a:avLst/>
          </a:prstGeom>
        </p:spPr>
      </p:pic>
    </p:spTree>
    <p:extLst>
      <p:ext uri="{BB962C8B-B14F-4D97-AF65-F5344CB8AC3E}">
        <p14:creationId xmlns:p14="http://schemas.microsoft.com/office/powerpoint/2010/main" val="33236038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ADA87AD-0D1A-4B0C-AEF1-A80C29319E79}"/>
              </a:ext>
            </a:extLst>
          </p:cNvPr>
          <p:cNvSpPr>
            <a:spLocks noGrp="1"/>
          </p:cNvSpPr>
          <p:nvPr>
            <p:ph type="title"/>
          </p:nvPr>
        </p:nvSpPr>
        <p:spPr/>
        <p:txBody>
          <a:bodyPr/>
          <a:lstStyle/>
          <a:p>
            <a:r>
              <a:rPr lang="ja-JP" altLang="en-US" dirty="0">
                <a:solidFill>
                  <a:srgbClr val="D9D9D9"/>
                </a:solidFill>
              </a:rPr>
              <a:t>使用するアセット​</a:t>
            </a:r>
            <a:endParaRPr kumimoji="1" lang="ja-JP" altLang="en-US" dirty="0">
              <a:solidFill>
                <a:srgbClr val="D9D9D9"/>
              </a:solidFill>
            </a:endParaRPr>
          </a:p>
        </p:txBody>
      </p:sp>
      <p:sp>
        <p:nvSpPr>
          <p:cNvPr id="3" name="コンテンツ プレースホルダー 2">
            <a:extLst>
              <a:ext uri="{FF2B5EF4-FFF2-40B4-BE49-F238E27FC236}">
                <a16:creationId xmlns:a16="http://schemas.microsoft.com/office/drawing/2014/main" id="{DE07BE03-1EC5-4C59-B19C-C1A20B752511}"/>
              </a:ext>
            </a:extLst>
          </p:cNvPr>
          <p:cNvSpPr>
            <a:spLocks noGrp="1"/>
          </p:cNvSpPr>
          <p:nvPr>
            <p:ph idx="1"/>
          </p:nvPr>
        </p:nvSpPr>
        <p:spPr/>
        <p:txBody>
          <a:bodyPr/>
          <a:lstStyle/>
          <a:p>
            <a:r>
              <a:rPr kumimoji="1" lang="en-US" altLang="ja-JP" dirty="0" err="1">
                <a:solidFill>
                  <a:srgbClr val="D9D9D9"/>
                </a:solidFill>
              </a:rPr>
              <a:t>DOTween</a:t>
            </a:r>
            <a:endParaRPr kumimoji="1" lang="en-US" altLang="ja-JP" dirty="0">
              <a:solidFill>
                <a:srgbClr val="D9D9D9"/>
              </a:solidFill>
            </a:endParaRPr>
          </a:p>
          <a:p>
            <a:r>
              <a:rPr lang="ja-JP" altLang="en-US" dirty="0">
                <a:solidFill>
                  <a:srgbClr val="D9D9D9"/>
                </a:solidFill>
              </a:rPr>
              <a:t>シンプルなゲームなのであまりアセットを使用せずに済む</a:t>
            </a:r>
            <a:endParaRPr kumimoji="1" lang="ja-JP" altLang="en-US" dirty="0">
              <a:solidFill>
                <a:srgbClr val="D9D9D9"/>
              </a:solidFill>
            </a:endParaRPr>
          </a:p>
        </p:txBody>
      </p:sp>
      <p:pic>
        <p:nvPicPr>
          <p:cNvPr id="5" name="図 4">
            <a:extLst>
              <a:ext uri="{FF2B5EF4-FFF2-40B4-BE49-F238E27FC236}">
                <a16:creationId xmlns:a16="http://schemas.microsoft.com/office/drawing/2014/main" id="{DE17511C-9FC4-4687-8B88-D40FB838E8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42112" y="-1478031"/>
            <a:ext cx="3023376" cy="2880000"/>
          </a:xfrm>
          <a:prstGeom prst="rect">
            <a:avLst/>
          </a:prstGeom>
        </p:spPr>
      </p:pic>
      <p:pic>
        <p:nvPicPr>
          <p:cNvPr id="6" name="図 5">
            <a:extLst>
              <a:ext uri="{FF2B5EF4-FFF2-40B4-BE49-F238E27FC236}">
                <a16:creationId xmlns:a16="http://schemas.microsoft.com/office/drawing/2014/main" id="{46BFD7AA-9AD6-4DA8-ADA2-B76A66611FF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63423" y="4158000"/>
            <a:ext cx="5400000" cy="5400000"/>
          </a:xfrm>
          <a:prstGeom prst="rect">
            <a:avLst/>
          </a:prstGeom>
        </p:spPr>
      </p:pic>
    </p:spTree>
    <p:extLst>
      <p:ext uri="{BB962C8B-B14F-4D97-AF65-F5344CB8AC3E}">
        <p14:creationId xmlns:p14="http://schemas.microsoft.com/office/powerpoint/2010/main" val="30854289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0380170-8A41-4FAE-9455-2B270775B3E6}"/>
              </a:ext>
            </a:extLst>
          </p:cNvPr>
          <p:cNvSpPr>
            <a:spLocks noGrp="1"/>
          </p:cNvSpPr>
          <p:nvPr>
            <p:ph type="title"/>
          </p:nvPr>
        </p:nvSpPr>
        <p:spPr/>
        <p:txBody>
          <a:bodyPr/>
          <a:lstStyle/>
          <a:p>
            <a:r>
              <a:rPr lang="ja-JP" altLang="en-US" dirty="0">
                <a:solidFill>
                  <a:srgbClr val="D9D9D9"/>
                </a:solidFill>
              </a:rPr>
              <a:t>制作に必要なメンバ</a:t>
            </a:r>
          </a:p>
        </p:txBody>
      </p:sp>
      <p:sp>
        <p:nvSpPr>
          <p:cNvPr id="3" name="コンテンツ プレースホルダー 2">
            <a:extLst>
              <a:ext uri="{FF2B5EF4-FFF2-40B4-BE49-F238E27FC236}">
                <a16:creationId xmlns:a16="http://schemas.microsoft.com/office/drawing/2014/main" id="{2443BC8F-0575-4CFD-9246-84B970EFBB4D}"/>
              </a:ext>
            </a:extLst>
          </p:cNvPr>
          <p:cNvSpPr>
            <a:spLocks noGrp="1"/>
          </p:cNvSpPr>
          <p:nvPr>
            <p:ph idx="1"/>
          </p:nvPr>
        </p:nvSpPr>
        <p:spPr/>
        <p:txBody>
          <a:bodyPr>
            <a:normAutofit/>
          </a:bodyPr>
          <a:lstStyle/>
          <a:p>
            <a:r>
              <a:rPr lang="ja-JP" altLang="en-US" dirty="0">
                <a:solidFill>
                  <a:srgbClr val="D9D9D9"/>
                </a:solidFill>
                <a:ea typeface="ＭＳ Ｐゴシック"/>
              </a:rPr>
              <a:t>有能が</a:t>
            </a:r>
            <a:r>
              <a:rPr lang="en-US" altLang="ja-JP" dirty="0">
                <a:solidFill>
                  <a:srgbClr val="D9D9D9"/>
                </a:solidFill>
                <a:ea typeface="ＭＳ Ｐゴシック"/>
              </a:rPr>
              <a:t>4</a:t>
            </a:r>
            <a:r>
              <a:rPr lang="ja-JP" altLang="en-US" dirty="0">
                <a:solidFill>
                  <a:srgbClr val="D9D9D9"/>
                </a:solidFill>
                <a:ea typeface="ＭＳ Ｐゴシック"/>
              </a:rPr>
              <a:t>人いれば作れそう</a:t>
            </a:r>
            <a:endParaRPr lang="en-US" altLang="ja-JP" dirty="0">
              <a:solidFill>
                <a:srgbClr val="D9D9D9"/>
              </a:solidFill>
              <a:ea typeface="ＭＳ Ｐゴシック"/>
            </a:endParaRPr>
          </a:p>
          <a:p>
            <a:r>
              <a:rPr lang="ja-JP" altLang="en-US" dirty="0">
                <a:solidFill>
                  <a:srgbClr val="D9D9D9"/>
                </a:solidFill>
                <a:ea typeface="ＭＳ Ｐゴシック"/>
              </a:rPr>
              <a:t>開発するもの</a:t>
            </a:r>
          </a:p>
          <a:p>
            <a:pPr lvl="1"/>
            <a:r>
              <a:rPr lang="ja-JP" altLang="en-US" dirty="0">
                <a:solidFill>
                  <a:srgbClr val="D9D9D9"/>
                </a:solidFill>
                <a:ea typeface="ＭＳ Ｐゴシック"/>
              </a:rPr>
              <a:t>ベースのレベルアップ機能</a:t>
            </a:r>
            <a:endParaRPr lang="en-US" altLang="ja-JP" dirty="0">
              <a:solidFill>
                <a:srgbClr val="D9D9D9"/>
              </a:solidFill>
              <a:ea typeface="ＭＳ Ｐゴシック"/>
            </a:endParaRPr>
          </a:p>
          <a:p>
            <a:pPr lvl="1"/>
            <a:r>
              <a:rPr lang="en-US" altLang="ja-JP" dirty="0" err="1">
                <a:solidFill>
                  <a:srgbClr val="D9D9D9"/>
                </a:solidFill>
                <a:ea typeface="ＭＳ Ｐゴシック"/>
              </a:rPr>
              <a:t>ComputeShader</a:t>
            </a:r>
            <a:r>
              <a:rPr lang="ja-JP" altLang="en-US" dirty="0">
                <a:solidFill>
                  <a:srgbClr val="D9D9D9"/>
                </a:solidFill>
                <a:ea typeface="ＭＳ Ｐゴシック"/>
              </a:rPr>
              <a:t>の処理</a:t>
            </a:r>
            <a:endParaRPr lang="en-US" altLang="ja-JP" dirty="0">
              <a:solidFill>
                <a:srgbClr val="D9D9D9"/>
              </a:solidFill>
              <a:ea typeface="ＭＳ Ｐゴシック"/>
            </a:endParaRPr>
          </a:p>
          <a:p>
            <a:pPr lvl="1"/>
            <a:r>
              <a:rPr lang="en-US" altLang="ja-JP" dirty="0" err="1">
                <a:solidFill>
                  <a:srgbClr val="D9D9D9"/>
                </a:solidFill>
                <a:ea typeface="ＭＳ Ｐゴシック"/>
              </a:rPr>
              <a:t>DOTween</a:t>
            </a:r>
            <a:r>
              <a:rPr lang="ja-JP" altLang="en-US" dirty="0">
                <a:solidFill>
                  <a:srgbClr val="D9D9D9"/>
                </a:solidFill>
                <a:ea typeface="ＭＳ Ｐゴシック"/>
              </a:rPr>
              <a:t>でアニメーション作成</a:t>
            </a:r>
            <a:endParaRPr lang="en-US" altLang="ja-JP" dirty="0">
              <a:solidFill>
                <a:srgbClr val="D9D9D9"/>
              </a:solidFill>
              <a:ea typeface="ＭＳ Ｐゴシック"/>
            </a:endParaRPr>
          </a:p>
          <a:p>
            <a:pPr lvl="1"/>
            <a:r>
              <a:rPr lang="en-US" altLang="ja-JP" dirty="0">
                <a:solidFill>
                  <a:srgbClr val="D9D9D9"/>
                </a:solidFill>
                <a:ea typeface="ＭＳ Ｐゴシック"/>
              </a:rPr>
              <a:t>Enemy</a:t>
            </a:r>
            <a:r>
              <a:rPr lang="ja-JP" altLang="en-US" dirty="0">
                <a:solidFill>
                  <a:srgbClr val="D9D9D9"/>
                </a:solidFill>
                <a:ea typeface="ＭＳ Ｐゴシック"/>
              </a:rPr>
              <a:t>の</a:t>
            </a:r>
            <a:r>
              <a:rPr lang="en-US" altLang="ja-JP" dirty="0">
                <a:solidFill>
                  <a:srgbClr val="D9D9D9"/>
                </a:solidFill>
                <a:ea typeface="ＭＳ Ｐゴシック"/>
              </a:rPr>
              <a:t>AI</a:t>
            </a:r>
            <a:r>
              <a:rPr lang="ja-JP" altLang="en-US" dirty="0">
                <a:solidFill>
                  <a:srgbClr val="D9D9D9"/>
                </a:solidFill>
                <a:ea typeface="ＭＳ Ｐゴシック"/>
              </a:rPr>
              <a:t>作成</a:t>
            </a:r>
          </a:p>
          <a:p>
            <a:r>
              <a:rPr lang="en-US" altLang="ja-JP" dirty="0">
                <a:solidFill>
                  <a:srgbClr val="D9D9D9"/>
                </a:solidFill>
                <a:ea typeface="ＭＳ Ｐゴシック"/>
              </a:rPr>
              <a:t>1</a:t>
            </a:r>
            <a:r>
              <a:rPr lang="ja-JP" altLang="en-US" dirty="0">
                <a:solidFill>
                  <a:srgbClr val="D9D9D9"/>
                </a:solidFill>
                <a:ea typeface="ＭＳ Ｐゴシック"/>
              </a:rPr>
              <a:t>人だと</a:t>
            </a:r>
            <a:r>
              <a:rPr lang="en-US" altLang="ja-JP" dirty="0">
                <a:solidFill>
                  <a:srgbClr val="D9D9D9"/>
                </a:solidFill>
                <a:ea typeface="ＭＳ Ｐゴシック"/>
              </a:rPr>
              <a:t>3</a:t>
            </a:r>
            <a:r>
              <a:rPr lang="ja-JP" altLang="en-US" dirty="0">
                <a:solidFill>
                  <a:srgbClr val="D9D9D9"/>
                </a:solidFill>
                <a:ea typeface="ＭＳ Ｐゴシック"/>
              </a:rPr>
              <a:t>か月くらい、他の制作があるのなら半年くらいかかる</a:t>
            </a:r>
            <a:endParaRPr lang="en-US" altLang="ja-JP" dirty="0">
              <a:solidFill>
                <a:srgbClr val="D9D9D9"/>
              </a:solidFill>
              <a:ea typeface="ＭＳ Ｐゴシック"/>
            </a:endParaRPr>
          </a:p>
          <a:p>
            <a:r>
              <a:rPr lang="ja-JP" altLang="en-US" dirty="0">
                <a:solidFill>
                  <a:srgbClr val="D9D9D9"/>
                </a:solidFill>
                <a:ea typeface="ＭＳ Ｐゴシック"/>
              </a:rPr>
              <a:t>制作時間の半分で</a:t>
            </a:r>
            <a:r>
              <a:rPr lang="en-US" altLang="ja-JP" dirty="0" err="1">
                <a:solidFill>
                  <a:srgbClr val="D9D9D9"/>
                </a:solidFill>
                <a:ea typeface="ＭＳ Ｐゴシック"/>
              </a:rPr>
              <a:t>ComputeShader</a:t>
            </a:r>
            <a:r>
              <a:rPr lang="ja-JP" altLang="en-US" dirty="0">
                <a:solidFill>
                  <a:srgbClr val="D9D9D9"/>
                </a:solidFill>
                <a:ea typeface="ＭＳ Ｐゴシック"/>
              </a:rPr>
              <a:t>を使えるレベルにする</a:t>
            </a:r>
            <a:endParaRPr lang="en-US" altLang="ja-JP" dirty="0">
              <a:solidFill>
                <a:srgbClr val="D9D9D9"/>
              </a:solidFill>
              <a:ea typeface="ＭＳ Ｐゴシック"/>
            </a:endParaRPr>
          </a:p>
        </p:txBody>
      </p:sp>
      <p:pic>
        <p:nvPicPr>
          <p:cNvPr id="5" name="図 4">
            <a:extLst>
              <a:ext uri="{FF2B5EF4-FFF2-40B4-BE49-F238E27FC236}">
                <a16:creationId xmlns:a16="http://schemas.microsoft.com/office/drawing/2014/main" id="{2A885957-B277-44EE-AFD0-5197C5806F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48431" y="-2700000"/>
            <a:ext cx="5400000" cy="5400000"/>
          </a:xfrm>
          <a:prstGeom prst="rect">
            <a:avLst/>
          </a:prstGeom>
        </p:spPr>
      </p:pic>
    </p:spTree>
    <p:extLst>
      <p:ext uri="{BB962C8B-B14F-4D97-AF65-F5344CB8AC3E}">
        <p14:creationId xmlns:p14="http://schemas.microsoft.com/office/powerpoint/2010/main" val="1475115540"/>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9fe8a4a3-6c64-4b86-8618-7d8b382ab842">
      <Terms xmlns="http://schemas.microsoft.com/office/infopath/2007/PartnerControls"/>
    </lcf76f155ced4ddcb4097134ff3c332f>
    <TaxCatchAll xmlns="364aa304-3828-4773-a036-d0e31fc55b11"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ドキュメント" ma:contentTypeID="0x010100AEB1FF0A79880844874673FCB6085F70" ma:contentTypeVersion="15" ma:contentTypeDescription="新しいドキュメントを作成します。" ma:contentTypeScope="" ma:versionID="8d7d4aed06be08da839359674a604cf9">
  <xsd:schema xmlns:xsd="http://www.w3.org/2001/XMLSchema" xmlns:xs="http://www.w3.org/2001/XMLSchema" xmlns:p="http://schemas.microsoft.com/office/2006/metadata/properties" xmlns:ns2="9fe8a4a3-6c64-4b86-8618-7d8b382ab842" xmlns:ns3="364aa304-3828-4773-a036-d0e31fc55b11" targetNamespace="http://schemas.microsoft.com/office/2006/metadata/properties" ma:root="true" ma:fieldsID="5297e607814c2c6876113e4b616e9231" ns2:_="" ns3:_="">
    <xsd:import namespace="9fe8a4a3-6c64-4b86-8618-7d8b382ab842"/>
    <xsd:import namespace="364aa304-3828-4773-a036-d0e31fc55b11"/>
    <xsd:element name="properties">
      <xsd:complexType>
        <xsd:sequence>
          <xsd:element name="documentManagement">
            <xsd:complexType>
              <xsd:all>
                <xsd:element ref="ns2:lcf76f155ced4ddcb4097134ff3c332f" minOccurs="0"/>
                <xsd:element ref="ns3:TaxCatchAll" minOccurs="0"/>
                <xsd:element ref="ns2:MediaServiceMetadata" minOccurs="0"/>
                <xsd:element ref="ns2:MediaServiceFastMetadata" minOccurs="0"/>
                <xsd:element ref="ns2:MediaServiceGenerationTime" minOccurs="0"/>
                <xsd:element ref="ns2:MediaServiceEventHashCode" minOccurs="0"/>
                <xsd:element ref="ns2:MediaServiceOCR" minOccurs="0"/>
                <xsd:element ref="ns3:SharedWithUsers" minOccurs="0"/>
                <xsd:element ref="ns3:SharedWithDetails" minOccurs="0"/>
                <xsd:element ref="ns2:MediaServiceDateTaken" minOccurs="0"/>
                <xsd:element ref="ns2:MediaLengthInSeconds" minOccurs="0"/>
                <xsd:element ref="ns2:MediaServiceObjectDetectorVersions" minOccurs="0"/>
                <xsd:element ref="ns2:MediaServiceLocation"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fe8a4a3-6c64-4b86-8618-7d8b382ab842" elementFormDefault="qualified">
    <xsd:import namespace="http://schemas.microsoft.com/office/2006/documentManagement/types"/>
    <xsd:import namespace="http://schemas.microsoft.com/office/infopath/2007/PartnerControls"/>
    <xsd:element name="lcf76f155ced4ddcb4097134ff3c332f" ma:index="9" nillable="true" ma:taxonomy="true" ma:internalName="lcf76f155ced4ddcb4097134ff3c332f" ma:taxonomyFieldName="MediaServiceImageTags" ma:displayName="画像タグ" ma:readOnly="false" ma:fieldId="{5cf76f15-5ced-4ddc-b409-7134ff3c332f}" ma:taxonomyMulti="true" ma:sspId="8102841d-001d-4b82-b9ea-7f8cf7cd3cef" ma:termSetId="09814cd3-568e-fe90-9814-8d621ff8fb84" ma:anchorId="fba54fb3-c3e1-fe81-a776-ca4b69148c4d" ma:open="true" ma:isKeyword="false">
      <xsd:complexType>
        <xsd:sequence>
          <xsd:element ref="pc:Terms" minOccurs="0" maxOccurs="1"/>
        </xsd:sequence>
      </xsd:complexType>
    </xsd:element>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DateTaken" ma:index="18" nillable="true" ma:displayName="MediaServiceDateTaken" ma:hidden="true" ma:indexed="true" ma:internalName="MediaServiceDateTaken" ma:readOnly="true">
      <xsd:simpleType>
        <xsd:restriction base="dms:Text"/>
      </xsd:simpleType>
    </xsd:element>
    <xsd:element name="MediaLengthInSeconds" ma:index="19" nillable="true" ma:displayName="MediaLengthInSeconds" ma:hidden="true" ma:internalName="MediaLengthInSeconds" ma:readOnly="true">
      <xsd:simpleType>
        <xsd:restriction base="dms:Unknown"/>
      </xsd:simpleType>
    </xsd:element>
    <xsd:element name="MediaServiceObjectDetectorVersions" ma:index="20" nillable="true" ma:displayName="MediaServiceObjectDetectorVersions" ma:hidden="true" ma:indexed="true" ma:internalName="MediaServiceObjectDetectorVersions" ma:readOnly="true">
      <xsd:simpleType>
        <xsd:restriction base="dms:Text"/>
      </xsd:simpleType>
    </xsd:element>
    <xsd:element name="MediaServiceLocation" ma:index="21" nillable="true" ma:displayName="Location" ma:indexed="true" ma:internalName="MediaServiceLocation" ma:readOnly="true">
      <xsd:simpleType>
        <xsd:restriction base="dms:Text"/>
      </xsd:simpleType>
    </xsd:element>
    <xsd:element name="MediaServiceSearchProperties" ma:index="22"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364aa304-3828-4773-a036-d0e31fc55b11" elementFormDefault="qualified">
    <xsd:import namespace="http://schemas.microsoft.com/office/2006/documentManagement/types"/>
    <xsd:import namespace="http://schemas.microsoft.com/office/infopath/2007/PartnerControls"/>
    <xsd:element name="TaxCatchAll" ma:index="10" nillable="true" ma:displayName="Taxonomy Catch All Column" ma:hidden="true" ma:list="{d14a1714-ab18-42e6-bd8d-b0318ed50881}" ma:internalName="TaxCatchAll" ma:showField="CatchAllData" ma:web="364aa304-3828-4773-a036-d0e31fc55b11">
      <xsd:complexType>
        <xsd:complexContent>
          <xsd:extension base="dms:MultiChoiceLookup">
            <xsd:sequence>
              <xsd:element name="Value" type="dms:Lookup" maxOccurs="unbounded" minOccurs="0" nillable="true"/>
            </xsd:sequence>
          </xsd:extension>
        </xsd:complexContent>
      </xsd:complexType>
    </xsd:element>
    <xsd:element name="SharedWithUsers" ma:index="16" nillable="true" ma:displayName="共有相手"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共有相手の詳細情報"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6B49193-A19B-43DE-A226-DAF673126B9C}">
  <ds:schemaRefs>
    <ds:schemaRef ds:uri="http://purl.org/dc/dcmitype/"/>
    <ds:schemaRef ds:uri="http://schemas.microsoft.com/office/infopath/2007/PartnerControls"/>
    <ds:schemaRef ds:uri="http://purl.org/dc/terms/"/>
    <ds:schemaRef ds:uri="http://www.w3.org/XML/1998/namespace"/>
    <ds:schemaRef ds:uri="http://purl.org/dc/elements/1.1/"/>
    <ds:schemaRef ds:uri="http://schemas.microsoft.com/office/2006/metadata/properties"/>
    <ds:schemaRef ds:uri="http://schemas.microsoft.com/office/2006/documentManagement/types"/>
    <ds:schemaRef ds:uri="http://schemas.openxmlformats.org/package/2006/metadata/core-properties"/>
    <ds:schemaRef ds:uri="364aa304-3828-4773-a036-d0e31fc55b11"/>
    <ds:schemaRef ds:uri="9fe8a4a3-6c64-4b86-8618-7d8b382ab842"/>
  </ds:schemaRefs>
</ds:datastoreItem>
</file>

<file path=customXml/itemProps2.xml><?xml version="1.0" encoding="utf-8"?>
<ds:datastoreItem xmlns:ds="http://schemas.openxmlformats.org/officeDocument/2006/customXml" ds:itemID="{2306AA0A-C44C-428F-9798-FDC2985FA592}">
  <ds:schemaRefs>
    <ds:schemaRef ds:uri="http://schemas.microsoft.com/sharepoint/v3/contenttype/forms"/>
  </ds:schemaRefs>
</ds:datastoreItem>
</file>

<file path=customXml/itemProps3.xml><?xml version="1.0" encoding="utf-8"?>
<ds:datastoreItem xmlns:ds="http://schemas.openxmlformats.org/officeDocument/2006/customXml" ds:itemID="{7751BFD2-9024-40BF-BFF3-7B2D6E032E3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fe8a4a3-6c64-4b86-8618-7d8b382ab842"/>
    <ds:schemaRef ds:uri="364aa304-3828-4773-a036-d0e31fc55b1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509</TotalTime>
  <Words>333</Words>
  <Application>Microsoft Office PowerPoint</Application>
  <PresentationFormat>ワイド画面</PresentationFormat>
  <Paragraphs>53</Paragraphs>
  <Slides>8</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8</vt:i4>
      </vt:variant>
    </vt:vector>
  </HeadingPairs>
  <TitlesOfParts>
    <vt:vector size="13" baseType="lpstr">
      <vt:lpstr>Aptos</vt:lpstr>
      <vt:lpstr>Aptos Display</vt:lpstr>
      <vt:lpstr>ＭＳ Ｐゴシック</vt:lpstr>
      <vt:lpstr>Arial</vt:lpstr>
      <vt:lpstr>Office テーマ</vt:lpstr>
      <vt:lpstr>PowerPoint プレゼンテーション</vt:lpstr>
      <vt:lpstr>目次</vt:lpstr>
      <vt:lpstr>企画意図</vt:lpstr>
      <vt:lpstr>ゲーム概要</vt:lpstr>
      <vt:lpstr>操作方法</vt:lpstr>
      <vt:lpstr>セールスポイント​</vt:lpstr>
      <vt:lpstr>使用するアセット​</vt:lpstr>
      <vt:lpstr>制作に必要なメンバ</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
  <cp:lastModifiedBy>GTC23 磯尾　ガブリエル</cp:lastModifiedBy>
  <cp:revision>22</cp:revision>
  <dcterms:created xsi:type="dcterms:W3CDTF">2024-11-08T05:50:51Z</dcterms:created>
  <dcterms:modified xsi:type="dcterms:W3CDTF">2024-11-15T05:39:19Z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0x010100AEB1FF0A79880844874673FCB6085F70</vt:lpwstr>
  </property>
  <property fmtid="{D5CDD505-2E9C-101B-9397-08002B2CF9AE}" pid="3" name="MediaServiceImageTags">
    <vt:lpwstr/>
  </property>
  <property fmtid="{D5CDD505-2E9C-101B-9397-08002B2CF9AE}" pid="4" name="MSIP_Label_9f504514-6e13-49d7-8203-001e97ae7662_Enabled">
    <vt:lpwstr>true</vt:lpwstr>
  </property>
  <property fmtid="{D5CDD505-2E9C-101B-9397-08002B2CF9AE}" pid="5" name="MSIP_Label_9f504514-6e13-49d7-8203-001e97ae7662_SetDate">
    <vt:lpwstr>2024-11-14T08:40:29Z</vt:lpwstr>
  </property>
  <property fmtid="{D5CDD505-2E9C-101B-9397-08002B2CF9AE}" pid="6" name="MSIP_Label_9f504514-6e13-49d7-8203-001e97ae7662_Method">
    <vt:lpwstr>Standard</vt:lpwstr>
  </property>
  <property fmtid="{D5CDD505-2E9C-101B-9397-08002B2CF9AE}" pid="7" name="MSIP_Label_9f504514-6e13-49d7-8203-001e97ae7662_Name">
    <vt:lpwstr>defa4170-0d19-0005-0004-bc88714345d2</vt:lpwstr>
  </property>
  <property fmtid="{D5CDD505-2E9C-101B-9397-08002B2CF9AE}" pid="8" name="MSIP_Label_9f504514-6e13-49d7-8203-001e97ae7662_SiteId">
    <vt:lpwstr>1a0fe579-7f10-4395-ac1e-6c52a1509b88</vt:lpwstr>
  </property>
  <property fmtid="{D5CDD505-2E9C-101B-9397-08002B2CF9AE}" pid="9" name="MSIP_Label_9f504514-6e13-49d7-8203-001e97ae7662_ActionId">
    <vt:lpwstr>7d7145a0-b330-49dd-81c2-431b338b079e</vt:lpwstr>
  </property>
  <property fmtid="{D5CDD505-2E9C-101B-9397-08002B2CF9AE}" pid="10" name="MSIP_Label_9f504514-6e13-49d7-8203-001e97ae7662_ContentBits">
    <vt:lpwstr>0</vt:lpwstr>
  </property>
</Properties>
</file>