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339" r:id="rId3"/>
    <p:sldId id="395" r:id="rId4"/>
    <p:sldId id="393" r:id="rId5"/>
    <p:sldId id="396" r:id="rId6"/>
    <p:sldId id="397" r:id="rId7"/>
    <p:sldId id="270" r:id="rId8"/>
    <p:sldId id="274" r:id="rId9"/>
    <p:sldId id="273" r:id="rId10"/>
    <p:sldId id="275" r:id="rId11"/>
    <p:sldId id="3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9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FA818-6028-4D8F-9E7E-E71905C7CF3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17F2C0D5-C4FF-49BF-9C60-8A792A50E65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900" b="1" dirty="0"/>
            <a:t>WP1 -</a:t>
          </a:r>
          <a:r>
            <a:rPr lang="en-IE" sz="900" b="1" dirty="0"/>
            <a:t> Pond, fish and husbandry </a:t>
          </a:r>
          <a:endParaRPr lang="en-IE" sz="800" b="1" dirty="0">
            <a:latin typeface="+mn-lt"/>
          </a:endParaRPr>
        </a:p>
      </dgm:t>
    </dgm:pt>
    <dgm:pt modelId="{003A7866-54D2-4211-85B8-9B68F9DFD7B9}" type="parTrans" cxnId="{589D1F7E-ACF6-47C2-982A-D347FED4C0CB}">
      <dgm:prSet/>
      <dgm:spPr/>
      <dgm:t>
        <a:bodyPr/>
        <a:lstStyle/>
        <a:p>
          <a:endParaRPr lang="en-IE"/>
        </a:p>
      </dgm:t>
    </dgm:pt>
    <dgm:pt modelId="{FF287C9C-DF8C-42C6-834E-4BA36E63ED7D}" type="sibTrans" cxnId="{589D1F7E-ACF6-47C2-982A-D347FED4C0CB}">
      <dgm:prSet/>
      <dgm:spPr/>
      <dgm:t>
        <a:bodyPr/>
        <a:lstStyle/>
        <a:p>
          <a:endParaRPr lang="en-IE"/>
        </a:p>
      </dgm:t>
    </dgm:pt>
    <dgm:pt modelId="{510D5832-93B5-4FCB-A6C2-CF4FE9E2BCAD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>
              <a:latin typeface="+mn-lt"/>
            </a:rPr>
            <a:t>TASK 1.1</a:t>
          </a:r>
          <a:r>
            <a:rPr lang="en-US" sz="900" dirty="0">
              <a:latin typeface="+mn-lt"/>
            </a:rPr>
            <a:t>: Prepare the 4 aquaria. </a:t>
          </a:r>
          <a:endParaRPr lang="en-IE" sz="900" dirty="0">
            <a:latin typeface="+mn-lt"/>
          </a:endParaRPr>
        </a:p>
      </dgm:t>
    </dgm:pt>
    <dgm:pt modelId="{62F1E247-6196-4897-9F22-3E68D5818440}" type="parTrans" cxnId="{0E0CB6D0-454C-47CC-8B4D-2680CEEB8780}">
      <dgm:prSet/>
      <dgm:spPr/>
      <dgm:t>
        <a:bodyPr/>
        <a:lstStyle/>
        <a:p>
          <a:endParaRPr lang="en-IE"/>
        </a:p>
      </dgm:t>
    </dgm:pt>
    <dgm:pt modelId="{A9565958-DE86-49FD-B734-851AAB2A5DE3}" type="sibTrans" cxnId="{0E0CB6D0-454C-47CC-8B4D-2680CEEB8780}">
      <dgm:prSet/>
      <dgm:spPr/>
      <dgm:t>
        <a:bodyPr/>
        <a:lstStyle/>
        <a:p>
          <a:endParaRPr lang="en-IE"/>
        </a:p>
      </dgm:t>
    </dgm:pt>
    <dgm:pt modelId="{4A2C41A9-4A16-4EF8-A74F-D12DDEEFDAD6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TASK 1.2: </a:t>
          </a:r>
          <a:r>
            <a:rPr lang="en-US" sz="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Assess population distribution parameters</a:t>
          </a:r>
          <a:endParaRPr lang="en-IE" sz="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E01B9E23-D79C-441E-A3AB-EF049B1846E1}" type="parTrans" cxnId="{0944811C-D0D7-4CA5-8232-FB69643FABC5}">
      <dgm:prSet/>
      <dgm:spPr/>
      <dgm:t>
        <a:bodyPr/>
        <a:lstStyle/>
        <a:p>
          <a:endParaRPr lang="en-IE"/>
        </a:p>
      </dgm:t>
    </dgm:pt>
    <dgm:pt modelId="{C66D674C-3F98-40AD-8F21-1BF865CEB898}" type="sibTrans" cxnId="{0944811C-D0D7-4CA5-8232-FB69643FABC5}">
      <dgm:prSet/>
      <dgm:spPr/>
      <dgm:t>
        <a:bodyPr/>
        <a:lstStyle/>
        <a:p>
          <a:endParaRPr lang="en-IE"/>
        </a:p>
      </dgm:t>
    </dgm:pt>
    <dgm:pt modelId="{3C971F60-3DE0-4EFA-87C5-07C483AC82C5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1" dirty="0"/>
            <a:t>WP3 - </a:t>
          </a:r>
          <a:r>
            <a:rPr lang="en-IE" b="1" dirty="0"/>
            <a:t>Immunization and  fish swabs</a:t>
          </a:r>
        </a:p>
      </dgm:t>
    </dgm:pt>
    <dgm:pt modelId="{C972CCE9-5FDB-492A-9F2E-02E78DF46446}" type="parTrans" cxnId="{ACB4F043-CA97-44F8-9391-4BA56F21C834}">
      <dgm:prSet/>
      <dgm:spPr/>
      <dgm:t>
        <a:bodyPr/>
        <a:lstStyle/>
        <a:p>
          <a:endParaRPr lang="en-IE"/>
        </a:p>
      </dgm:t>
    </dgm:pt>
    <dgm:pt modelId="{97ED91BF-ACD3-4566-9A04-17BCC32ED08F}" type="sibTrans" cxnId="{ACB4F043-CA97-44F8-9391-4BA56F21C834}">
      <dgm:prSet/>
      <dgm:spPr/>
      <dgm:t>
        <a:bodyPr/>
        <a:lstStyle/>
        <a:p>
          <a:endParaRPr lang="en-IE"/>
        </a:p>
      </dgm:t>
    </dgm:pt>
    <dgm:pt modelId="{C74A7BCA-A226-48D5-B80F-AFB630851012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>
              <a:latin typeface="+mn-lt"/>
            </a:rPr>
            <a:t>TASK 1.3: </a:t>
          </a:r>
          <a:r>
            <a:rPr lang="en-US" sz="900" dirty="0">
              <a:latin typeface="+mn-lt"/>
            </a:rPr>
            <a:t>Stock 120 juveniles fish of 12-13 grams per aquarium. </a:t>
          </a:r>
          <a:endParaRPr lang="en-IE" sz="900" dirty="0">
            <a:latin typeface="+mn-lt"/>
          </a:endParaRPr>
        </a:p>
      </dgm:t>
    </dgm:pt>
    <dgm:pt modelId="{67AF6469-5476-4BD1-9103-3FE64534006B}" type="parTrans" cxnId="{86A6082F-A737-40E1-99B6-356D977147A4}">
      <dgm:prSet/>
      <dgm:spPr/>
      <dgm:t>
        <a:bodyPr/>
        <a:lstStyle/>
        <a:p>
          <a:endParaRPr lang="en-IE"/>
        </a:p>
      </dgm:t>
    </dgm:pt>
    <dgm:pt modelId="{8989F82E-B7BA-42C6-AB60-47DBB9959D2F}" type="sibTrans" cxnId="{86A6082F-A737-40E1-99B6-356D977147A4}">
      <dgm:prSet/>
      <dgm:spPr/>
      <dgm:t>
        <a:bodyPr/>
        <a:lstStyle/>
        <a:p>
          <a:endParaRPr lang="en-IE"/>
        </a:p>
      </dgm:t>
    </dgm:pt>
    <dgm:pt modelId="{25FC6207-380A-4A12-B403-C32479C29DC4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>
              <a:latin typeface="+mn-lt"/>
            </a:rPr>
            <a:t>TASK 1.4:</a:t>
          </a:r>
          <a:r>
            <a:rPr lang="en-US" sz="900" dirty="0">
              <a:latin typeface="+mn-lt"/>
            </a:rPr>
            <a:t> Record water parameter. </a:t>
          </a:r>
          <a:endParaRPr lang="en-IE" sz="900" dirty="0">
            <a:latin typeface="+mn-lt"/>
          </a:endParaRPr>
        </a:p>
      </dgm:t>
    </dgm:pt>
    <dgm:pt modelId="{9EF4EF76-BA6A-439C-B5E3-D5A5F13A66A5}" type="parTrans" cxnId="{F7C4020E-4144-4A08-9605-4F4B9F43F633}">
      <dgm:prSet/>
      <dgm:spPr/>
      <dgm:t>
        <a:bodyPr/>
        <a:lstStyle/>
        <a:p>
          <a:endParaRPr lang="en-IE"/>
        </a:p>
      </dgm:t>
    </dgm:pt>
    <dgm:pt modelId="{7A8FEAD8-FE4D-4289-8E47-289F6AE854E1}" type="sibTrans" cxnId="{F7C4020E-4144-4A08-9605-4F4B9F43F633}">
      <dgm:prSet/>
      <dgm:spPr/>
      <dgm:t>
        <a:bodyPr/>
        <a:lstStyle/>
        <a:p>
          <a:endParaRPr lang="en-IE"/>
        </a:p>
      </dgm:t>
    </dgm:pt>
    <dgm:pt modelId="{3D010441-76A7-416F-BC63-5903970C03CE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1" dirty="0"/>
            <a:t>WP2 - </a:t>
          </a:r>
          <a:r>
            <a:rPr lang="en-IE" b="1" dirty="0"/>
            <a:t>Bacterial preparation, vaccine preparation</a:t>
          </a:r>
        </a:p>
      </dgm:t>
    </dgm:pt>
    <dgm:pt modelId="{42E4F1BE-354B-4EEE-AD6D-7414E63BDD8A}" type="parTrans" cxnId="{42A51662-34CF-4DB2-AC45-0BE123792999}">
      <dgm:prSet/>
      <dgm:spPr/>
      <dgm:t>
        <a:bodyPr/>
        <a:lstStyle/>
        <a:p>
          <a:endParaRPr lang="en-IE"/>
        </a:p>
      </dgm:t>
    </dgm:pt>
    <dgm:pt modelId="{45E3B6F2-392A-48A7-B2D1-293F18697112}" type="sibTrans" cxnId="{42A51662-34CF-4DB2-AC45-0BE123792999}">
      <dgm:prSet/>
      <dgm:spPr/>
      <dgm:t>
        <a:bodyPr/>
        <a:lstStyle/>
        <a:p>
          <a:endParaRPr lang="en-IE"/>
        </a:p>
      </dgm:t>
    </dgm:pt>
    <dgm:pt modelId="{3BF15907-C461-4FDB-BB24-61FD86CEA9B1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>
              <a:latin typeface="+mn-lt"/>
            </a:rPr>
            <a:t>TASK 1.6: </a:t>
          </a:r>
          <a:r>
            <a:rPr lang="en-US" sz="900" dirty="0">
              <a:latin typeface="+mn-lt"/>
            </a:rPr>
            <a:t>Acclimat</a:t>
          </a:r>
          <a:r>
            <a:rPr lang="en-US" sz="900" dirty="0"/>
            <a:t>e 10 days.</a:t>
          </a:r>
          <a:endParaRPr lang="en-IE" sz="900" dirty="0"/>
        </a:p>
      </dgm:t>
    </dgm:pt>
    <dgm:pt modelId="{FE14BE24-DEBA-47E5-863E-D85EEF0FDCA4}" type="parTrans" cxnId="{02E75768-1F33-4FA0-90A5-9B558CED6EF9}">
      <dgm:prSet/>
      <dgm:spPr/>
      <dgm:t>
        <a:bodyPr/>
        <a:lstStyle/>
        <a:p>
          <a:endParaRPr lang="en-IE"/>
        </a:p>
      </dgm:t>
    </dgm:pt>
    <dgm:pt modelId="{43B65F76-5668-4831-806C-240198F8C572}" type="sibTrans" cxnId="{02E75768-1F33-4FA0-90A5-9B558CED6EF9}">
      <dgm:prSet/>
      <dgm:spPr/>
      <dgm:t>
        <a:bodyPr/>
        <a:lstStyle/>
        <a:p>
          <a:endParaRPr lang="en-IE"/>
        </a:p>
      </dgm:t>
    </dgm:pt>
    <dgm:pt modelId="{B114149A-9BE8-47DC-A375-433D5B5D4E42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2.1:</a:t>
          </a:r>
          <a:r>
            <a:rPr lang="en-US" sz="900" dirty="0"/>
            <a:t> </a:t>
          </a:r>
          <a:r>
            <a:rPr lang="en-US" sz="900" b="0" i="0" u="none" dirty="0"/>
            <a:t>Recovery of the two strains</a:t>
          </a:r>
          <a:endParaRPr lang="en-IE" sz="900" dirty="0"/>
        </a:p>
      </dgm:t>
    </dgm:pt>
    <dgm:pt modelId="{FCF158CA-B78B-426A-94E0-0AA8B4CB3708}" type="parTrans" cxnId="{0C35A0B5-9DD3-4CFE-8841-C9B8DEE4FC68}">
      <dgm:prSet/>
      <dgm:spPr/>
      <dgm:t>
        <a:bodyPr/>
        <a:lstStyle/>
        <a:p>
          <a:endParaRPr lang="en-IE"/>
        </a:p>
      </dgm:t>
    </dgm:pt>
    <dgm:pt modelId="{88F96A7C-3471-44B0-A893-7664670A781D}" type="sibTrans" cxnId="{0C35A0B5-9DD3-4CFE-8841-C9B8DEE4FC68}">
      <dgm:prSet/>
      <dgm:spPr/>
      <dgm:t>
        <a:bodyPr/>
        <a:lstStyle/>
        <a:p>
          <a:endParaRPr lang="en-IE"/>
        </a:p>
      </dgm:t>
    </dgm:pt>
    <dgm:pt modelId="{D588AC6C-B2DD-4B0A-BB1D-82C5DA38E67D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2.2: </a:t>
          </a:r>
          <a:r>
            <a:rPr lang="en-US" sz="900" dirty="0"/>
            <a:t>Stockage of bacteria for challenge </a:t>
          </a:r>
          <a:r>
            <a:rPr lang="en-US" sz="900" dirty="0">
              <a:latin typeface="+mn-lt"/>
            </a:rPr>
            <a:t>test</a:t>
          </a:r>
          <a:endParaRPr lang="en-IE" sz="900" dirty="0">
            <a:latin typeface="+mn-lt"/>
          </a:endParaRPr>
        </a:p>
      </dgm:t>
    </dgm:pt>
    <dgm:pt modelId="{A446A794-31D4-4A41-9AF8-265CC7BC5DFD}" type="parTrans" cxnId="{98635183-1DC7-47C9-966B-0429893795BC}">
      <dgm:prSet/>
      <dgm:spPr/>
      <dgm:t>
        <a:bodyPr/>
        <a:lstStyle/>
        <a:p>
          <a:endParaRPr lang="en-IE"/>
        </a:p>
      </dgm:t>
    </dgm:pt>
    <dgm:pt modelId="{9704E210-695C-450E-9EC8-5993A9371E6D}" type="sibTrans" cxnId="{98635183-1DC7-47C9-966B-0429893795BC}">
      <dgm:prSet/>
      <dgm:spPr/>
      <dgm:t>
        <a:bodyPr/>
        <a:lstStyle/>
        <a:p>
          <a:endParaRPr lang="en-IE"/>
        </a:p>
      </dgm:t>
    </dgm:pt>
    <dgm:pt modelId="{7D19F4D9-8C8E-4C76-856B-1CE80A681212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2.3</a:t>
          </a:r>
          <a:r>
            <a:rPr lang="en-US" sz="900" dirty="0"/>
            <a:t>: Production of vaccine Sa </a:t>
          </a:r>
          <a:endParaRPr lang="en-IE" sz="900" dirty="0"/>
        </a:p>
      </dgm:t>
    </dgm:pt>
    <dgm:pt modelId="{AF98A8DE-9FEB-4EDA-B28C-7DFE81DCD085}" type="parTrans" cxnId="{2437B626-AC46-4946-A8D2-23FE53AC8268}">
      <dgm:prSet/>
      <dgm:spPr/>
      <dgm:t>
        <a:bodyPr/>
        <a:lstStyle/>
        <a:p>
          <a:endParaRPr lang="en-IE"/>
        </a:p>
      </dgm:t>
    </dgm:pt>
    <dgm:pt modelId="{BE025CB4-0B74-478B-9147-A5E0982B55BF}" type="sibTrans" cxnId="{2437B626-AC46-4946-A8D2-23FE53AC8268}">
      <dgm:prSet/>
      <dgm:spPr/>
      <dgm:t>
        <a:bodyPr/>
        <a:lstStyle/>
        <a:p>
          <a:endParaRPr lang="en-IE"/>
        </a:p>
      </dgm:t>
    </dgm:pt>
    <dgm:pt modelId="{F1520BD7-EF90-4C67-979A-9F290D069032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2.4: </a:t>
          </a:r>
          <a:r>
            <a:rPr lang="en-IE" sz="900" dirty="0"/>
            <a:t>Production of vaccine Av</a:t>
          </a:r>
        </a:p>
      </dgm:t>
    </dgm:pt>
    <dgm:pt modelId="{F99862BB-2475-464F-B6FA-39AE2187D3A8}" type="parTrans" cxnId="{3DD0EF63-409C-4333-96DA-2B4057643E51}">
      <dgm:prSet/>
      <dgm:spPr/>
      <dgm:t>
        <a:bodyPr/>
        <a:lstStyle/>
        <a:p>
          <a:endParaRPr lang="en-IE"/>
        </a:p>
      </dgm:t>
    </dgm:pt>
    <dgm:pt modelId="{7F53865C-0D2D-4304-86C7-2D7E7D0940D9}" type="sibTrans" cxnId="{3DD0EF63-409C-4333-96DA-2B4057643E51}">
      <dgm:prSet/>
      <dgm:spPr/>
      <dgm:t>
        <a:bodyPr/>
        <a:lstStyle/>
        <a:p>
          <a:endParaRPr lang="en-IE"/>
        </a:p>
      </dgm:t>
    </dgm:pt>
    <dgm:pt modelId="{90E301C0-B1F7-41AD-A866-29E3CE6B5826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2.5: </a:t>
          </a:r>
          <a:r>
            <a:rPr lang="en-US" sz="900" dirty="0"/>
            <a:t>Production of vaccine Sa + Av</a:t>
          </a:r>
          <a:endParaRPr lang="en-IE" sz="900" dirty="0"/>
        </a:p>
      </dgm:t>
    </dgm:pt>
    <dgm:pt modelId="{237F381B-C59C-468F-A86C-1D300D418FAE}" type="parTrans" cxnId="{25162162-5F04-434A-A3A5-E9A84B2F1942}">
      <dgm:prSet/>
      <dgm:spPr/>
      <dgm:t>
        <a:bodyPr/>
        <a:lstStyle/>
        <a:p>
          <a:endParaRPr lang="en-IE"/>
        </a:p>
      </dgm:t>
    </dgm:pt>
    <dgm:pt modelId="{84FA923A-A30E-4159-9ABA-8619833B8114}" type="sibTrans" cxnId="{25162162-5F04-434A-A3A5-E9A84B2F1942}">
      <dgm:prSet/>
      <dgm:spPr/>
      <dgm:t>
        <a:bodyPr/>
        <a:lstStyle/>
        <a:p>
          <a:endParaRPr lang="en-IE"/>
        </a:p>
      </dgm:t>
    </dgm:pt>
    <dgm:pt modelId="{FC4B043A-E5DE-4158-AD29-C224B35630B2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2.6: </a:t>
          </a:r>
          <a:r>
            <a:rPr lang="en-IE" sz="900" dirty="0"/>
            <a:t>Production of vaccine Control</a:t>
          </a:r>
        </a:p>
      </dgm:t>
    </dgm:pt>
    <dgm:pt modelId="{46B3158E-BA06-4684-8DA5-3B57A17DCB39}" type="parTrans" cxnId="{C78DBE76-CE8F-43FC-ADEC-253DDF95B02B}">
      <dgm:prSet/>
      <dgm:spPr/>
      <dgm:t>
        <a:bodyPr/>
        <a:lstStyle/>
        <a:p>
          <a:endParaRPr lang="en-IE"/>
        </a:p>
      </dgm:t>
    </dgm:pt>
    <dgm:pt modelId="{4DDE224E-EC51-4287-8A04-CD0E27CB4B4A}" type="sibTrans" cxnId="{C78DBE76-CE8F-43FC-ADEC-253DDF95B02B}">
      <dgm:prSet/>
      <dgm:spPr/>
      <dgm:t>
        <a:bodyPr/>
        <a:lstStyle/>
        <a:p>
          <a:endParaRPr lang="en-IE"/>
        </a:p>
      </dgm:t>
    </dgm:pt>
    <dgm:pt modelId="{BDFCD11A-4026-4C3E-8BCA-2CFE55687AE3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TASK 3.1</a:t>
          </a:r>
          <a:r>
            <a:rPr lang="en-US" sz="900" dirty="0"/>
            <a:t>: </a:t>
          </a:r>
          <a:r>
            <a:rPr lang="en-IE" sz="900" dirty="0"/>
            <a:t>Fish swab before immunization - (baseline IgM)</a:t>
          </a:r>
        </a:p>
      </dgm:t>
    </dgm:pt>
    <dgm:pt modelId="{6345C05B-7BDF-443B-BABC-83EDDBA6B608}" type="parTrans" cxnId="{BD75A8DB-365A-42F3-BF58-E17A6375FFA9}">
      <dgm:prSet/>
      <dgm:spPr/>
      <dgm:t>
        <a:bodyPr/>
        <a:lstStyle/>
        <a:p>
          <a:endParaRPr lang="en-IE"/>
        </a:p>
      </dgm:t>
    </dgm:pt>
    <dgm:pt modelId="{F5FCD2FE-7CC4-495F-A276-C2EA21D50B4F}" type="sibTrans" cxnId="{BD75A8DB-365A-42F3-BF58-E17A6375FFA9}">
      <dgm:prSet/>
      <dgm:spPr/>
      <dgm:t>
        <a:bodyPr/>
        <a:lstStyle/>
        <a:p>
          <a:endParaRPr lang="en-IE"/>
        </a:p>
      </dgm:t>
    </dgm:pt>
    <dgm:pt modelId="{746F7D36-A354-407F-9480-F58920EA1E7D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3.2: </a:t>
          </a:r>
          <a:r>
            <a:rPr lang="en-IE" sz="900" dirty="0"/>
            <a:t>Immunization (Sa, Av, Sa + Av, Control)</a:t>
          </a:r>
        </a:p>
      </dgm:t>
    </dgm:pt>
    <dgm:pt modelId="{934712AD-2DF8-4A4D-BD55-68CE29891B47}" type="parTrans" cxnId="{A22F328A-16B4-4A04-9FB1-D606A77FA0A2}">
      <dgm:prSet/>
      <dgm:spPr/>
      <dgm:t>
        <a:bodyPr/>
        <a:lstStyle/>
        <a:p>
          <a:endParaRPr lang="en-IE"/>
        </a:p>
      </dgm:t>
    </dgm:pt>
    <dgm:pt modelId="{B92B9128-0CF3-44D4-8A01-33C8E55B1E1B}" type="sibTrans" cxnId="{A22F328A-16B4-4A04-9FB1-D606A77FA0A2}">
      <dgm:prSet/>
      <dgm:spPr/>
      <dgm:t>
        <a:bodyPr/>
        <a:lstStyle/>
        <a:p>
          <a:endParaRPr lang="en-IE"/>
        </a:p>
      </dgm:t>
    </dgm:pt>
    <dgm:pt modelId="{9CB2F4DA-70BA-4D26-99D7-68C756A3BF3F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3.3-3.5: </a:t>
          </a:r>
          <a:r>
            <a:rPr lang="en-US" sz="900" dirty="0"/>
            <a:t>Weekly fish swabs  to collect biomarkers</a:t>
          </a:r>
          <a:endParaRPr lang="en-IE" sz="900" dirty="0"/>
        </a:p>
      </dgm:t>
    </dgm:pt>
    <dgm:pt modelId="{C81D7E16-A907-47FF-B4E1-A1A1F39CC9D3}" type="parTrans" cxnId="{DC14AE1C-9030-4DF9-A081-06C3366C8BD6}">
      <dgm:prSet/>
      <dgm:spPr/>
      <dgm:t>
        <a:bodyPr/>
        <a:lstStyle/>
        <a:p>
          <a:endParaRPr lang="en-IE"/>
        </a:p>
      </dgm:t>
    </dgm:pt>
    <dgm:pt modelId="{B2ADE271-2C4D-4460-AADB-BCC7ACC08C67}" type="sibTrans" cxnId="{DC14AE1C-9030-4DF9-A081-06C3366C8BD6}">
      <dgm:prSet/>
      <dgm:spPr/>
      <dgm:t>
        <a:bodyPr/>
        <a:lstStyle/>
        <a:p>
          <a:endParaRPr lang="en-IE"/>
        </a:p>
      </dgm:t>
    </dgm:pt>
    <dgm:pt modelId="{527DFC01-0B62-4F5E-8F9A-E48BF0F85F91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1" dirty="0"/>
            <a:t>WP4 – Lab assays to monitor immune response</a:t>
          </a:r>
          <a:endParaRPr lang="en-IE" b="1" dirty="0"/>
        </a:p>
      </dgm:t>
    </dgm:pt>
    <dgm:pt modelId="{A10946BF-3A9F-4904-84CB-69FDA252F8CC}" type="parTrans" cxnId="{EE0C4125-4824-466A-84F5-3F09A3036931}">
      <dgm:prSet/>
      <dgm:spPr/>
      <dgm:t>
        <a:bodyPr/>
        <a:lstStyle/>
        <a:p>
          <a:endParaRPr lang="en-IE"/>
        </a:p>
      </dgm:t>
    </dgm:pt>
    <dgm:pt modelId="{97180218-BDB0-4218-B92F-BB46F73D5CF2}" type="sibTrans" cxnId="{EE0C4125-4824-466A-84F5-3F09A3036931}">
      <dgm:prSet/>
      <dgm:spPr/>
      <dgm:t>
        <a:bodyPr/>
        <a:lstStyle/>
        <a:p>
          <a:endParaRPr lang="en-IE"/>
        </a:p>
      </dgm:t>
    </dgm:pt>
    <dgm:pt modelId="{35DC8C43-779D-4261-A01E-F220D6198EE6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4.1: </a:t>
          </a:r>
          <a:r>
            <a:rPr lang="en-US" sz="900" dirty="0"/>
            <a:t>ELISA for each group of samples for IgM and IgT</a:t>
          </a:r>
          <a:endParaRPr lang="en-IE" sz="900" dirty="0"/>
        </a:p>
      </dgm:t>
    </dgm:pt>
    <dgm:pt modelId="{1339952C-3772-4C92-870F-A9518469F615}" type="parTrans" cxnId="{81ADEA0B-9ACA-4234-8A0B-BD34BED686C5}">
      <dgm:prSet/>
      <dgm:spPr/>
      <dgm:t>
        <a:bodyPr/>
        <a:lstStyle/>
        <a:p>
          <a:endParaRPr lang="en-IE"/>
        </a:p>
      </dgm:t>
    </dgm:pt>
    <dgm:pt modelId="{8B389580-8574-4518-80A3-23375C1EA364}" type="sibTrans" cxnId="{81ADEA0B-9ACA-4234-8A0B-BD34BED686C5}">
      <dgm:prSet/>
      <dgm:spPr/>
      <dgm:t>
        <a:bodyPr/>
        <a:lstStyle/>
        <a:p>
          <a:endParaRPr lang="en-IE"/>
        </a:p>
      </dgm:t>
    </dgm:pt>
    <dgm:pt modelId="{4E22AC36-169B-4FE3-BBE8-4A2D37EDD43B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1000" b="1" dirty="0"/>
            <a:t>TASK 4.2: </a:t>
          </a:r>
          <a:r>
            <a:rPr lang="en-US" sz="1000" dirty="0"/>
            <a:t>PCR of key immune genes</a:t>
          </a:r>
          <a:endParaRPr lang="en-IE" sz="1000" dirty="0"/>
        </a:p>
      </dgm:t>
    </dgm:pt>
    <dgm:pt modelId="{8AEBF653-420C-46A4-AF11-F58349B3B7C0}" type="parTrans" cxnId="{AFAC1FB3-2F75-485B-9EBA-DC32062E5544}">
      <dgm:prSet/>
      <dgm:spPr/>
      <dgm:t>
        <a:bodyPr/>
        <a:lstStyle/>
        <a:p>
          <a:endParaRPr lang="en-IE"/>
        </a:p>
      </dgm:t>
    </dgm:pt>
    <dgm:pt modelId="{B390C04B-C7F1-4640-8B4C-C77C71FD5957}" type="sibTrans" cxnId="{AFAC1FB3-2F75-485B-9EBA-DC32062E5544}">
      <dgm:prSet/>
      <dgm:spPr/>
      <dgm:t>
        <a:bodyPr/>
        <a:lstStyle/>
        <a:p>
          <a:endParaRPr lang="en-IE"/>
        </a:p>
      </dgm:t>
    </dgm:pt>
    <dgm:pt modelId="{5484A01D-B030-4FF6-9373-69E76BDE6354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4.3: </a:t>
          </a:r>
          <a:r>
            <a:rPr lang="en-IE" sz="900" dirty="0"/>
            <a:t>Agglutination tests</a:t>
          </a:r>
        </a:p>
      </dgm:t>
    </dgm:pt>
    <dgm:pt modelId="{F19EE688-D3C4-4955-A4EF-5E91650470C0}" type="parTrans" cxnId="{71AD03B5-3CB7-46AA-B36F-EFF06232AE25}">
      <dgm:prSet/>
      <dgm:spPr/>
      <dgm:t>
        <a:bodyPr/>
        <a:lstStyle/>
        <a:p>
          <a:endParaRPr lang="en-IE"/>
        </a:p>
      </dgm:t>
    </dgm:pt>
    <dgm:pt modelId="{F81DBE36-53B0-491E-9C98-4F832D02D763}" type="sibTrans" cxnId="{71AD03B5-3CB7-46AA-B36F-EFF06232AE25}">
      <dgm:prSet/>
      <dgm:spPr/>
      <dgm:t>
        <a:bodyPr/>
        <a:lstStyle/>
        <a:p>
          <a:endParaRPr lang="en-IE"/>
        </a:p>
      </dgm:t>
    </dgm:pt>
    <dgm:pt modelId="{F1EA32BE-ACBE-419B-9A38-CDF16DC1DD50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4.4: </a:t>
          </a:r>
          <a:r>
            <a:rPr lang="en-IE" sz="900" dirty="0"/>
            <a:t>Collect and analyse results</a:t>
          </a:r>
        </a:p>
      </dgm:t>
    </dgm:pt>
    <dgm:pt modelId="{70733ABA-BFCD-47CA-980C-12CBB7AB7A60}" type="parTrans" cxnId="{717EEE89-C6D8-4EE4-B7FD-AE1CC32CE908}">
      <dgm:prSet/>
      <dgm:spPr/>
      <dgm:t>
        <a:bodyPr/>
        <a:lstStyle/>
        <a:p>
          <a:endParaRPr lang="en-IE"/>
        </a:p>
      </dgm:t>
    </dgm:pt>
    <dgm:pt modelId="{1E8E9765-0D43-48FD-A58E-C829F680ACDF}" type="sibTrans" cxnId="{717EEE89-C6D8-4EE4-B7FD-AE1CC32CE908}">
      <dgm:prSet/>
      <dgm:spPr/>
      <dgm:t>
        <a:bodyPr/>
        <a:lstStyle/>
        <a:p>
          <a:endParaRPr lang="en-IE"/>
        </a:p>
      </dgm:t>
    </dgm:pt>
    <dgm:pt modelId="{2095546D-B72C-4EB7-BAC3-4B8506E873EF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4.5: </a:t>
          </a:r>
          <a:r>
            <a:rPr lang="en-IE" sz="900" dirty="0"/>
            <a:t>Draw conclusions</a:t>
          </a:r>
        </a:p>
      </dgm:t>
    </dgm:pt>
    <dgm:pt modelId="{B7DE16C2-3A6B-4485-B492-1760D792B8E1}" type="parTrans" cxnId="{BC7A01A2-0DA1-4CBB-AEA8-804790221E95}">
      <dgm:prSet/>
      <dgm:spPr/>
      <dgm:t>
        <a:bodyPr/>
        <a:lstStyle/>
        <a:p>
          <a:endParaRPr lang="en-IE"/>
        </a:p>
      </dgm:t>
    </dgm:pt>
    <dgm:pt modelId="{34A0897F-07C4-4B41-A4D0-96B5C450DDEF}" type="sibTrans" cxnId="{BC7A01A2-0DA1-4CBB-AEA8-804790221E95}">
      <dgm:prSet/>
      <dgm:spPr/>
      <dgm:t>
        <a:bodyPr/>
        <a:lstStyle/>
        <a:p>
          <a:endParaRPr lang="en-IE"/>
        </a:p>
      </dgm:t>
    </dgm:pt>
    <dgm:pt modelId="{1D4A48B2-B330-420A-8B87-DB04B71642F1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E" b="1" dirty="0"/>
            <a:t>WP5- Challenge test week 4 post vaccination</a:t>
          </a:r>
        </a:p>
      </dgm:t>
    </dgm:pt>
    <dgm:pt modelId="{59D550F4-CF0B-43FF-BFC2-E748546C981D}" type="parTrans" cxnId="{1F8CDB8B-E5B2-4F15-B6A8-8159BAFE2413}">
      <dgm:prSet/>
      <dgm:spPr/>
      <dgm:t>
        <a:bodyPr/>
        <a:lstStyle/>
        <a:p>
          <a:endParaRPr lang="en-IE"/>
        </a:p>
      </dgm:t>
    </dgm:pt>
    <dgm:pt modelId="{B080A1C8-B9F9-4496-8A14-9F7665165C56}" type="sibTrans" cxnId="{1F8CDB8B-E5B2-4F15-B6A8-8159BAFE2413}">
      <dgm:prSet/>
      <dgm:spPr/>
      <dgm:t>
        <a:bodyPr/>
        <a:lstStyle/>
        <a:p>
          <a:endParaRPr lang="en-IE"/>
        </a:p>
      </dgm:t>
    </dgm:pt>
    <dgm:pt modelId="{FA37AF01-871E-40FF-B485-B794D3FBE3C8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800" b="1" dirty="0"/>
            <a:t>TASK 5.1: </a:t>
          </a:r>
          <a:r>
            <a:rPr lang="en-US" sz="800" dirty="0"/>
            <a:t>Expose to </a:t>
          </a:r>
          <a:r>
            <a:rPr lang="en-US" sz="800" i="1" dirty="0"/>
            <a:t>Steptoccocus agalactiae </a:t>
          </a:r>
          <a:r>
            <a:rPr lang="en-US" sz="800" dirty="0"/>
            <a:t>the group vaccinated with Sa</a:t>
          </a:r>
          <a:endParaRPr lang="en-IE" sz="800" dirty="0"/>
        </a:p>
      </dgm:t>
    </dgm:pt>
    <dgm:pt modelId="{4CCDCC71-1982-4C6B-AD01-17DD398BA7E2}" type="parTrans" cxnId="{3543F1F7-9164-4E5F-B485-DBBD2EA9D275}">
      <dgm:prSet/>
      <dgm:spPr/>
      <dgm:t>
        <a:bodyPr/>
        <a:lstStyle/>
        <a:p>
          <a:endParaRPr lang="en-IE"/>
        </a:p>
      </dgm:t>
    </dgm:pt>
    <dgm:pt modelId="{EB661129-2E73-42C2-941C-70D41D1F2FBB}" type="sibTrans" cxnId="{3543F1F7-9164-4E5F-B485-DBBD2EA9D275}">
      <dgm:prSet/>
      <dgm:spPr/>
      <dgm:t>
        <a:bodyPr/>
        <a:lstStyle/>
        <a:p>
          <a:endParaRPr lang="en-IE"/>
        </a:p>
      </dgm:t>
    </dgm:pt>
    <dgm:pt modelId="{9861EC5C-26C8-463E-8A5E-D2CB42E4C9F9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800" b="1" dirty="0"/>
            <a:t>TASK 5.3: </a:t>
          </a:r>
          <a:r>
            <a:rPr lang="en-US" sz="800" dirty="0"/>
            <a:t>Expose to </a:t>
          </a:r>
          <a:r>
            <a:rPr lang="en-US" sz="800" i="1" dirty="0"/>
            <a:t>Aeromonas veronii</a:t>
          </a:r>
          <a:r>
            <a:rPr lang="en-US" sz="800" dirty="0"/>
            <a:t> the group vaccinated with Av</a:t>
          </a:r>
          <a:endParaRPr lang="en-IE" sz="800" dirty="0"/>
        </a:p>
      </dgm:t>
    </dgm:pt>
    <dgm:pt modelId="{BFCCCF37-D524-4934-9690-D8E5A5246D04}" type="parTrans" cxnId="{82F11068-6100-4A22-BAAB-E3FF25B5E8D1}">
      <dgm:prSet/>
      <dgm:spPr/>
      <dgm:t>
        <a:bodyPr/>
        <a:lstStyle/>
        <a:p>
          <a:endParaRPr lang="en-IE"/>
        </a:p>
      </dgm:t>
    </dgm:pt>
    <dgm:pt modelId="{E790281A-9023-47AF-ABD6-AB8B9CADF5AE}" type="sibTrans" cxnId="{82F11068-6100-4A22-BAAB-E3FF25B5E8D1}">
      <dgm:prSet/>
      <dgm:spPr/>
      <dgm:t>
        <a:bodyPr/>
        <a:lstStyle/>
        <a:p>
          <a:endParaRPr lang="en-IE"/>
        </a:p>
      </dgm:t>
    </dgm:pt>
    <dgm:pt modelId="{41B70143-9B74-4458-94D6-8837F49812FE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5.4: </a:t>
          </a:r>
          <a:r>
            <a:rPr lang="en-US" sz="900" dirty="0"/>
            <a:t>Expose to PBS the group vaccinated with Av</a:t>
          </a:r>
          <a:endParaRPr lang="en-IE" sz="900" dirty="0"/>
        </a:p>
      </dgm:t>
    </dgm:pt>
    <dgm:pt modelId="{CC3EBB38-C06C-4DE0-8091-55F1A2429823}" type="parTrans" cxnId="{B5DCCEB2-C0E9-4E56-A814-16B79FBC7A8F}">
      <dgm:prSet/>
      <dgm:spPr/>
      <dgm:t>
        <a:bodyPr/>
        <a:lstStyle/>
        <a:p>
          <a:endParaRPr lang="en-IE"/>
        </a:p>
      </dgm:t>
    </dgm:pt>
    <dgm:pt modelId="{137FC282-C83F-4B12-B435-B4FC4212617C}" type="sibTrans" cxnId="{B5DCCEB2-C0E9-4E56-A814-16B79FBC7A8F}">
      <dgm:prSet/>
      <dgm:spPr/>
      <dgm:t>
        <a:bodyPr/>
        <a:lstStyle/>
        <a:p>
          <a:endParaRPr lang="en-IE"/>
        </a:p>
      </dgm:t>
    </dgm:pt>
    <dgm:pt modelId="{95510123-71F1-4AEA-B924-147EA407DB4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1" dirty="0"/>
            <a:t>WP6 - </a:t>
          </a:r>
          <a:r>
            <a:rPr lang="en-IE" b="1" dirty="0"/>
            <a:t>Ethics requirements</a:t>
          </a:r>
        </a:p>
      </dgm:t>
    </dgm:pt>
    <dgm:pt modelId="{7D730F5E-CF6C-40B8-A39D-35463F992CF0}" type="parTrans" cxnId="{56049942-905B-47A0-A854-16455A116E53}">
      <dgm:prSet/>
      <dgm:spPr/>
      <dgm:t>
        <a:bodyPr/>
        <a:lstStyle/>
        <a:p>
          <a:endParaRPr lang="en-IE"/>
        </a:p>
      </dgm:t>
    </dgm:pt>
    <dgm:pt modelId="{1F37561D-1BC8-4FF6-8E91-65CE5ED85F74}" type="sibTrans" cxnId="{56049942-905B-47A0-A854-16455A116E53}">
      <dgm:prSet/>
      <dgm:spPr/>
      <dgm:t>
        <a:bodyPr/>
        <a:lstStyle/>
        <a:p>
          <a:endParaRPr lang="en-IE"/>
        </a:p>
      </dgm:t>
    </dgm:pt>
    <dgm:pt modelId="{C71352EB-A44A-432C-8A1B-751B669D6C20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b="1" dirty="0"/>
            <a:t>TASK 6.1: </a:t>
          </a:r>
          <a:r>
            <a:rPr lang="en-US" sz="800" dirty="0"/>
            <a:t>Approve use of fish for the study by  Animal Care and Use  Committee</a:t>
          </a:r>
          <a:endParaRPr lang="en-IE" sz="800" dirty="0"/>
        </a:p>
      </dgm:t>
    </dgm:pt>
    <dgm:pt modelId="{2BB677FE-DEE3-43DE-89D1-603ECBED2834}" type="parTrans" cxnId="{34E4D358-C65B-4EDB-B091-52C4BDC8BF82}">
      <dgm:prSet/>
      <dgm:spPr/>
      <dgm:t>
        <a:bodyPr/>
        <a:lstStyle/>
        <a:p>
          <a:endParaRPr lang="en-IE"/>
        </a:p>
      </dgm:t>
    </dgm:pt>
    <dgm:pt modelId="{BA550401-8734-44EA-9B00-FB28C7805BF9}" type="sibTrans" cxnId="{34E4D358-C65B-4EDB-B091-52C4BDC8BF82}">
      <dgm:prSet/>
      <dgm:spPr/>
      <dgm:t>
        <a:bodyPr/>
        <a:lstStyle/>
        <a:p>
          <a:endParaRPr lang="en-IE"/>
        </a:p>
      </dgm:t>
    </dgm:pt>
    <dgm:pt modelId="{944A1EE7-8E10-4646-9C85-DDCDD626125F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5.2: </a:t>
          </a:r>
          <a:r>
            <a:rPr lang="en-US" sz="900" dirty="0"/>
            <a:t>Expose to PBS the group vaccinated with Sa</a:t>
          </a:r>
          <a:endParaRPr lang="en-IE" sz="900" dirty="0"/>
        </a:p>
      </dgm:t>
    </dgm:pt>
    <dgm:pt modelId="{E9AAA92C-522C-46D6-A56D-F6A895F4EBB8}" type="parTrans" cxnId="{ED38A4EB-190D-4B09-BE24-E4F29D73937B}">
      <dgm:prSet/>
      <dgm:spPr/>
      <dgm:t>
        <a:bodyPr/>
        <a:lstStyle/>
        <a:p>
          <a:endParaRPr lang="en-IE"/>
        </a:p>
      </dgm:t>
    </dgm:pt>
    <dgm:pt modelId="{DBBE3512-F498-43F0-A3E0-AD2C996EEDDC}" type="sibTrans" cxnId="{ED38A4EB-190D-4B09-BE24-E4F29D73937B}">
      <dgm:prSet/>
      <dgm:spPr/>
      <dgm:t>
        <a:bodyPr/>
        <a:lstStyle/>
        <a:p>
          <a:endParaRPr lang="en-IE"/>
        </a:p>
      </dgm:t>
    </dgm:pt>
    <dgm:pt modelId="{5E756CA1-4A53-4390-A3E7-403D8E6EF720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6.2: </a:t>
          </a:r>
          <a:r>
            <a:rPr lang="en-US" sz="900" dirty="0"/>
            <a:t>Ensure a</a:t>
          </a:r>
          <a:r>
            <a:rPr lang="en-IE" sz="900" dirty="0"/>
            <a:t>nimal welfare during experimentation</a:t>
          </a:r>
        </a:p>
      </dgm:t>
    </dgm:pt>
    <dgm:pt modelId="{EA1BBCFC-0E4A-4E92-81A1-0855E8BB6D4D}" type="parTrans" cxnId="{7F34B0B7-389D-4143-9389-557907E590B5}">
      <dgm:prSet/>
      <dgm:spPr/>
      <dgm:t>
        <a:bodyPr/>
        <a:lstStyle/>
        <a:p>
          <a:endParaRPr lang="en-IE"/>
        </a:p>
      </dgm:t>
    </dgm:pt>
    <dgm:pt modelId="{79953BAF-8F0F-47A4-A5F0-5F16B4C54FCD}" type="sibTrans" cxnId="{7F34B0B7-389D-4143-9389-557907E590B5}">
      <dgm:prSet/>
      <dgm:spPr/>
      <dgm:t>
        <a:bodyPr/>
        <a:lstStyle/>
        <a:p>
          <a:endParaRPr lang="en-IE"/>
        </a:p>
      </dgm:t>
    </dgm:pt>
    <dgm:pt modelId="{FB7B4580-5775-43E6-8808-3B04240AF35F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800" b="1" dirty="0"/>
            <a:t>TASK 5.5: </a:t>
          </a:r>
          <a:r>
            <a:rPr lang="en-US" sz="800" dirty="0"/>
            <a:t>Expose to </a:t>
          </a:r>
          <a:r>
            <a:rPr lang="en-US" sz="800" i="1" dirty="0"/>
            <a:t>Steptoccocus agalactiae </a:t>
          </a:r>
          <a:r>
            <a:rPr lang="en-US" sz="800" dirty="0"/>
            <a:t>the group vaccinated with Sa + Av</a:t>
          </a:r>
          <a:endParaRPr lang="en-IE" sz="800" dirty="0"/>
        </a:p>
      </dgm:t>
    </dgm:pt>
    <dgm:pt modelId="{B0FCC61B-A03D-4F5E-BC8A-2C1D2349CD7B}" type="parTrans" cxnId="{A0426EE7-A4B3-495A-BE53-B80EB3127F7D}">
      <dgm:prSet/>
      <dgm:spPr/>
      <dgm:t>
        <a:bodyPr/>
        <a:lstStyle/>
        <a:p>
          <a:endParaRPr lang="en-IE"/>
        </a:p>
      </dgm:t>
    </dgm:pt>
    <dgm:pt modelId="{930B85F5-9BB2-4177-8120-CA1C19237E3F}" type="sibTrans" cxnId="{A0426EE7-A4B3-495A-BE53-B80EB3127F7D}">
      <dgm:prSet/>
      <dgm:spPr/>
      <dgm:t>
        <a:bodyPr/>
        <a:lstStyle/>
        <a:p>
          <a:endParaRPr lang="en-IE"/>
        </a:p>
      </dgm:t>
    </dgm:pt>
    <dgm:pt modelId="{C2ABEF62-EE04-4278-A69B-0C001D55747C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800" b="1" dirty="0"/>
            <a:t>TASK 5.6: </a:t>
          </a:r>
          <a:r>
            <a:rPr lang="en-US" sz="800" dirty="0"/>
            <a:t>Expose to </a:t>
          </a:r>
          <a:r>
            <a:rPr lang="en-US" sz="800" i="1" dirty="0"/>
            <a:t>Aeromonas veronii</a:t>
          </a:r>
          <a:r>
            <a:rPr lang="en-US" sz="800" dirty="0"/>
            <a:t> the group vaccinated with Sa + Av</a:t>
          </a:r>
          <a:endParaRPr lang="en-IE" sz="800" dirty="0"/>
        </a:p>
      </dgm:t>
    </dgm:pt>
    <dgm:pt modelId="{F08360BE-8444-4E5D-9FE9-26B6DA20588B}" type="parTrans" cxnId="{B982B75E-EF6B-46FD-A608-02AC10162E90}">
      <dgm:prSet/>
      <dgm:spPr/>
      <dgm:t>
        <a:bodyPr/>
        <a:lstStyle/>
        <a:p>
          <a:endParaRPr lang="en-IE"/>
        </a:p>
      </dgm:t>
    </dgm:pt>
    <dgm:pt modelId="{C715ABEE-CA31-4F42-86CE-55A933D1130C}" type="sibTrans" cxnId="{B982B75E-EF6B-46FD-A608-02AC10162E90}">
      <dgm:prSet/>
      <dgm:spPr/>
      <dgm:t>
        <a:bodyPr/>
        <a:lstStyle/>
        <a:p>
          <a:endParaRPr lang="en-IE"/>
        </a:p>
      </dgm:t>
    </dgm:pt>
    <dgm:pt modelId="{1CFD06DA-7293-4561-90B3-8BA2CAB3A9D6}">
      <dgm:prSet phldrT="[Text]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b="1" dirty="0"/>
            <a:t>TASK 5.7: </a:t>
          </a:r>
          <a:r>
            <a:rPr lang="en-US" dirty="0"/>
            <a:t>Expose to PBS the group vaccinated with Sa + Av</a:t>
          </a:r>
          <a:endParaRPr lang="en-IE" dirty="0"/>
        </a:p>
      </dgm:t>
    </dgm:pt>
    <dgm:pt modelId="{C93F2DC6-2007-4F00-8392-347CA6D1811D}" type="parTrans" cxnId="{467C0F8B-B5EF-4555-B5C1-3C8EDFFD6F1E}">
      <dgm:prSet/>
      <dgm:spPr/>
      <dgm:t>
        <a:bodyPr/>
        <a:lstStyle/>
        <a:p>
          <a:endParaRPr lang="en-IE"/>
        </a:p>
      </dgm:t>
    </dgm:pt>
    <dgm:pt modelId="{1284B5AA-4557-4BE4-BBFF-5AA671AEC3C1}" type="sibTrans" cxnId="{467C0F8B-B5EF-4555-B5C1-3C8EDFFD6F1E}">
      <dgm:prSet/>
      <dgm:spPr/>
      <dgm:t>
        <a:bodyPr/>
        <a:lstStyle/>
        <a:p>
          <a:endParaRPr lang="en-IE"/>
        </a:p>
      </dgm:t>
    </dgm:pt>
    <dgm:pt modelId="{53B07727-9285-461F-B861-7494E09B5DDB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5.9: </a:t>
          </a:r>
          <a:r>
            <a:rPr lang="en-IE" sz="900" dirty="0"/>
            <a:t>Draw conclusions</a:t>
          </a:r>
        </a:p>
      </dgm:t>
    </dgm:pt>
    <dgm:pt modelId="{A50F7E0A-8C6E-4DF7-80B3-8771A81431F3}" type="parTrans" cxnId="{A247A98E-AD31-47BE-B4D3-DC23E7884EB3}">
      <dgm:prSet/>
      <dgm:spPr/>
      <dgm:t>
        <a:bodyPr/>
        <a:lstStyle/>
        <a:p>
          <a:endParaRPr lang="en-IE"/>
        </a:p>
      </dgm:t>
    </dgm:pt>
    <dgm:pt modelId="{B64C833B-365E-4766-87F4-BACFD81B0D27}" type="sibTrans" cxnId="{A247A98E-AD31-47BE-B4D3-DC23E7884EB3}">
      <dgm:prSet/>
      <dgm:spPr/>
      <dgm:t>
        <a:bodyPr/>
        <a:lstStyle/>
        <a:p>
          <a:endParaRPr lang="en-IE"/>
        </a:p>
      </dgm:t>
    </dgm:pt>
    <dgm:pt modelId="{F8FA16C4-773E-4AA7-ABA3-B1752B4E9EB4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IE" sz="900" b="1" dirty="0">
              <a:solidFill>
                <a:schemeClr val="tx1"/>
              </a:solidFill>
            </a:rPr>
            <a:t>TASK 5.8: </a:t>
          </a:r>
          <a:r>
            <a:rPr lang="en-IE" sz="900" dirty="0">
              <a:solidFill>
                <a:schemeClr val="tx1"/>
              </a:solidFill>
            </a:rPr>
            <a:t>Daily monitoring survival rate </a:t>
          </a:r>
          <a:endParaRPr lang="en-IE" sz="900" dirty="0"/>
        </a:p>
      </dgm:t>
    </dgm:pt>
    <dgm:pt modelId="{B250D916-C7F8-4D1A-956B-1FA6E891E831}" type="parTrans" cxnId="{7460389C-3AC6-4593-86AB-A703ED26B1C9}">
      <dgm:prSet/>
      <dgm:spPr/>
      <dgm:t>
        <a:bodyPr/>
        <a:lstStyle/>
        <a:p>
          <a:endParaRPr lang="en-US"/>
        </a:p>
      </dgm:t>
    </dgm:pt>
    <dgm:pt modelId="{B3E31243-30DD-4920-B46A-356877E9F43C}" type="sibTrans" cxnId="{7460389C-3AC6-4593-86AB-A703ED26B1C9}">
      <dgm:prSet/>
      <dgm:spPr/>
      <dgm:t>
        <a:bodyPr/>
        <a:lstStyle/>
        <a:p>
          <a:endParaRPr lang="en-US"/>
        </a:p>
      </dgm:t>
    </dgm:pt>
    <dgm:pt modelId="{9975430E-C662-422E-BB4B-9D08AEE94647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>
              <a:latin typeface="+mn-lt"/>
            </a:rPr>
            <a:t>TASK 1.5:</a:t>
          </a:r>
          <a:r>
            <a:rPr lang="en-US" sz="900" dirty="0">
              <a:latin typeface="+mn-lt"/>
            </a:rPr>
            <a:t> Define feeding regime. </a:t>
          </a:r>
          <a:endParaRPr lang="en-IE" sz="900" dirty="0">
            <a:latin typeface="+mn-lt"/>
          </a:endParaRPr>
        </a:p>
      </dgm:t>
    </dgm:pt>
    <dgm:pt modelId="{AC18D7AF-B248-439C-8146-872F314FA184}" type="sibTrans" cxnId="{564C5C70-06A7-4010-A774-078A535E2015}">
      <dgm:prSet/>
      <dgm:spPr/>
      <dgm:t>
        <a:bodyPr/>
        <a:lstStyle/>
        <a:p>
          <a:endParaRPr lang="en-IE"/>
        </a:p>
      </dgm:t>
    </dgm:pt>
    <dgm:pt modelId="{BC888BF1-3DDD-4394-A480-8703C0014B05}" type="parTrans" cxnId="{564C5C70-06A7-4010-A774-078A535E2015}">
      <dgm:prSet/>
      <dgm:spPr/>
      <dgm:t>
        <a:bodyPr/>
        <a:lstStyle/>
        <a:p>
          <a:endParaRPr lang="en-IE"/>
        </a:p>
      </dgm:t>
    </dgm:pt>
    <dgm:pt modelId="{D2218598-928F-4121-B015-9F997F3D016E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1.7: </a:t>
          </a:r>
          <a:r>
            <a:rPr lang="en-US" sz="900" dirty="0"/>
            <a:t>Bacterial isolation: fish is free of diseases</a:t>
          </a:r>
          <a:endParaRPr lang="en-IE" sz="900" dirty="0"/>
        </a:p>
      </dgm:t>
    </dgm:pt>
    <dgm:pt modelId="{2913AACE-88FB-445F-8890-B9C99E8F8F2B}" type="parTrans" cxnId="{F6A6933A-AEA5-4836-8DFE-5A4EE39E2909}">
      <dgm:prSet/>
      <dgm:spPr/>
      <dgm:t>
        <a:bodyPr/>
        <a:lstStyle/>
        <a:p>
          <a:endParaRPr lang="en-US"/>
        </a:p>
      </dgm:t>
    </dgm:pt>
    <dgm:pt modelId="{5478E87D-932F-4FDE-AC79-B7E4E1F65D55}" type="sibTrans" cxnId="{F6A6933A-AEA5-4836-8DFE-5A4EE39E2909}">
      <dgm:prSet/>
      <dgm:spPr/>
      <dgm:t>
        <a:bodyPr/>
        <a:lstStyle/>
        <a:p>
          <a:endParaRPr lang="en-US"/>
        </a:p>
      </dgm:t>
    </dgm:pt>
    <dgm:pt modelId="{1FC76D46-2F94-4177-9363-9DEE719EAB5E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3.6: </a:t>
          </a:r>
          <a:r>
            <a:rPr lang="en-US" sz="900" dirty="0"/>
            <a:t>Immunization booster (Sa, Av, Sa + Av, Control)</a:t>
          </a:r>
          <a:endParaRPr lang="en-IE" sz="900" dirty="0"/>
        </a:p>
      </dgm:t>
    </dgm:pt>
    <dgm:pt modelId="{3E9C5DC8-BFC9-4DD9-B960-56F87A771E00}" type="parTrans" cxnId="{D5D7035D-7827-4921-BC3E-B8205E74D000}">
      <dgm:prSet/>
      <dgm:spPr/>
      <dgm:t>
        <a:bodyPr/>
        <a:lstStyle/>
        <a:p>
          <a:endParaRPr lang="en-US"/>
        </a:p>
      </dgm:t>
    </dgm:pt>
    <dgm:pt modelId="{A3511E81-428A-4C0B-AFBD-462B0D7891B6}" type="sibTrans" cxnId="{D5D7035D-7827-4921-BC3E-B8205E74D000}">
      <dgm:prSet/>
      <dgm:spPr/>
      <dgm:t>
        <a:bodyPr/>
        <a:lstStyle/>
        <a:p>
          <a:endParaRPr lang="en-US"/>
        </a:p>
      </dgm:t>
    </dgm:pt>
    <dgm:pt modelId="{1C5026D2-70FB-41EA-B0E0-04A256C7284B}">
      <dgm:prSet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l"/>
          <a:r>
            <a:rPr lang="en-US" sz="900" b="1" dirty="0"/>
            <a:t>TASK 3.7-3.14: </a:t>
          </a:r>
          <a:r>
            <a:rPr lang="en-US" sz="900" dirty="0"/>
            <a:t>Weekly fish swabs  to collect biomarkers</a:t>
          </a:r>
        </a:p>
      </dgm:t>
    </dgm:pt>
    <dgm:pt modelId="{F92BC232-5525-4DFE-AA4C-97DEE248AA7A}" type="parTrans" cxnId="{3C8A3676-3C35-4DCA-9D55-1B5C5DC7DCD3}">
      <dgm:prSet/>
      <dgm:spPr/>
      <dgm:t>
        <a:bodyPr/>
        <a:lstStyle/>
        <a:p>
          <a:endParaRPr lang="en-US"/>
        </a:p>
      </dgm:t>
    </dgm:pt>
    <dgm:pt modelId="{5C0E9B83-4FF4-4B47-AC26-31A3AB2E1D1B}" type="sibTrans" cxnId="{3C8A3676-3C35-4DCA-9D55-1B5C5DC7DCD3}">
      <dgm:prSet/>
      <dgm:spPr/>
      <dgm:t>
        <a:bodyPr/>
        <a:lstStyle/>
        <a:p>
          <a:endParaRPr lang="en-US"/>
        </a:p>
      </dgm:t>
    </dgm:pt>
    <dgm:pt modelId="{8471AE46-7701-413D-B41E-A77A2BED583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E" b="1" dirty="0"/>
            <a:t>WP5’- Challenge test (end of experiment)</a:t>
          </a:r>
        </a:p>
      </dgm:t>
    </dgm:pt>
    <dgm:pt modelId="{9067055A-BA0A-4C85-83F4-8EAF155A402C}" type="parTrans" cxnId="{50A30055-34C8-495F-A377-C28F81B91C9A}">
      <dgm:prSet/>
      <dgm:spPr/>
      <dgm:t>
        <a:bodyPr/>
        <a:lstStyle/>
        <a:p>
          <a:endParaRPr lang="en-US"/>
        </a:p>
      </dgm:t>
    </dgm:pt>
    <dgm:pt modelId="{14BBC264-DB8D-4419-8670-9967538E4C1B}" type="sibTrans" cxnId="{50A30055-34C8-495F-A377-C28F81B91C9A}">
      <dgm:prSet/>
      <dgm:spPr/>
      <dgm:t>
        <a:bodyPr/>
        <a:lstStyle/>
        <a:p>
          <a:endParaRPr lang="en-US"/>
        </a:p>
      </dgm:t>
    </dgm:pt>
    <dgm:pt modelId="{7A856271-E1C6-4A44-85F4-510B6860EF63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b="1" dirty="0"/>
            <a:t>TASK 5.1: </a:t>
          </a:r>
          <a:r>
            <a:rPr lang="en-US" sz="800" dirty="0"/>
            <a:t>Expose to </a:t>
          </a:r>
          <a:r>
            <a:rPr lang="en-US" sz="800" i="1" dirty="0"/>
            <a:t>Steptoccocus agalactiae </a:t>
          </a:r>
          <a:r>
            <a:rPr lang="en-US" sz="800" dirty="0"/>
            <a:t>the group vaccinated with Sa</a:t>
          </a:r>
          <a:endParaRPr lang="en-IE" sz="800" dirty="0"/>
        </a:p>
      </dgm:t>
    </dgm:pt>
    <dgm:pt modelId="{0023BE27-B953-440B-A5E1-7889C763AF51}" type="parTrans" cxnId="{4D797FF0-CD49-4FBE-8266-333A5047F963}">
      <dgm:prSet/>
      <dgm:spPr/>
      <dgm:t>
        <a:bodyPr/>
        <a:lstStyle/>
        <a:p>
          <a:endParaRPr lang="en-US"/>
        </a:p>
      </dgm:t>
    </dgm:pt>
    <dgm:pt modelId="{89F88414-16A0-44CC-8DE2-CD14E4C3BDC9}" type="sibTrans" cxnId="{4D797FF0-CD49-4FBE-8266-333A5047F963}">
      <dgm:prSet/>
      <dgm:spPr/>
      <dgm:t>
        <a:bodyPr/>
        <a:lstStyle/>
        <a:p>
          <a:endParaRPr lang="en-US"/>
        </a:p>
      </dgm:t>
    </dgm:pt>
    <dgm:pt modelId="{103B4612-9067-4D55-8600-1911E425796B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TASK 5.2: </a:t>
          </a:r>
          <a:r>
            <a:rPr lang="en-US" sz="900" dirty="0"/>
            <a:t>Expose to PBS the group vaccinated with Sa</a:t>
          </a:r>
          <a:endParaRPr lang="en-IE" sz="900" dirty="0"/>
        </a:p>
      </dgm:t>
    </dgm:pt>
    <dgm:pt modelId="{8EB75F3A-7EAF-4492-A2AA-EA7CF812CDD5}" type="parTrans" cxnId="{73262F90-9236-4C59-B8D2-8DE8A33486A9}">
      <dgm:prSet/>
      <dgm:spPr/>
      <dgm:t>
        <a:bodyPr/>
        <a:lstStyle/>
        <a:p>
          <a:endParaRPr lang="en-US"/>
        </a:p>
      </dgm:t>
    </dgm:pt>
    <dgm:pt modelId="{9883BD36-1B55-446A-9916-D7E7B7290FAD}" type="sibTrans" cxnId="{73262F90-9236-4C59-B8D2-8DE8A33486A9}">
      <dgm:prSet/>
      <dgm:spPr/>
      <dgm:t>
        <a:bodyPr/>
        <a:lstStyle/>
        <a:p>
          <a:endParaRPr lang="en-US"/>
        </a:p>
      </dgm:t>
    </dgm:pt>
    <dgm:pt modelId="{EC66A839-9460-49EB-AD5B-7BF4C977CC54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b="1" dirty="0"/>
            <a:t>TASK 5.3: </a:t>
          </a:r>
          <a:r>
            <a:rPr lang="en-US" sz="800" dirty="0"/>
            <a:t>Expose to </a:t>
          </a:r>
          <a:r>
            <a:rPr lang="en-US" sz="800" i="1" dirty="0"/>
            <a:t>Aeromonas veronii</a:t>
          </a:r>
          <a:r>
            <a:rPr lang="en-US" sz="800" dirty="0"/>
            <a:t> the group vaccinated with Av</a:t>
          </a:r>
          <a:endParaRPr lang="en-IE" sz="800" dirty="0"/>
        </a:p>
      </dgm:t>
    </dgm:pt>
    <dgm:pt modelId="{A4048736-43DA-4051-BA66-4EF96D3CA05A}" type="parTrans" cxnId="{D97BC640-FC97-4603-909C-B3ED49B9895E}">
      <dgm:prSet/>
      <dgm:spPr/>
      <dgm:t>
        <a:bodyPr/>
        <a:lstStyle/>
        <a:p>
          <a:endParaRPr lang="en-US"/>
        </a:p>
      </dgm:t>
    </dgm:pt>
    <dgm:pt modelId="{5B2B1A7F-BFC6-446E-B00C-DF83CEC22CF5}" type="sibTrans" cxnId="{D97BC640-FC97-4603-909C-B3ED49B9895E}">
      <dgm:prSet/>
      <dgm:spPr/>
      <dgm:t>
        <a:bodyPr/>
        <a:lstStyle/>
        <a:p>
          <a:endParaRPr lang="en-US"/>
        </a:p>
      </dgm:t>
    </dgm:pt>
    <dgm:pt modelId="{53B79736-7B36-4850-A8DB-439FBD60889C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TASK 5.4: </a:t>
          </a:r>
          <a:r>
            <a:rPr lang="en-US" sz="900" dirty="0"/>
            <a:t>Expose to PBS the group vaccinated with Av</a:t>
          </a:r>
          <a:endParaRPr lang="en-IE" sz="900" dirty="0"/>
        </a:p>
      </dgm:t>
    </dgm:pt>
    <dgm:pt modelId="{AF83B9CA-35B8-4560-AAE1-B042AB169984}" type="parTrans" cxnId="{1CC30A02-105F-4E0E-9D27-AB1DDEB9AFD3}">
      <dgm:prSet/>
      <dgm:spPr/>
      <dgm:t>
        <a:bodyPr/>
        <a:lstStyle/>
        <a:p>
          <a:endParaRPr lang="en-US"/>
        </a:p>
      </dgm:t>
    </dgm:pt>
    <dgm:pt modelId="{B1F0A736-8D26-4385-8A55-B3FE5BA1E3AD}" type="sibTrans" cxnId="{1CC30A02-105F-4E0E-9D27-AB1DDEB9AFD3}">
      <dgm:prSet/>
      <dgm:spPr/>
      <dgm:t>
        <a:bodyPr/>
        <a:lstStyle/>
        <a:p>
          <a:endParaRPr lang="en-US"/>
        </a:p>
      </dgm:t>
    </dgm:pt>
    <dgm:pt modelId="{94EEECC1-9CE3-4F02-8FF4-2C08AF52A133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b="1" dirty="0"/>
            <a:t>TASK 5.5: </a:t>
          </a:r>
          <a:r>
            <a:rPr lang="en-US" sz="800" dirty="0"/>
            <a:t>Expose to </a:t>
          </a:r>
          <a:r>
            <a:rPr lang="en-US" sz="800" i="1" dirty="0"/>
            <a:t>Steptoccocus agalactiae </a:t>
          </a:r>
          <a:r>
            <a:rPr lang="en-US" sz="800" dirty="0"/>
            <a:t>the group vaccinated with Sa + Av</a:t>
          </a:r>
          <a:endParaRPr lang="en-IE" sz="800" dirty="0"/>
        </a:p>
      </dgm:t>
    </dgm:pt>
    <dgm:pt modelId="{96928B36-A8B1-4D9F-91A3-C3A2EF517145}" type="parTrans" cxnId="{FB06CAAE-2894-4C48-A490-7FF17EFF0037}">
      <dgm:prSet/>
      <dgm:spPr/>
      <dgm:t>
        <a:bodyPr/>
        <a:lstStyle/>
        <a:p>
          <a:endParaRPr lang="en-US"/>
        </a:p>
      </dgm:t>
    </dgm:pt>
    <dgm:pt modelId="{2F8410A6-C280-4BFD-A0F3-C6AE55464135}" type="sibTrans" cxnId="{FB06CAAE-2894-4C48-A490-7FF17EFF0037}">
      <dgm:prSet/>
      <dgm:spPr/>
      <dgm:t>
        <a:bodyPr/>
        <a:lstStyle/>
        <a:p>
          <a:endParaRPr lang="en-US"/>
        </a:p>
      </dgm:t>
    </dgm:pt>
    <dgm:pt modelId="{F6666269-EA2A-48F3-A6DC-8DDD7238855D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b="1" dirty="0"/>
            <a:t>TASK 5.6: </a:t>
          </a:r>
          <a:r>
            <a:rPr lang="en-US" sz="800" dirty="0"/>
            <a:t>Expose to </a:t>
          </a:r>
          <a:r>
            <a:rPr lang="en-US" sz="800" i="1" dirty="0"/>
            <a:t>Aeromonas veronii</a:t>
          </a:r>
          <a:r>
            <a:rPr lang="en-US" sz="800" dirty="0"/>
            <a:t> the group vaccinated with Sa + Av</a:t>
          </a:r>
          <a:endParaRPr lang="en-IE" sz="800" dirty="0"/>
        </a:p>
      </dgm:t>
    </dgm:pt>
    <dgm:pt modelId="{5ED28D2C-F2C8-4CCB-8A8D-19FFD6562EB8}" type="parTrans" cxnId="{B215E741-F39A-4348-8AE4-BD49C06CE536}">
      <dgm:prSet/>
      <dgm:spPr/>
      <dgm:t>
        <a:bodyPr/>
        <a:lstStyle/>
        <a:p>
          <a:endParaRPr lang="en-US"/>
        </a:p>
      </dgm:t>
    </dgm:pt>
    <dgm:pt modelId="{3ACE4B48-413D-4F76-A646-49D5B573D963}" type="sibTrans" cxnId="{B215E741-F39A-4348-8AE4-BD49C06CE536}">
      <dgm:prSet/>
      <dgm:spPr/>
      <dgm:t>
        <a:bodyPr/>
        <a:lstStyle/>
        <a:p>
          <a:endParaRPr lang="en-US"/>
        </a:p>
      </dgm:t>
    </dgm:pt>
    <dgm:pt modelId="{8E8844DC-2F76-4B8C-89F9-3CC0DA7C3936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800" b="1" dirty="0"/>
            <a:t>TASK 5.7: </a:t>
          </a:r>
          <a:r>
            <a:rPr lang="en-US" sz="800" dirty="0"/>
            <a:t>Expose to PBS the group vaccinated with Sa + Av</a:t>
          </a:r>
          <a:endParaRPr lang="en-IE" sz="800" dirty="0"/>
        </a:p>
      </dgm:t>
    </dgm:pt>
    <dgm:pt modelId="{67D25AAE-208D-4E15-B520-57DE4BAE6DEF}" type="parTrans" cxnId="{FB0B5D5A-69A8-421C-8D6A-5DCDA71D4330}">
      <dgm:prSet/>
      <dgm:spPr/>
      <dgm:t>
        <a:bodyPr/>
        <a:lstStyle/>
        <a:p>
          <a:endParaRPr lang="en-US"/>
        </a:p>
      </dgm:t>
    </dgm:pt>
    <dgm:pt modelId="{791D0291-DC22-42FB-8977-E0A849DDF091}" type="sibTrans" cxnId="{FB0B5D5A-69A8-421C-8D6A-5DCDA71D4330}">
      <dgm:prSet/>
      <dgm:spPr/>
      <dgm:t>
        <a:bodyPr/>
        <a:lstStyle/>
        <a:p>
          <a:endParaRPr lang="en-US"/>
        </a:p>
      </dgm:t>
    </dgm:pt>
    <dgm:pt modelId="{88EF739A-15DC-4DCE-9F36-B916090574AA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IE" sz="900" b="1" dirty="0">
              <a:solidFill>
                <a:schemeClr val="tx1"/>
              </a:solidFill>
            </a:rPr>
            <a:t>TASK 5.8: </a:t>
          </a:r>
          <a:r>
            <a:rPr lang="en-IE" sz="900" dirty="0">
              <a:solidFill>
                <a:schemeClr val="tx1"/>
              </a:solidFill>
            </a:rPr>
            <a:t>Daily monitoring survival rate </a:t>
          </a:r>
          <a:endParaRPr lang="en-IE" sz="900" dirty="0"/>
        </a:p>
      </dgm:t>
    </dgm:pt>
    <dgm:pt modelId="{2614178A-A2FD-4CAA-83FB-9F5A466211F7}" type="parTrans" cxnId="{98420D08-4B4B-496F-9A4A-2D46F9FD6E0D}">
      <dgm:prSet/>
      <dgm:spPr/>
      <dgm:t>
        <a:bodyPr/>
        <a:lstStyle/>
        <a:p>
          <a:endParaRPr lang="en-US"/>
        </a:p>
      </dgm:t>
    </dgm:pt>
    <dgm:pt modelId="{FC787D28-7EA8-4E1C-A26E-89904719BB44}" type="sibTrans" cxnId="{98420D08-4B4B-496F-9A4A-2D46F9FD6E0D}">
      <dgm:prSet/>
      <dgm:spPr/>
      <dgm:t>
        <a:bodyPr/>
        <a:lstStyle/>
        <a:p>
          <a:endParaRPr lang="en-US"/>
        </a:p>
      </dgm:t>
    </dgm:pt>
    <dgm:pt modelId="{AF6F4E16-50DC-4603-B61F-23F98630BAF3}">
      <dgm:prSet phldrT="[Text]"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TASK 5.9: </a:t>
          </a:r>
          <a:r>
            <a:rPr lang="en-IE" sz="900" dirty="0"/>
            <a:t>Draw conclusions</a:t>
          </a:r>
          <a:endParaRPr lang="en-US" sz="900" dirty="0"/>
        </a:p>
      </dgm:t>
    </dgm:pt>
    <dgm:pt modelId="{944D7FFE-139E-4A50-8253-C1A2D0760FA6}" type="parTrans" cxnId="{27C6A2AD-5745-44F3-951E-E3FAB08A85E1}">
      <dgm:prSet/>
      <dgm:spPr/>
      <dgm:t>
        <a:bodyPr/>
        <a:lstStyle/>
        <a:p>
          <a:endParaRPr lang="en-US"/>
        </a:p>
      </dgm:t>
    </dgm:pt>
    <dgm:pt modelId="{390302C3-EB54-4CFD-A863-0B17C4F9083D}" type="sibTrans" cxnId="{27C6A2AD-5745-44F3-951E-E3FAB08A85E1}">
      <dgm:prSet/>
      <dgm:spPr/>
      <dgm:t>
        <a:bodyPr/>
        <a:lstStyle/>
        <a:p>
          <a:endParaRPr lang="en-US"/>
        </a:p>
      </dgm:t>
    </dgm:pt>
    <dgm:pt modelId="{768D04B5-A13E-486E-8398-0396189140A7}" type="pres">
      <dgm:prSet presAssocID="{C7BFA818-6028-4D8F-9E7E-E71905C7CF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B57F1F-32B9-4122-ABE6-33F68969F005}" type="pres">
      <dgm:prSet presAssocID="{17F2C0D5-C4FF-49BF-9C60-8A792A50E65A}" presName="root" presStyleCnt="0"/>
      <dgm:spPr/>
    </dgm:pt>
    <dgm:pt modelId="{5EAFF73E-591B-4E84-AB95-1EECB3E5EC9E}" type="pres">
      <dgm:prSet presAssocID="{17F2C0D5-C4FF-49BF-9C60-8A792A50E65A}" presName="rootComposite" presStyleCnt="0"/>
      <dgm:spPr/>
    </dgm:pt>
    <dgm:pt modelId="{8D71621F-2937-4BCF-9D9A-42E184B673CA}" type="pres">
      <dgm:prSet presAssocID="{17F2C0D5-C4FF-49BF-9C60-8A792A50E65A}" presName="rootText" presStyleLbl="node1" presStyleIdx="0" presStyleCnt="7"/>
      <dgm:spPr/>
    </dgm:pt>
    <dgm:pt modelId="{375E36CD-EEE9-45A4-9C02-3986463C9DC6}" type="pres">
      <dgm:prSet presAssocID="{17F2C0D5-C4FF-49BF-9C60-8A792A50E65A}" presName="rootConnector" presStyleLbl="node1" presStyleIdx="0" presStyleCnt="7"/>
      <dgm:spPr/>
    </dgm:pt>
    <dgm:pt modelId="{9B5619D0-6698-486F-94BD-8371ED127C40}" type="pres">
      <dgm:prSet presAssocID="{17F2C0D5-C4FF-49BF-9C60-8A792A50E65A}" presName="childShape" presStyleCnt="0"/>
      <dgm:spPr/>
    </dgm:pt>
    <dgm:pt modelId="{BF4A4737-0CB1-4E27-B814-96C5A1033AA3}" type="pres">
      <dgm:prSet presAssocID="{62F1E247-6196-4897-9F22-3E68D5818440}" presName="Name13" presStyleLbl="parChTrans1D2" presStyleIdx="0" presStyleCnt="43"/>
      <dgm:spPr/>
    </dgm:pt>
    <dgm:pt modelId="{7601FCC5-2C7D-4C5D-A6CF-5EDAC1C17DEA}" type="pres">
      <dgm:prSet presAssocID="{510D5832-93B5-4FCB-A6C2-CF4FE9E2BCAD}" presName="childText" presStyleLbl="bgAcc1" presStyleIdx="0" presStyleCnt="43">
        <dgm:presLayoutVars>
          <dgm:bulletEnabled val="1"/>
        </dgm:presLayoutVars>
      </dgm:prSet>
      <dgm:spPr/>
    </dgm:pt>
    <dgm:pt modelId="{3AEF5CC0-9B21-4423-88F9-7DBB66A62B13}" type="pres">
      <dgm:prSet presAssocID="{E01B9E23-D79C-441E-A3AB-EF049B1846E1}" presName="Name13" presStyleLbl="parChTrans1D2" presStyleIdx="1" presStyleCnt="43"/>
      <dgm:spPr/>
    </dgm:pt>
    <dgm:pt modelId="{9D2585B6-8DD4-4214-B684-4A8C71DF81C4}" type="pres">
      <dgm:prSet presAssocID="{4A2C41A9-4A16-4EF8-A74F-D12DDEEFDAD6}" presName="childText" presStyleLbl="bgAcc1" presStyleIdx="1" presStyleCnt="43">
        <dgm:presLayoutVars>
          <dgm:bulletEnabled val="1"/>
        </dgm:presLayoutVars>
      </dgm:prSet>
      <dgm:spPr/>
    </dgm:pt>
    <dgm:pt modelId="{A029ED02-D86C-41D8-9E94-9B7D8164517F}" type="pres">
      <dgm:prSet presAssocID="{67AF6469-5476-4BD1-9103-3FE64534006B}" presName="Name13" presStyleLbl="parChTrans1D2" presStyleIdx="2" presStyleCnt="43"/>
      <dgm:spPr/>
    </dgm:pt>
    <dgm:pt modelId="{B9070779-85B0-419F-A4D6-DAE6A7177F24}" type="pres">
      <dgm:prSet presAssocID="{C74A7BCA-A226-48D5-B80F-AFB630851012}" presName="childText" presStyleLbl="bgAcc1" presStyleIdx="2" presStyleCnt="43">
        <dgm:presLayoutVars>
          <dgm:bulletEnabled val="1"/>
        </dgm:presLayoutVars>
      </dgm:prSet>
      <dgm:spPr/>
    </dgm:pt>
    <dgm:pt modelId="{7DC8B717-C962-403B-94B5-88BFC480635A}" type="pres">
      <dgm:prSet presAssocID="{9EF4EF76-BA6A-439C-B5E3-D5A5F13A66A5}" presName="Name13" presStyleLbl="parChTrans1D2" presStyleIdx="3" presStyleCnt="43"/>
      <dgm:spPr/>
    </dgm:pt>
    <dgm:pt modelId="{0C1CB89B-E16C-4287-8815-6FB0A63E1A91}" type="pres">
      <dgm:prSet presAssocID="{25FC6207-380A-4A12-B403-C32479C29DC4}" presName="childText" presStyleLbl="bgAcc1" presStyleIdx="3" presStyleCnt="43" custScaleX="101507">
        <dgm:presLayoutVars>
          <dgm:bulletEnabled val="1"/>
        </dgm:presLayoutVars>
      </dgm:prSet>
      <dgm:spPr/>
    </dgm:pt>
    <dgm:pt modelId="{A17D42F7-2AED-4F63-86F1-3DB38319F396}" type="pres">
      <dgm:prSet presAssocID="{BC888BF1-3DDD-4394-A480-8703C0014B05}" presName="Name13" presStyleLbl="parChTrans1D2" presStyleIdx="4" presStyleCnt="43"/>
      <dgm:spPr/>
    </dgm:pt>
    <dgm:pt modelId="{B5316902-4E9D-428E-A0CB-5F5A4F7A4A92}" type="pres">
      <dgm:prSet presAssocID="{9975430E-C662-422E-BB4B-9D08AEE94647}" presName="childText" presStyleLbl="bgAcc1" presStyleIdx="4" presStyleCnt="43">
        <dgm:presLayoutVars>
          <dgm:bulletEnabled val="1"/>
        </dgm:presLayoutVars>
      </dgm:prSet>
      <dgm:spPr/>
    </dgm:pt>
    <dgm:pt modelId="{F78BCE8E-DF26-46F5-8103-8F0BEA8D6AAB}" type="pres">
      <dgm:prSet presAssocID="{FE14BE24-DEBA-47E5-863E-D85EEF0FDCA4}" presName="Name13" presStyleLbl="parChTrans1D2" presStyleIdx="5" presStyleCnt="43"/>
      <dgm:spPr/>
    </dgm:pt>
    <dgm:pt modelId="{2F488846-5D82-467F-915C-B0EC8E62FD32}" type="pres">
      <dgm:prSet presAssocID="{3BF15907-C461-4FDB-BB24-61FD86CEA9B1}" presName="childText" presStyleLbl="bgAcc1" presStyleIdx="5" presStyleCnt="43">
        <dgm:presLayoutVars>
          <dgm:bulletEnabled val="1"/>
        </dgm:presLayoutVars>
      </dgm:prSet>
      <dgm:spPr/>
    </dgm:pt>
    <dgm:pt modelId="{04F5B64D-B8AD-4065-BBB8-4DE7CA0741FE}" type="pres">
      <dgm:prSet presAssocID="{2913AACE-88FB-445F-8890-B9C99E8F8F2B}" presName="Name13" presStyleLbl="parChTrans1D2" presStyleIdx="6" presStyleCnt="43"/>
      <dgm:spPr/>
    </dgm:pt>
    <dgm:pt modelId="{D37EFF8D-A84C-444A-82E6-AB66DBDE4363}" type="pres">
      <dgm:prSet presAssocID="{D2218598-928F-4121-B015-9F997F3D016E}" presName="childText" presStyleLbl="bgAcc1" presStyleIdx="6" presStyleCnt="43">
        <dgm:presLayoutVars>
          <dgm:bulletEnabled val="1"/>
        </dgm:presLayoutVars>
      </dgm:prSet>
      <dgm:spPr/>
    </dgm:pt>
    <dgm:pt modelId="{660C51D3-55AD-4A2C-82C6-55C2A743710C}" type="pres">
      <dgm:prSet presAssocID="{3D010441-76A7-416F-BC63-5903970C03CE}" presName="root" presStyleCnt="0"/>
      <dgm:spPr/>
    </dgm:pt>
    <dgm:pt modelId="{CD898717-6B8D-4461-AF8E-3A6A6CA91E28}" type="pres">
      <dgm:prSet presAssocID="{3D010441-76A7-416F-BC63-5903970C03CE}" presName="rootComposite" presStyleCnt="0"/>
      <dgm:spPr/>
    </dgm:pt>
    <dgm:pt modelId="{F6E4B291-8144-480F-81D7-36FAC31ED47A}" type="pres">
      <dgm:prSet presAssocID="{3D010441-76A7-416F-BC63-5903970C03CE}" presName="rootText" presStyleLbl="node1" presStyleIdx="1" presStyleCnt="7"/>
      <dgm:spPr/>
    </dgm:pt>
    <dgm:pt modelId="{93CE1D1D-AE6F-4326-AF55-FE53AE328421}" type="pres">
      <dgm:prSet presAssocID="{3D010441-76A7-416F-BC63-5903970C03CE}" presName="rootConnector" presStyleLbl="node1" presStyleIdx="1" presStyleCnt="7"/>
      <dgm:spPr/>
    </dgm:pt>
    <dgm:pt modelId="{0342FDD9-18FC-489B-B68C-A49B47A1230A}" type="pres">
      <dgm:prSet presAssocID="{3D010441-76A7-416F-BC63-5903970C03CE}" presName="childShape" presStyleCnt="0"/>
      <dgm:spPr/>
    </dgm:pt>
    <dgm:pt modelId="{25C0677A-2EAE-4913-8B43-1B41472154F1}" type="pres">
      <dgm:prSet presAssocID="{FCF158CA-B78B-426A-94E0-0AA8B4CB3708}" presName="Name13" presStyleLbl="parChTrans1D2" presStyleIdx="7" presStyleCnt="43"/>
      <dgm:spPr/>
    </dgm:pt>
    <dgm:pt modelId="{F79FF707-327A-42B2-9AF1-0565D47EDEEC}" type="pres">
      <dgm:prSet presAssocID="{B114149A-9BE8-47DC-A375-433D5B5D4E42}" presName="childText" presStyleLbl="bgAcc1" presStyleIdx="7" presStyleCnt="43">
        <dgm:presLayoutVars>
          <dgm:bulletEnabled val="1"/>
        </dgm:presLayoutVars>
      </dgm:prSet>
      <dgm:spPr/>
    </dgm:pt>
    <dgm:pt modelId="{06E35904-AF42-49B2-B5E1-CF876C186A27}" type="pres">
      <dgm:prSet presAssocID="{A446A794-31D4-4A41-9AF8-265CC7BC5DFD}" presName="Name13" presStyleLbl="parChTrans1D2" presStyleIdx="8" presStyleCnt="43"/>
      <dgm:spPr/>
    </dgm:pt>
    <dgm:pt modelId="{AB5FB750-57B4-44E4-B981-1D4AD5109D87}" type="pres">
      <dgm:prSet presAssocID="{D588AC6C-B2DD-4B0A-BB1D-82C5DA38E67D}" presName="childText" presStyleLbl="bgAcc1" presStyleIdx="8" presStyleCnt="43">
        <dgm:presLayoutVars>
          <dgm:bulletEnabled val="1"/>
        </dgm:presLayoutVars>
      </dgm:prSet>
      <dgm:spPr/>
    </dgm:pt>
    <dgm:pt modelId="{F3A0E817-9AAA-4F62-A51A-11BAB310EBDE}" type="pres">
      <dgm:prSet presAssocID="{AF98A8DE-9FEB-4EDA-B28C-7DFE81DCD085}" presName="Name13" presStyleLbl="parChTrans1D2" presStyleIdx="9" presStyleCnt="43"/>
      <dgm:spPr/>
    </dgm:pt>
    <dgm:pt modelId="{24BEC536-7145-4F83-B134-03B724526C8C}" type="pres">
      <dgm:prSet presAssocID="{7D19F4D9-8C8E-4C76-856B-1CE80A681212}" presName="childText" presStyleLbl="bgAcc1" presStyleIdx="9" presStyleCnt="43">
        <dgm:presLayoutVars>
          <dgm:bulletEnabled val="1"/>
        </dgm:presLayoutVars>
      </dgm:prSet>
      <dgm:spPr/>
    </dgm:pt>
    <dgm:pt modelId="{EB730EBF-460C-4959-9BE0-CF9C6AE26885}" type="pres">
      <dgm:prSet presAssocID="{F99862BB-2475-464F-B6FA-39AE2187D3A8}" presName="Name13" presStyleLbl="parChTrans1D2" presStyleIdx="10" presStyleCnt="43"/>
      <dgm:spPr/>
    </dgm:pt>
    <dgm:pt modelId="{005B0795-1A62-4750-9042-EEBDDD947317}" type="pres">
      <dgm:prSet presAssocID="{F1520BD7-EF90-4C67-979A-9F290D069032}" presName="childText" presStyleLbl="bgAcc1" presStyleIdx="10" presStyleCnt="43">
        <dgm:presLayoutVars>
          <dgm:bulletEnabled val="1"/>
        </dgm:presLayoutVars>
      </dgm:prSet>
      <dgm:spPr/>
    </dgm:pt>
    <dgm:pt modelId="{747D24F1-0AC6-4C74-A5C2-D9F718A5778C}" type="pres">
      <dgm:prSet presAssocID="{237F381B-C59C-468F-A86C-1D300D418FAE}" presName="Name13" presStyleLbl="parChTrans1D2" presStyleIdx="11" presStyleCnt="43"/>
      <dgm:spPr/>
    </dgm:pt>
    <dgm:pt modelId="{432D0F11-6907-4953-ACC0-2A7A303048EC}" type="pres">
      <dgm:prSet presAssocID="{90E301C0-B1F7-41AD-A866-29E3CE6B5826}" presName="childText" presStyleLbl="bgAcc1" presStyleIdx="11" presStyleCnt="43">
        <dgm:presLayoutVars>
          <dgm:bulletEnabled val="1"/>
        </dgm:presLayoutVars>
      </dgm:prSet>
      <dgm:spPr/>
    </dgm:pt>
    <dgm:pt modelId="{124EBB9E-32FB-4735-8FB9-EDFDD448ECEA}" type="pres">
      <dgm:prSet presAssocID="{46B3158E-BA06-4684-8DA5-3B57A17DCB39}" presName="Name13" presStyleLbl="parChTrans1D2" presStyleIdx="12" presStyleCnt="43"/>
      <dgm:spPr/>
    </dgm:pt>
    <dgm:pt modelId="{DF1CEEBF-9BB0-4436-B63B-ABC16AC1E25D}" type="pres">
      <dgm:prSet presAssocID="{FC4B043A-E5DE-4158-AD29-C224B35630B2}" presName="childText" presStyleLbl="bgAcc1" presStyleIdx="12" presStyleCnt="43">
        <dgm:presLayoutVars>
          <dgm:bulletEnabled val="1"/>
        </dgm:presLayoutVars>
      </dgm:prSet>
      <dgm:spPr/>
    </dgm:pt>
    <dgm:pt modelId="{A9DDF80B-B8C9-41F9-83C3-A3F9F84C595C}" type="pres">
      <dgm:prSet presAssocID="{3C971F60-3DE0-4EFA-87C5-07C483AC82C5}" presName="root" presStyleCnt="0"/>
      <dgm:spPr/>
    </dgm:pt>
    <dgm:pt modelId="{9EB65A84-5AE6-4250-AB10-D7FACF44D11F}" type="pres">
      <dgm:prSet presAssocID="{3C971F60-3DE0-4EFA-87C5-07C483AC82C5}" presName="rootComposite" presStyleCnt="0"/>
      <dgm:spPr/>
    </dgm:pt>
    <dgm:pt modelId="{2C983BE0-5603-4838-8459-A3ABA857A7F9}" type="pres">
      <dgm:prSet presAssocID="{3C971F60-3DE0-4EFA-87C5-07C483AC82C5}" presName="rootText" presStyleLbl="node1" presStyleIdx="2" presStyleCnt="7"/>
      <dgm:spPr/>
    </dgm:pt>
    <dgm:pt modelId="{91E9D366-362D-47D1-AF5A-6B26AF1EF99B}" type="pres">
      <dgm:prSet presAssocID="{3C971F60-3DE0-4EFA-87C5-07C483AC82C5}" presName="rootConnector" presStyleLbl="node1" presStyleIdx="2" presStyleCnt="7"/>
      <dgm:spPr/>
    </dgm:pt>
    <dgm:pt modelId="{0AB3143D-1071-4526-97F1-25A780C24CDE}" type="pres">
      <dgm:prSet presAssocID="{3C971F60-3DE0-4EFA-87C5-07C483AC82C5}" presName="childShape" presStyleCnt="0"/>
      <dgm:spPr/>
    </dgm:pt>
    <dgm:pt modelId="{53EAA45C-47E3-48B1-9117-C6A659C7BC9B}" type="pres">
      <dgm:prSet presAssocID="{6345C05B-7BDF-443B-BABC-83EDDBA6B608}" presName="Name13" presStyleLbl="parChTrans1D2" presStyleIdx="13" presStyleCnt="43"/>
      <dgm:spPr/>
    </dgm:pt>
    <dgm:pt modelId="{B3233C13-BDC4-477D-9871-90F1B9045077}" type="pres">
      <dgm:prSet presAssocID="{BDFCD11A-4026-4C3E-8BCA-2CFE55687AE3}" presName="childText" presStyleLbl="bgAcc1" presStyleIdx="13" presStyleCnt="43">
        <dgm:presLayoutVars>
          <dgm:bulletEnabled val="1"/>
        </dgm:presLayoutVars>
      </dgm:prSet>
      <dgm:spPr/>
    </dgm:pt>
    <dgm:pt modelId="{C449F050-909D-4AC8-A724-42146F29385C}" type="pres">
      <dgm:prSet presAssocID="{934712AD-2DF8-4A4D-BD55-68CE29891B47}" presName="Name13" presStyleLbl="parChTrans1D2" presStyleIdx="14" presStyleCnt="43"/>
      <dgm:spPr/>
    </dgm:pt>
    <dgm:pt modelId="{DC9C45DD-8937-4CC5-9B20-463D0962F28B}" type="pres">
      <dgm:prSet presAssocID="{746F7D36-A354-407F-9480-F58920EA1E7D}" presName="childText" presStyleLbl="bgAcc1" presStyleIdx="14" presStyleCnt="43">
        <dgm:presLayoutVars>
          <dgm:bulletEnabled val="1"/>
        </dgm:presLayoutVars>
      </dgm:prSet>
      <dgm:spPr/>
    </dgm:pt>
    <dgm:pt modelId="{13312A2E-8B26-4EE2-A67A-6369DEFE056C}" type="pres">
      <dgm:prSet presAssocID="{C81D7E16-A907-47FF-B4E1-A1A1F39CC9D3}" presName="Name13" presStyleLbl="parChTrans1D2" presStyleIdx="15" presStyleCnt="43"/>
      <dgm:spPr/>
    </dgm:pt>
    <dgm:pt modelId="{E158530B-F235-4160-87AA-2FE548107E91}" type="pres">
      <dgm:prSet presAssocID="{9CB2F4DA-70BA-4D26-99D7-68C756A3BF3F}" presName="childText" presStyleLbl="bgAcc1" presStyleIdx="15" presStyleCnt="43">
        <dgm:presLayoutVars>
          <dgm:bulletEnabled val="1"/>
        </dgm:presLayoutVars>
      </dgm:prSet>
      <dgm:spPr/>
    </dgm:pt>
    <dgm:pt modelId="{8CCDE3BD-6D0B-445C-893D-CC10F6635D0A}" type="pres">
      <dgm:prSet presAssocID="{3E9C5DC8-BFC9-4DD9-B960-56F87A771E00}" presName="Name13" presStyleLbl="parChTrans1D2" presStyleIdx="16" presStyleCnt="43"/>
      <dgm:spPr/>
    </dgm:pt>
    <dgm:pt modelId="{0B3D447B-5785-4032-BF1A-5AD9EC183FCD}" type="pres">
      <dgm:prSet presAssocID="{1FC76D46-2F94-4177-9363-9DEE719EAB5E}" presName="childText" presStyleLbl="bgAcc1" presStyleIdx="16" presStyleCnt="43">
        <dgm:presLayoutVars>
          <dgm:bulletEnabled val="1"/>
        </dgm:presLayoutVars>
      </dgm:prSet>
      <dgm:spPr/>
    </dgm:pt>
    <dgm:pt modelId="{D3EF859E-349D-4B75-96AA-5E0B7F955CAA}" type="pres">
      <dgm:prSet presAssocID="{F92BC232-5525-4DFE-AA4C-97DEE248AA7A}" presName="Name13" presStyleLbl="parChTrans1D2" presStyleIdx="17" presStyleCnt="43"/>
      <dgm:spPr/>
    </dgm:pt>
    <dgm:pt modelId="{A1A28F04-8CAF-400E-9F71-1C7E870EA24B}" type="pres">
      <dgm:prSet presAssocID="{1C5026D2-70FB-41EA-B0E0-04A256C7284B}" presName="childText" presStyleLbl="bgAcc1" presStyleIdx="17" presStyleCnt="43">
        <dgm:presLayoutVars>
          <dgm:bulletEnabled val="1"/>
        </dgm:presLayoutVars>
      </dgm:prSet>
      <dgm:spPr/>
    </dgm:pt>
    <dgm:pt modelId="{C2B91206-7CEF-41EF-9C3F-BE51BC2B432B}" type="pres">
      <dgm:prSet presAssocID="{527DFC01-0B62-4F5E-8F9A-E48BF0F85F91}" presName="root" presStyleCnt="0"/>
      <dgm:spPr/>
    </dgm:pt>
    <dgm:pt modelId="{802D374E-BE3E-4F4A-994B-BE0B9CE8B1E3}" type="pres">
      <dgm:prSet presAssocID="{527DFC01-0B62-4F5E-8F9A-E48BF0F85F91}" presName="rootComposite" presStyleCnt="0"/>
      <dgm:spPr/>
    </dgm:pt>
    <dgm:pt modelId="{855488D4-9B9B-4347-B239-88B0A72BC8D2}" type="pres">
      <dgm:prSet presAssocID="{527DFC01-0B62-4F5E-8F9A-E48BF0F85F91}" presName="rootText" presStyleLbl="node1" presStyleIdx="3" presStyleCnt="7"/>
      <dgm:spPr/>
    </dgm:pt>
    <dgm:pt modelId="{03C462BF-72B9-4AD3-A47F-18B38615C5A9}" type="pres">
      <dgm:prSet presAssocID="{527DFC01-0B62-4F5E-8F9A-E48BF0F85F91}" presName="rootConnector" presStyleLbl="node1" presStyleIdx="3" presStyleCnt="7"/>
      <dgm:spPr/>
    </dgm:pt>
    <dgm:pt modelId="{401795F1-9307-4FCC-B8E3-ABDF1C6DA3DC}" type="pres">
      <dgm:prSet presAssocID="{527DFC01-0B62-4F5E-8F9A-E48BF0F85F91}" presName="childShape" presStyleCnt="0"/>
      <dgm:spPr/>
    </dgm:pt>
    <dgm:pt modelId="{10448164-268B-4126-91D8-41A104A5CC05}" type="pres">
      <dgm:prSet presAssocID="{1339952C-3772-4C92-870F-A9518469F615}" presName="Name13" presStyleLbl="parChTrans1D2" presStyleIdx="18" presStyleCnt="43"/>
      <dgm:spPr/>
    </dgm:pt>
    <dgm:pt modelId="{E74285E8-1666-40B4-ADC8-45AFDE2474FB}" type="pres">
      <dgm:prSet presAssocID="{35DC8C43-779D-4261-A01E-F220D6198EE6}" presName="childText" presStyleLbl="bgAcc1" presStyleIdx="18" presStyleCnt="43">
        <dgm:presLayoutVars>
          <dgm:bulletEnabled val="1"/>
        </dgm:presLayoutVars>
      </dgm:prSet>
      <dgm:spPr/>
    </dgm:pt>
    <dgm:pt modelId="{B00307F7-0499-4A7F-83EC-D9BAD5A1C23C}" type="pres">
      <dgm:prSet presAssocID="{8AEBF653-420C-46A4-AF11-F58349B3B7C0}" presName="Name13" presStyleLbl="parChTrans1D2" presStyleIdx="19" presStyleCnt="43"/>
      <dgm:spPr/>
    </dgm:pt>
    <dgm:pt modelId="{F52A3360-6504-4A4C-8DAD-C89D54FE9F1B}" type="pres">
      <dgm:prSet presAssocID="{4E22AC36-169B-4FE3-BBE8-4A2D37EDD43B}" presName="childText" presStyleLbl="bgAcc1" presStyleIdx="19" presStyleCnt="43">
        <dgm:presLayoutVars>
          <dgm:bulletEnabled val="1"/>
        </dgm:presLayoutVars>
      </dgm:prSet>
      <dgm:spPr/>
    </dgm:pt>
    <dgm:pt modelId="{327A2AC5-7ACD-44EE-B1A9-7913A977AA16}" type="pres">
      <dgm:prSet presAssocID="{F19EE688-D3C4-4955-A4EF-5E91650470C0}" presName="Name13" presStyleLbl="parChTrans1D2" presStyleIdx="20" presStyleCnt="43"/>
      <dgm:spPr/>
    </dgm:pt>
    <dgm:pt modelId="{F5B6FFA2-631C-4D14-B8C6-466B4672EFC2}" type="pres">
      <dgm:prSet presAssocID="{5484A01D-B030-4FF6-9373-69E76BDE6354}" presName="childText" presStyleLbl="bgAcc1" presStyleIdx="20" presStyleCnt="43">
        <dgm:presLayoutVars>
          <dgm:bulletEnabled val="1"/>
        </dgm:presLayoutVars>
      </dgm:prSet>
      <dgm:spPr/>
    </dgm:pt>
    <dgm:pt modelId="{34DF32FA-B536-436C-A89F-6E3F201A184C}" type="pres">
      <dgm:prSet presAssocID="{70733ABA-BFCD-47CA-980C-12CBB7AB7A60}" presName="Name13" presStyleLbl="parChTrans1D2" presStyleIdx="21" presStyleCnt="43"/>
      <dgm:spPr/>
    </dgm:pt>
    <dgm:pt modelId="{89584AE3-4237-4F6F-8294-2E49759EEC48}" type="pres">
      <dgm:prSet presAssocID="{F1EA32BE-ACBE-419B-9A38-CDF16DC1DD50}" presName="childText" presStyleLbl="bgAcc1" presStyleIdx="21" presStyleCnt="43">
        <dgm:presLayoutVars>
          <dgm:bulletEnabled val="1"/>
        </dgm:presLayoutVars>
      </dgm:prSet>
      <dgm:spPr/>
    </dgm:pt>
    <dgm:pt modelId="{CE06B774-C37B-4262-80DE-A59158A61AE9}" type="pres">
      <dgm:prSet presAssocID="{B7DE16C2-3A6B-4485-B492-1760D792B8E1}" presName="Name13" presStyleLbl="parChTrans1D2" presStyleIdx="22" presStyleCnt="43"/>
      <dgm:spPr/>
    </dgm:pt>
    <dgm:pt modelId="{C0A5C2A6-012C-481F-8248-A5E03EC1E0B8}" type="pres">
      <dgm:prSet presAssocID="{2095546D-B72C-4EB7-BAC3-4B8506E873EF}" presName="childText" presStyleLbl="bgAcc1" presStyleIdx="22" presStyleCnt="43">
        <dgm:presLayoutVars>
          <dgm:bulletEnabled val="1"/>
        </dgm:presLayoutVars>
      </dgm:prSet>
      <dgm:spPr/>
    </dgm:pt>
    <dgm:pt modelId="{1EACB980-7226-407F-B460-C76DB8050097}" type="pres">
      <dgm:prSet presAssocID="{1D4A48B2-B330-420A-8B87-DB04B71642F1}" presName="root" presStyleCnt="0"/>
      <dgm:spPr/>
    </dgm:pt>
    <dgm:pt modelId="{3A6823DD-23C1-4D42-90B1-F24FCB918320}" type="pres">
      <dgm:prSet presAssocID="{1D4A48B2-B330-420A-8B87-DB04B71642F1}" presName="rootComposite" presStyleCnt="0"/>
      <dgm:spPr/>
    </dgm:pt>
    <dgm:pt modelId="{F8CA6B2E-E7CA-4F53-9583-458EF25F69A8}" type="pres">
      <dgm:prSet presAssocID="{1D4A48B2-B330-420A-8B87-DB04B71642F1}" presName="rootText" presStyleLbl="node1" presStyleIdx="4" presStyleCnt="7"/>
      <dgm:spPr/>
    </dgm:pt>
    <dgm:pt modelId="{85CF0D56-EFDD-481D-8A89-8567A221D68E}" type="pres">
      <dgm:prSet presAssocID="{1D4A48B2-B330-420A-8B87-DB04B71642F1}" presName="rootConnector" presStyleLbl="node1" presStyleIdx="4" presStyleCnt="7"/>
      <dgm:spPr/>
    </dgm:pt>
    <dgm:pt modelId="{3F9B5D82-1E80-491A-9B77-A473F4940913}" type="pres">
      <dgm:prSet presAssocID="{1D4A48B2-B330-420A-8B87-DB04B71642F1}" presName="childShape" presStyleCnt="0"/>
      <dgm:spPr/>
    </dgm:pt>
    <dgm:pt modelId="{79C43917-7508-4D42-BA70-503486E3B748}" type="pres">
      <dgm:prSet presAssocID="{0023BE27-B953-440B-A5E1-7889C763AF51}" presName="Name13" presStyleLbl="parChTrans1D2" presStyleIdx="23" presStyleCnt="43"/>
      <dgm:spPr/>
    </dgm:pt>
    <dgm:pt modelId="{AFE71E8B-0211-47F3-8423-473BF652E7F2}" type="pres">
      <dgm:prSet presAssocID="{7A856271-E1C6-4A44-85F4-510B6860EF63}" presName="childText" presStyleLbl="bgAcc1" presStyleIdx="23" presStyleCnt="43">
        <dgm:presLayoutVars>
          <dgm:bulletEnabled val="1"/>
        </dgm:presLayoutVars>
      </dgm:prSet>
      <dgm:spPr/>
    </dgm:pt>
    <dgm:pt modelId="{AD5182E0-DC76-4CC5-8D82-22F92472B2BA}" type="pres">
      <dgm:prSet presAssocID="{8EB75F3A-7EAF-4492-A2AA-EA7CF812CDD5}" presName="Name13" presStyleLbl="parChTrans1D2" presStyleIdx="24" presStyleCnt="43"/>
      <dgm:spPr/>
    </dgm:pt>
    <dgm:pt modelId="{66A3575C-0ABE-4743-9657-A90CD9B371A5}" type="pres">
      <dgm:prSet presAssocID="{103B4612-9067-4D55-8600-1911E425796B}" presName="childText" presStyleLbl="bgAcc1" presStyleIdx="24" presStyleCnt="43">
        <dgm:presLayoutVars>
          <dgm:bulletEnabled val="1"/>
        </dgm:presLayoutVars>
      </dgm:prSet>
      <dgm:spPr/>
    </dgm:pt>
    <dgm:pt modelId="{B918DF6A-92EE-43B2-A2E2-B3694E7F8E1C}" type="pres">
      <dgm:prSet presAssocID="{A4048736-43DA-4051-BA66-4EF96D3CA05A}" presName="Name13" presStyleLbl="parChTrans1D2" presStyleIdx="25" presStyleCnt="43"/>
      <dgm:spPr/>
    </dgm:pt>
    <dgm:pt modelId="{429384E5-F8F6-436E-AE19-2905B0EABDF3}" type="pres">
      <dgm:prSet presAssocID="{EC66A839-9460-49EB-AD5B-7BF4C977CC54}" presName="childText" presStyleLbl="bgAcc1" presStyleIdx="25" presStyleCnt="43">
        <dgm:presLayoutVars>
          <dgm:bulletEnabled val="1"/>
        </dgm:presLayoutVars>
      </dgm:prSet>
      <dgm:spPr/>
    </dgm:pt>
    <dgm:pt modelId="{6EAFE4B3-0309-4C53-89F8-60C66A7BE1DD}" type="pres">
      <dgm:prSet presAssocID="{AF83B9CA-35B8-4560-AAE1-B042AB169984}" presName="Name13" presStyleLbl="parChTrans1D2" presStyleIdx="26" presStyleCnt="43"/>
      <dgm:spPr/>
    </dgm:pt>
    <dgm:pt modelId="{086C4200-AAB4-47D2-8E2D-A54BF462F24A}" type="pres">
      <dgm:prSet presAssocID="{53B79736-7B36-4850-A8DB-439FBD60889C}" presName="childText" presStyleLbl="bgAcc1" presStyleIdx="26" presStyleCnt="43">
        <dgm:presLayoutVars>
          <dgm:bulletEnabled val="1"/>
        </dgm:presLayoutVars>
      </dgm:prSet>
      <dgm:spPr/>
    </dgm:pt>
    <dgm:pt modelId="{BA4BF749-6E85-43F7-BD2D-D2676B41DD90}" type="pres">
      <dgm:prSet presAssocID="{96928B36-A8B1-4D9F-91A3-C3A2EF517145}" presName="Name13" presStyleLbl="parChTrans1D2" presStyleIdx="27" presStyleCnt="43"/>
      <dgm:spPr/>
    </dgm:pt>
    <dgm:pt modelId="{AFFFA439-9CB7-4A84-896A-87CDA92135F0}" type="pres">
      <dgm:prSet presAssocID="{94EEECC1-9CE3-4F02-8FF4-2C08AF52A133}" presName="childText" presStyleLbl="bgAcc1" presStyleIdx="27" presStyleCnt="43">
        <dgm:presLayoutVars>
          <dgm:bulletEnabled val="1"/>
        </dgm:presLayoutVars>
      </dgm:prSet>
      <dgm:spPr/>
    </dgm:pt>
    <dgm:pt modelId="{0338A047-24DD-4D64-976E-3B99479DF2AB}" type="pres">
      <dgm:prSet presAssocID="{5ED28D2C-F2C8-4CCB-8A8D-19FFD6562EB8}" presName="Name13" presStyleLbl="parChTrans1D2" presStyleIdx="28" presStyleCnt="43"/>
      <dgm:spPr/>
    </dgm:pt>
    <dgm:pt modelId="{0A11942E-72A9-49EF-A104-07B6EC14CA7C}" type="pres">
      <dgm:prSet presAssocID="{F6666269-EA2A-48F3-A6DC-8DDD7238855D}" presName="childText" presStyleLbl="bgAcc1" presStyleIdx="28" presStyleCnt="43">
        <dgm:presLayoutVars>
          <dgm:bulletEnabled val="1"/>
        </dgm:presLayoutVars>
      </dgm:prSet>
      <dgm:spPr/>
    </dgm:pt>
    <dgm:pt modelId="{ED78D809-6A15-4030-8B3E-602584BEDDC9}" type="pres">
      <dgm:prSet presAssocID="{67D25AAE-208D-4E15-B520-57DE4BAE6DEF}" presName="Name13" presStyleLbl="parChTrans1D2" presStyleIdx="29" presStyleCnt="43"/>
      <dgm:spPr/>
    </dgm:pt>
    <dgm:pt modelId="{4B009B20-594E-4902-95EA-EE978FD7ACCA}" type="pres">
      <dgm:prSet presAssocID="{8E8844DC-2F76-4B8C-89F9-3CC0DA7C3936}" presName="childText" presStyleLbl="bgAcc1" presStyleIdx="29" presStyleCnt="43">
        <dgm:presLayoutVars>
          <dgm:bulletEnabled val="1"/>
        </dgm:presLayoutVars>
      </dgm:prSet>
      <dgm:spPr/>
    </dgm:pt>
    <dgm:pt modelId="{8F3F9DD0-FF07-4D0D-AA7A-74B7B9CD7B50}" type="pres">
      <dgm:prSet presAssocID="{2614178A-A2FD-4CAA-83FB-9F5A466211F7}" presName="Name13" presStyleLbl="parChTrans1D2" presStyleIdx="30" presStyleCnt="43"/>
      <dgm:spPr/>
    </dgm:pt>
    <dgm:pt modelId="{81921FD8-6789-4210-B884-2CCC33321503}" type="pres">
      <dgm:prSet presAssocID="{88EF739A-15DC-4DCE-9F36-B916090574AA}" presName="childText" presStyleLbl="bgAcc1" presStyleIdx="30" presStyleCnt="43">
        <dgm:presLayoutVars>
          <dgm:bulletEnabled val="1"/>
        </dgm:presLayoutVars>
      </dgm:prSet>
      <dgm:spPr/>
    </dgm:pt>
    <dgm:pt modelId="{983E3382-BC78-421C-B171-C5E8D0509A1F}" type="pres">
      <dgm:prSet presAssocID="{944D7FFE-139E-4A50-8253-C1A2D0760FA6}" presName="Name13" presStyleLbl="parChTrans1D2" presStyleIdx="31" presStyleCnt="43"/>
      <dgm:spPr/>
    </dgm:pt>
    <dgm:pt modelId="{8BE7BCFA-10EB-4500-8A73-0204807A1D19}" type="pres">
      <dgm:prSet presAssocID="{AF6F4E16-50DC-4603-B61F-23F98630BAF3}" presName="childText" presStyleLbl="bgAcc1" presStyleIdx="31" presStyleCnt="43">
        <dgm:presLayoutVars>
          <dgm:bulletEnabled val="1"/>
        </dgm:presLayoutVars>
      </dgm:prSet>
      <dgm:spPr/>
    </dgm:pt>
    <dgm:pt modelId="{AF0D9719-93C6-481F-BA97-909A1F2D1B94}" type="pres">
      <dgm:prSet presAssocID="{8471AE46-7701-413D-B41E-A77A2BED5834}" presName="root" presStyleCnt="0"/>
      <dgm:spPr/>
    </dgm:pt>
    <dgm:pt modelId="{D67BDB80-53E1-4757-8728-4E58315D6654}" type="pres">
      <dgm:prSet presAssocID="{8471AE46-7701-413D-B41E-A77A2BED5834}" presName="rootComposite" presStyleCnt="0"/>
      <dgm:spPr/>
    </dgm:pt>
    <dgm:pt modelId="{B642054F-04E1-4687-AEE6-21221D4D11C9}" type="pres">
      <dgm:prSet presAssocID="{8471AE46-7701-413D-B41E-A77A2BED5834}" presName="rootText" presStyleLbl="node1" presStyleIdx="5" presStyleCnt="7"/>
      <dgm:spPr/>
    </dgm:pt>
    <dgm:pt modelId="{8F4DBCBB-9FB3-4507-9CF8-CCEFC6835C72}" type="pres">
      <dgm:prSet presAssocID="{8471AE46-7701-413D-B41E-A77A2BED5834}" presName="rootConnector" presStyleLbl="node1" presStyleIdx="5" presStyleCnt="7"/>
      <dgm:spPr/>
    </dgm:pt>
    <dgm:pt modelId="{AA89BEB0-D296-4FF7-9A13-25757258DCB3}" type="pres">
      <dgm:prSet presAssocID="{8471AE46-7701-413D-B41E-A77A2BED5834}" presName="childShape" presStyleCnt="0"/>
      <dgm:spPr/>
    </dgm:pt>
    <dgm:pt modelId="{1AB56713-AC91-4BB8-A789-5CA196FD8146}" type="pres">
      <dgm:prSet presAssocID="{4CCDCC71-1982-4C6B-AD01-17DD398BA7E2}" presName="Name13" presStyleLbl="parChTrans1D2" presStyleIdx="32" presStyleCnt="43"/>
      <dgm:spPr/>
    </dgm:pt>
    <dgm:pt modelId="{BC7BBB0F-7BF3-4624-A3EC-04C6A68489CA}" type="pres">
      <dgm:prSet presAssocID="{FA37AF01-871E-40FF-B485-B794D3FBE3C8}" presName="childText" presStyleLbl="bgAcc1" presStyleIdx="32" presStyleCnt="43">
        <dgm:presLayoutVars>
          <dgm:bulletEnabled val="1"/>
        </dgm:presLayoutVars>
      </dgm:prSet>
      <dgm:spPr/>
    </dgm:pt>
    <dgm:pt modelId="{58A78A76-3638-449D-800C-40FF0723BC6C}" type="pres">
      <dgm:prSet presAssocID="{E9AAA92C-522C-46D6-A56D-F6A895F4EBB8}" presName="Name13" presStyleLbl="parChTrans1D2" presStyleIdx="33" presStyleCnt="43"/>
      <dgm:spPr/>
    </dgm:pt>
    <dgm:pt modelId="{5946E294-AF91-43BE-A20A-EE2920A28BAD}" type="pres">
      <dgm:prSet presAssocID="{944A1EE7-8E10-4646-9C85-DDCDD626125F}" presName="childText" presStyleLbl="bgAcc1" presStyleIdx="33" presStyleCnt="43">
        <dgm:presLayoutVars>
          <dgm:bulletEnabled val="1"/>
        </dgm:presLayoutVars>
      </dgm:prSet>
      <dgm:spPr/>
    </dgm:pt>
    <dgm:pt modelId="{5A517ADB-ADC0-4A77-96F5-5EA269D23437}" type="pres">
      <dgm:prSet presAssocID="{BFCCCF37-D524-4934-9690-D8E5A5246D04}" presName="Name13" presStyleLbl="parChTrans1D2" presStyleIdx="34" presStyleCnt="43"/>
      <dgm:spPr/>
    </dgm:pt>
    <dgm:pt modelId="{00DE7A5C-EEFF-4EF2-850D-CF90B2A39474}" type="pres">
      <dgm:prSet presAssocID="{9861EC5C-26C8-463E-8A5E-D2CB42E4C9F9}" presName="childText" presStyleLbl="bgAcc1" presStyleIdx="34" presStyleCnt="43">
        <dgm:presLayoutVars>
          <dgm:bulletEnabled val="1"/>
        </dgm:presLayoutVars>
      </dgm:prSet>
      <dgm:spPr/>
    </dgm:pt>
    <dgm:pt modelId="{E4EAB219-B495-45C6-B07D-27C162FFE152}" type="pres">
      <dgm:prSet presAssocID="{CC3EBB38-C06C-4DE0-8091-55F1A2429823}" presName="Name13" presStyleLbl="parChTrans1D2" presStyleIdx="35" presStyleCnt="43"/>
      <dgm:spPr/>
    </dgm:pt>
    <dgm:pt modelId="{7F9ACAB6-28EF-46F7-9111-EE2A5FEE0A21}" type="pres">
      <dgm:prSet presAssocID="{41B70143-9B74-4458-94D6-8837F49812FE}" presName="childText" presStyleLbl="bgAcc1" presStyleIdx="35" presStyleCnt="43">
        <dgm:presLayoutVars>
          <dgm:bulletEnabled val="1"/>
        </dgm:presLayoutVars>
      </dgm:prSet>
      <dgm:spPr/>
    </dgm:pt>
    <dgm:pt modelId="{8F27C2E4-C4C2-400E-A5F3-9D8E40D3C53B}" type="pres">
      <dgm:prSet presAssocID="{B0FCC61B-A03D-4F5E-BC8A-2C1D2349CD7B}" presName="Name13" presStyleLbl="parChTrans1D2" presStyleIdx="36" presStyleCnt="43"/>
      <dgm:spPr/>
    </dgm:pt>
    <dgm:pt modelId="{0ECFC2A2-4DF1-429E-A49B-D5B20D88B1B0}" type="pres">
      <dgm:prSet presAssocID="{FB7B4580-5775-43E6-8808-3B04240AF35F}" presName="childText" presStyleLbl="bgAcc1" presStyleIdx="36" presStyleCnt="43">
        <dgm:presLayoutVars>
          <dgm:bulletEnabled val="1"/>
        </dgm:presLayoutVars>
      </dgm:prSet>
      <dgm:spPr/>
    </dgm:pt>
    <dgm:pt modelId="{B330091A-39D4-4498-9769-4E9FE6915BDA}" type="pres">
      <dgm:prSet presAssocID="{F08360BE-8444-4E5D-9FE9-26B6DA20588B}" presName="Name13" presStyleLbl="parChTrans1D2" presStyleIdx="37" presStyleCnt="43"/>
      <dgm:spPr/>
    </dgm:pt>
    <dgm:pt modelId="{24AD05A2-DAB7-4246-8CE6-092D71966E6A}" type="pres">
      <dgm:prSet presAssocID="{C2ABEF62-EE04-4278-A69B-0C001D55747C}" presName="childText" presStyleLbl="bgAcc1" presStyleIdx="37" presStyleCnt="43">
        <dgm:presLayoutVars>
          <dgm:bulletEnabled val="1"/>
        </dgm:presLayoutVars>
      </dgm:prSet>
      <dgm:spPr/>
    </dgm:pt>
    <dgm:pt modelId="{CE113DD6-BE0A-419C-A1CE-312445CD8322}" type="pres">
      <dgm:prSet presAssocID="{C93F2DC6-2007-4F00-8392-347CA6D1811D}" presName="Name13" presStyleLbl="parChTrans1D2" presStyleIdx="38" presStyleCnt="43"/>
      <dgm:spPr/>
    </dgm:pt>
    <dgm:pt modelId="{A4C4234B-B836-47F5-B3C5-DF05CB30BDA2}" type="pres">
      <dgm:prSet presAssocID="{1CFD06DA-7293-4561-90B3-8BA2CAB3A9D6}" presName="childText" presStyleLbl="bgAcc1" presStyleIdx="38" presStyleCnt="43">
        <dgm:presLayoutVars>
          <dgm:bulletEnabled val="1"/>
        </dgm:presLayoutVars>
      </dgm:prSet>
      <dgm:spPr/>
    </dgm:pt>
    <dgm:pt modelId="{E0CEE7A3-A03B-4443-9147-44A1D74D5ECC}" type="pres">
      <dgm:prSet presAssocID="{B250D916-C7F8-4D1A-956B-1FA6E891E831}" presName="Name13" presStyleLbl="parChTrans1D2" presStyleIdx="39" presStyleCnt="43"/>
      <dgm:spPr/>
    </dgm:pt>
    <dgm:pt modelId="{A83C16FD-DFF2-4CB5-BAAC-4F12E91B6C73}" type="pres">
      <dgm:prSet presAssocID="{F8FA16C4-773E-4AA7-ABA3-B1752B4E9EB4}" presName="childText" presStyleLbl="bgAcc1" presStyleIdx="39" presStyleCnt="43">
        <dgm:presLayoutVars>
          <dgm:bulletEnabled val="1"/>
        </dgm:presLayoutVars>
      </dgm:prSet>
      <dgm:spPr/>
    </dgm:pt>
    <dgm:pt modelId="{1E7C1148-32AA-4A84-AE7B-83B2BD2145CB}" type="pres">
      <dgm:prSet presAssocID="{A50F7E0A-8C6E-4DF7-80B3-8771A81431F3}" presName="Name13" presStyleLbl="parChTrans1D2" presStyleIdx="40" presStyleCnt="43"/>
      <dgm:spPr/>
    </dgm:pt>
    <dgm:pt modelId="{6FF1713A-9221-487E-B34F-26D8F29D9298}" type="pres">
      <dgm:prSet presAssocID="{53B07727-9285-461F-B861-7494E09B5DDB}" presName="childText" presStyleLbl="bgAcc1" presStyleIdx="40" presStyleCnt="43">
        <dgm:presLayoutVars>
          <dgm:bulletEnabled val="1"/>
        </dgm:presLayoutVars>
      </dgm:prSet>
      <dgm:spPr/>
    </dgm:pt>
    <dgm:pt modelId="{1FCD47BD-BC6B-49F5-BF0B-484FA7D7B30B}" type="pres">
      <dgm:prSet presAssocID="{95510123-71F1-4AEA-B924-147EA407DB4A}" presName="root" presStyleCnt="0"/>
      <dgm:spPr/>
    </dgm:pt>
    <dgm:pt modelId="{172DF0D8-49B6-453A-A339-438630779A92}" type="pres">
      <dgm:prSet presAssocID="{95510123-71F1-4AEA-B924-147EA407DB4A}" presName="rootComposite" presStyleCnt="0"/>
      <dgm:spPr/>
    </dgm:pt>
    <dgm:pt modelId="{D055160C-BAC1-42F9-BFFD-9F5CF46AD5E9}" type="pres">
      <dgm:prSet presAssocID="{95510123-71F1-4AEA-B924-147EA407DB4A}" presName="rootText" presStyleLbl="node1" presStyleIdx="6" presStyleCnt="7"/>
      <dgm:spPr/>
    </dgm:pt>
    <dgm:pt modelId="{5AFAD134-FC23-48EB-B3F1-E97E3A26DB3D}" type="pres">
      <dgm:prSet presAssocID="{95510123-71F1-4AEA-B924-147EA407DB4A}" presName="rootConnector" presStyleLbl="node1" presStyleIdx="6" presStyleCnt="7"/>
      <dgm:spPr/>
    </dgm:pt>
    <dgm:pt modelId="{8BE7DF59-2C73-48DA-8E97-6A431208D3BF}" type="pres">
      <dgm:prSet presAssocID="{95510123-71F1-4AEA-B924-147EA407DB4A}" presName="childShape" presStyleCnt="0"/>
      <dgm:spPr/>
    </dgm:pt>
    <dgm:pt modelId="{28FDDD38-2165-441D-AE19-5194295CAD87}" type="pres">
      <dgm:prSet presAssocID="{2BB677FE-DEE3-43DE-89D1-603ECBED2834}" presName="Name13" presStyleLbl="parChTrans1D2" presStyleIdx="41" presStyleCnt="43"/>
      <dgm:spPr/>
    </dgm:pt>
    <dgm:pt modelId="{E4128108-55AE-40F4-8D0C-B47B02153441}" type="pres">
      <dgm:prSet presAssocID="{C71352EB-A44A-432C-8A1B-751B669D6C20}" presName="childText" presStyleLbl="bgAcc1" presStyleIdx="41" presStyleCnt="43">
        <dgm:presLayoutVars>
          <dgm:bulletEnabled val="1"/>
        </dgm:presLayoutVars>
      </dgm:prSet>
      <dgm:spPr/>
    </dgm:pt>
    <dgm:pt modelId="{F3C0A179-D50D-44AA-A35A-598597D110D1}" type="pres">
      <dgm:prSet presAssocID="{EA1BBCFC-0E4A-4E92-81A1-0855E8BB6D4D}" presName="Name13" presStyleLbl="parChTrans1D2" presStyleIdx="42" presStyleCnt="43"/>
      <dgm:spPr/>
    </dgm:pt>
    <dgm:pt modelId="{E65CBFAA-9AE7-4B07-BBFA-156DCB29828C}" type="pres">
      <dgm:prSet presAssocID="{5E756CA1-4A53-4390-A3E7-403D8E6EF720}" presName="childText" presStyleLbl="bgAcc1" presStyleIdx="42" presStyleCnt="43">
        <dgm:presLayoutVars>
          <dgm:bulletEnabled val="1"/>
        </dgm:presLayoutVars>
      </dgm:prSet>
      <dgm:spPr/>
    </dgm:pt>
  </dgm:ptLst>
  <dgm:cxnLst>
    <dgm:cxn modelId="{DFC01301-7EE2-4D76-B0AE-D27DDBD0CFAF}" type="presOf" srcId="{FB7B4580-5775-43E6-8808-3B04240AF35F}" destId="{0ECFC2A2-4DF1-429E-A49B-D5B20D88B1B0}" srcOrd="0" destOrd="0" presId="urn:microsoft.com/office/officeart/2005/8/layout/hierarchy3"/>
    <dgm:cxn modelId="{E7BF8601-7068-4CF2-844C-E114126423AC}" type="presOf" srcId="{96928B36-A8B1-4D9F-91A3-C3A2EF517145}" destId="{BA4BF749-6E85-43F7-BD2D-D2676B41DD90}" srcOrd="0" destOrd="0" presId="urn:microsoft.com/office/officeart/2005/8/layout/hierarchy3"/>
    <dgm:cxn modelId="{1CC30A02-105F-4E0E-9D27-AB1DDEB9AFD3}" srcId="{1D4A48B2-B330-420A-8B87-DB04B71642F1}" destId="{53B79736-7B36-4850-A8DB-439FBD60889C}" srcOrd="3" destOrd="0" parTransId="{AF83B9CA-35B8-4560-AAE1-B042AB169984}" sibTransId="{B1F0A736-8D26-4385-8A55-B3FE5BA1E3AD}"/>
    <dgm:cxn modelId="{CF06C203-2C4A-446D-99D0-4FF730D722BA}" type="presOf" srcId="{70733ABA-BFCD-47CA-980C-12CBB7AB7A60}" destId="{34DF32FA-B536-436C-A89F-6E3F201A184C}" srcOrd="0" destOrd="0" presId="urn:microsoft.com/office/officeart/2005/8/layout/hierarchy3"/>
    <dgm:cxn modelId="{98420D08-4B4B-496F-9A4A-2D46F9FD6E0D}" srcId="{1D4A48B2-B330-420A-8B87-DB04B71642F1}" destId="{88EF739A-15DC-4DCE-9F36-B916090574AA}" srcOrd="7" destOrd="0" parTransId="{2614178A-A2FD-4CAA-83FB-9F5A466211F7}" sibTransId="{FC787D28-7EA8-4E1C-A26E-89904719BB44}"/>
    <dgm:cxn modelId="{AECF1808-0B7E-47EF-8491-F613BA6A93CF}" type="presOf" srcId="{35DC8C43-779D-4261-A01E-F220D6198EE6}" destId="{E74285E8-1666-40B4-ADC8-45AFDE2474FB}" srcOrd="0" destOrd="0" presId="urn:microsoft.com/office/officeart/2005/8/layout/hierarchy3"/>
    <dgm:cxn modelId="{6AE3AA09-D7C3-4C0F-8770-7BF9CE69360C}" type="presOf" srcId="{C7BFA818-6028-4D8F-9E7E-E71905C7CF36}" destId="{768D04B5-A13E-486E-8398-0396189140A7}" srcOrd="0" destOrd="0" presId="urn:microsoft.com/office/officeart/2005/8/layout/hierarchy3"/>
    <dgm:cxn modelId="{4899960A-3B6D-48D8-A4C6-8C82BB43FA49}" type="presOf" srcId="{E01B9E23-D79C-441E-A3AB-EF049B1846E1}" destId="{3AEF5CC0-9B21-4423-88F9-7DBB66A62B13}" srcOrd="0" destOrd="0" presId="urn:microsoft.com/office/officeart/2005/8/layout/hierarchy3"/>
    <dgm:cxn modelId="{81ADEA0B-9ACA-4234-8A0B-BD34BED686C5}" srcId="{527DFC01-0B62-4F5E-8F9A-E48BF0F85F91}" destId="{35DC8C43-779D-4261-A01E-F220D6198EE6}" srcOrd="0" destOrd="0" parTransId="{1339952C-3772-4C92-870F-A9518469F615}" sibTransId="{8B389580-8574-4518-80A3-23375C1EA364}"/>
    <dgm:cxn modelId="{9760240D-4833-4EA8-9C5A-54877A67A9D2}" type="presOf" srcId="{FE14BE24-DEBA-47E5-863E-D85EEF0FDCA4}" destId="{F78BCE8E-DF26-46F5-8103-8F0BEA8D6AAB}" srcOrd="0" destOrd="0" presId="urn:microsoft.com/office/officeart/2005/8/layout/hierarchy3"/>
    <dgm:cxn modelId="{F7C4020E-4144-4A08-9605-4F4B9F43F633}" srcId="{17F2C0D5-C4FF-49BF-9C60-8A792A50E65A}" destId="{25FC6207-380A-4A12-B403-C32479C29DC4}" srcOrd="3" destOrd="0" parTransId="{9EF4EF76-BA6A-439C-B5E3-D5A5F13A66A5}" sibTransId="{7A8FEAD8-FE4D-4289-8E47-289F6AE854E1}"/>
    <dgm:cxn modelId="{AEB28D11-E6FE-4C22-B3A5-ADDCD207A175}" type="presOf" srcId="{BC888BF1-3DDD-4394-A480-8703C0014B05}" destId="{A17D42F7-2AED-4F63-86F1-3DB38319F396}" srcOrd="0" destOrd="0" presId="urn:microsoft.com/office/officeart/2005/8/layout/hierarchy3"/>
    <dgm:cxn modelId="{686F8B1A-9064-47BD-89CF-08D36BB65F98}" type="presOf" srcId="{E9AAA92C-522C-46D6-A56D-F6A895F4EBB8}" destId="{58A78A76-3638-449D-800C-40FF0723BC6C}" srcOrd="0" destOrd="0" presId="urn:microsoft.com/office/officeart/2005/8/layout/hierarchy3"/>
    <dgm:cxn modelId="{0944811C-D0D7-4CA5-8232-FB69643FABC5}" srcId="{17F2C0D5-C4FF-49BF-9C60-8A792A50E65A}" destId="{4A2C41A9-4A16-4EF8-A74F-D12DDEEFDAD6}" srcOrd="1" destOrd="0" parTransId="{E01B9E23-D79C-441E-A3AB-EF049B1846E1}" sibTransId="{C66D674C-3F98-40AD-8F21-1BF865CEB898}"/>
    <dgm:cxn modelId="{DC14AE1C-9030-4DF9-A081-06C3366C8BD6}" srcId="{3C971F60-3DE0-4EFA-87C5-07C483AC82C5}" destId="{9CB2F4DA-70BA-4D26-99D7-68C756A3BF3F}" srcOrd="2" destOrd="0" parTransId="{C81D7E16-A907-47FF-B4E1-A1A1F39CC9D3}" sibTransId="{B2ADE271-2C4D-4460-AADB-BCC7ACC08C67}"/>
    <dgm:cxn modelId="{261B141D-A3C2-4AD0-BA7F-90FEA42D3294}" type="presOf" srcId="{AF98A8DE-9FEB-4EDA-B28C-7DFE81DCD085}" destId="{F3A0E817-9AAA-4F62-A51A-11BAB310EBDE}" srcOrd="0" destOrd="0" presId="urn:microsoft.com/office/officeart/2005/8/layout/hierarchy3"/>
    <dgm:cxn modelId="{384C5A22-9A87-4A7A-8CF7-C18385555D70}" type="presOf" srcId="{1339952C-3772-4C92-870F-A9518469F615}" destId="{10448164-268B-4126-91D8-41A104A5CC05}" srcOrd="0" destOrd="0" presId="urn:microsoft.com/office/officeart/2005/8/layout/hierarchy3"/>
    <dgm:cxn modelId="{BEA4BA24-DAA0-4D17-9EB0-07AEE9FED0E7}" type="presOf" srcId="{95510123-71F1-4AEA-B924-147EA407DB4A}" destId="{D055160C-BAC1-42F9-BFFD-9F5CF46AD5E9}" srcOrd="0" destOrd="0" presId="urn:microsoft.com/office/officeart/2005/8/layout/hierarchy3"/>
    <dgm:cxn modelId="{EE0C4125-4824-466A-84F5-3F09A3036931}" srcId="{C7BFA818-6028-4D8F-9E7E-E71905C7CF36}" destId="{527DFC01-0B62-4F5E-8F9A-E48BF0F85F91}" srcOrd="3" destOrd="0" parTransId="{A10946BF-3A9F-4904-84CB-69FDA252F8CC}" sibTransId="{97180218-BDB0-4218-B92F-BB46F73D5CF2}"/>
    <dgm:cxn modelId="{FC80D725-8BF1-4BD6-8F1B-15D41537095F}" type="presOf" srcId="{C71352EB-A44A-432C-8A1B-751B669D6C20}" destId="{E4128108-55AE-40F4-8D0C-B47B02153441}" srcOrd="0" destOrd="0" presId="urn:microsoft.com/office/officeart/2005/8/layout/hierarchy3"/>
    <dgm:cxn modelId="{2437B626-AC46-4946-A8D2-23FE53AC8268}" srcId="{3D010441-76A7-416F-BC63-5903970C03CE}" destId="{7D19F4D9-8C8E-4C76-856B-1CE80A681212}" srcOrd="2" destOrd="0" parTransId="{AF98A8DE-9FEB-4EDA-B28C-7DFE81DCD085}" sibTransId="{BE025CB4-0B74-478B-9147-A5E0982B55BF}"/>
    <dgm:cxn modelId="{667C8C2A-3095-442A-A4B6-1B5964BF41A7}" type="presOf" srcId="{C74A7BCA-A226-48D5-B80F-AFB630851012}" destId="{B9070779-85B0-419F-A4D6-DAE6A7177F24}" srcOrd="0" destOrd="0" presId="urn:microsoft.com/office/officeart/2005/8/layout/hierarchy3"/>
    <dgm:cxn modelId="{D20C052B-7E0D-4946-BE42-D20BD9E6C4C5}" type="presOf" srcId="{9975430E-C662-422E-BB4B-9D08AEE94647}" destId="{B5316902-4E9D-428E-A0CB-5F5A4F7A4A92}" srcOrd="0" destOrd="0" presId="urn:microsoft.com/office/officeart/2005/8/layout/hierarchy3"/>
    <dgm:cxn modelId="{E3DAC62D-6A8C-48F2-AFC4-348FDF5252FD}" type="presOf" srcId="{EA1BBCFC-0E4A-4E92-81A1-0855E8BB6D4D}" destId="{F3C0A179-D50D-44AA-A35A-598597D110D1}" srcOrd="0" destOrd="0" presId="urn:microsoft.com/office/officeart/2005/8/layout/hierarchy3"/>
    <dgm:cxn modelId="{02C7D82D-2B19-483B-98D6-84BFBB527216}" type="presOf" srcId="{B114149A-9BE8-47DC-A375-433D5B5D4E42}" destId="{F79FF707-327A-42B2-9AF1-0565D47EDEEC}" srcOrd="0" destOrd="0" presId="urn:microsoft.com/office/officeart/2005/8/layout/hierarchy3"/>
    <dgm:cxn modelId="{1B6A2D2E-EC0C-48BC-8AF2-00F47DB5793B}" type="presOf" srcId="{67D25AAE-208D-4E15-B520-57DE4BAE6DEF}" destId="{ED78D809-6A15-4030-8B3E-602584BEDDC9}" srcOrd="0" destOrd="0" presId="urn:microsoft.com/office/officeart/2005/8/layout/hierarchy3"/>
    <dgm:cxn modelId="{86A6082F-A737-40E1-99B6-356D977147A4}" srcId="{17F2C0D5-C4FF-49BF-9C60-8A792A50E65A}" destId="{C74A7BCA-A226-48D5-B80F-AFB630851012}" srcOrd="2" destOrd="0" parTransId="{67AF6469-5476-4BD1-9103-3FE64534006B}" sibTransId="{8989F82E-B7BA-42C6-AB60-47DBB9959D2F}"/>
    <dgm:cxn modelId="{6E826D34-5C63-41E1-A70D-C7C921A12994}" type="presOf" srcId="{8EB75F3A-7EAF-4492-A2AA-EA7CF812CDD5}" destId="{AD5182E0-DC76-4CC5-8D82-22F92472B2BA}" srcOrd="0" destOrd="0" presId="urn:microsoft.com/office/officeart/2005/8/layout/hierarchy3"/>
    <dgm:cxn modelId="{B9800A36-1388-4652-BB12-353D74028470}" type="presOf" srcId="{1C5026D2-70FB-41EA-B0E0-04A256C7284B}" destId="{A1A28F04-8CAF-400E-9F71-1C7E870EA24B}" srcOrd="0" destOrd="0" presId="urn:microsoft.com/office/officeart/2005/8/layout/hierarchy3"/>
    <dgm:cxn modelId="{F6A6933A-AEA5-4836-8DFE-5A4EE39E2909}" srcId="{17F2C0D5-C4FF-49BF-9C60-8A792A50E65A}" destId="{D2218598-928F-4121-B015-9F997F3D016E}" srcOrd="6" destOrd="0" parTransId="{2913AACE-88FB-445F-8890-B9C99E8F8F2B}" sibTransId="{5478E87D-932F-4FDE-AC79-B7E4E1F65D55}"/>
    <dgm:cxn modelId="{1689F03A-2D21-4D84-864C-BA9B58C2FDC3}" type="presOf" srcId="{944D7FFE-139E-4A50-8253-C1A2D0760FA6}" destId="{983E3382-BC78-421C-B171-C5E8D0509A1F}" srcOrd="0" destOrd="0" presId="urn:microsoft.com/office/officeart/2005/8/layout/hierarchy3"/>
    <dgm:cxn modelId="{5891BD3E-8BDF-4795-A0B6-14EFECF9A07A}" type="presOf" srcId="{67AF6469-5476-4BD1-9103-3FE64534006B}" destId="{A029ED02-D86C-41D8-9E94-9B7D8164517F}" srcOrd="0" destOrd="0" presId="urn:microsoft.com/office/officeart/2005/8/layout/hierarchy3"/>
    <dgm:cxn modelId="{C5C20340-307F-4B05-831B-0BA8CEF73071}" type="presOf" srcId="{2BB677FE-DEE3-43DE-89D1-603ECBED2834}" destId="{28FDDD38-2165-441D-AE19-5194295CAD87}" srcOrd="0" destOrd="0" presId="urn:microsoft.com/office/officeart/2005/8/layout/hierarchy3"/>
    <dgm:cxn modelId="{D97BC640-FC97-4603-909C-B3ED49B9895E}" srcId="{1D4A48B2-B330-420A-8B87-DB04B71642F1}" destId="{EC66A839-9460-49EB-AD5B-7BF4C977CC54}" srcOrd="2" destOrd="0" parTransId="{A4048736-43DA-4051-BA66-4EF96D3CA05A}" sibTransId="{5B2B1A7F-BFC6-446E-B00C-DF83CEC22CF5}"/>
    <dgm:cxn modelId="{D5D7035D-7827-4921-BC3E-B8205E74D000}" srcId="{3C971F60-3DE0-4EFA-87C5-07C483AC82C5}" destId="{1FC76D46-2F94-4177-9363-9DEE719EAB5E}" srcOrd="3" destOrd="0" parTransId="{3E9C5DC8-BFC9-4DD9-B960-56F87A771E00}" sibTransId="{A3511E81-428A-4C0B-AFBD-462B0D7891B6}"/>
    <dgm:cxn modelId="{B982B75E-EF6B-46FD-A608-02AC10162E90}" srcId="{8471AE46-7701-413D-B41E-A77A2BED5834}" destId="{C2ABEF62-EE04-4278-A69B-0C001D55747C}" srcOrd="5" destOrd="0" parTransId="{F08360BE-8444-4E5D-9FE9-26B6DA20588B}" sibTransId="{C715ABEE-CA31-4F42-86CE-55A933D1130C}"/>
    <dgm:cxn modelId="{79BAF45F-ED29-4C51-9CEB-828B7295BBC1}" type="presOf" srcId="{7A856271-E1C6-4A44-85F4-510B6860EF63}" destId="{AFE71E8B-0211-47F3-8423-473BF652E7F2}" srcOrd="0" destOrd="0" presId="urn:microsoft.com/office/officeart/2005/8/layout/hierarchy3"/>
    <dgm:cxn modelId="{C0E52960-706B-43FC-BED9-51D40A5F576E}" type="presOf" srcId="{103B4612-9067-4D55-8600-1911E425796B}" destId="{66A3575C-0ABE-4743-9657-A90CD9B371A5}" srcOrd="0" destOrd="0" presId="urn:microsoft.com/office/officeart/2005/8/layout/hierarchy3"/>
    <dgm:cxn modelId="{18A50E41-7D8F-43DA-B22B-007A5F3C801B}" type="presOf" srcId="{95510123-71F1-4AEA-B924-147EA407DB4A}" destId="{5AFAD134-FC23-48EB-B3F1-E97E3A26DB3D}" srcOrd="1" destOrd="0" presId="urn:microsoft.com/office/officeart/2005/8/layout/hierarchy3"/>
    <dgm:cxn modelId="{4073B361-F8C8-41A8-92FD-527DDE5575D7}" type="presOf" srcId="{5484A01D-B030-4FF6-9373-69E76BDE6354}" destId="{F5B6FFA2-631C-4D14-B8C6-466B4672EFC2}" srcOrd="0" destOrd="0" presId="urn:microsoft.com/office/officeart/2005/8/layout/hierarchy3"/>
    <dgm:cxn modelId="{B215E741-F39A-4348-8AE4-BD49C06CE536}" srcId="{1D4A48B2-B330-420A-8B87-DB04B71642F1}" destId="{F6666269-EA2A-48F3-A6DC-8DDD7238855D}" srcOrd="5" destOrd="0" parTransId="{5ED28D2C-F2C8-4CCB-8A8D-19FFD6562EB8}" sibTransId="{3ACE4B48-413D-4F76-A646-49D5B573D963}"/>
    <dgm:cxn modelId="{42A51662-34CF-4DB2-AC45-0BE123792999}" srcId="{C7BFA818-6028-4D8F-9E7E-E71905C7CF36}" destId="{3D010441-76A7-416F-BC63-5903970C03CE}" srcOrd="1" destOrd="0" parTransId="{42E4F1BE-354B-4EEE-AD6D-7414E63BDD8A}" sibTransId="{45E3B6F2-392A-48A7-B2D1-293F18697112}"/>
    <dgm:cxn modelId="{25162162-5F04-434A-A3A5-E9A84B2F1942}" srcId="{3D010441-76A7-416F-BC63-5903970C03CE}" destId="{90E301C0-B1F7-41AD-A866-29E3CE6B5826}" srcOrd="4" destOrd="0" parTransId="{237F381B-C59C-468F-A86C-1D300D418FAE}" sibTransId="{84FA923A-A30E-4159-9ABA-8619833B8114}"/>
    <dgm:cxn modelId="{905C6642-C6C3-4087-8742-2FE2D17FE12C}" type="presOf" srcId="{25FC6207-380A-4A12-B403-C32479C29DC4}" destId="{0C1CB89B-E16C-4287-8815-6FB0A63E1A91}" srcOrd="0" destOrd="0" presId="urn:microsoft.com/office/officeart/2005/8/layout/hierarchy3"/>
    <dgm:cxn modelId="{56049942-905B-47A0-A854-16455A116E53}" srcId="{C7BFA818-6028-4D8F-9E7E-E71905C7CF36}" destId="{95510123-71F1-4AEA-B924-147EA407DB4A}" srcOrd="6" destOrd="0" parTransId="{7D730F5E-CF6C-40B8-A39D-35463F992CF0}" sibTransId="{1F37561D-1BC8-4FF6-8E91-65CE5ED85F74}"/>
    <dgm:cxn modelId="{B7EB6C43-773B-496E-BFDC-FDA75A49D4CE}" type="presOf" srcId="{C2ABEF62-EE04-4278-A69B-0C001D55747C}" destId="{24AD05A2-DAB7-4246-8CE6-092D71966E6A}" srcOrd="0" destOrd="0" presId="urn:microsoft.com/office/officeart/2005/8/layout/hierarchy3"/>
    <dgm:cxn modelId="{3DD0EF63-409C-4333-96DA-2B4057643E51}" srcId="{3D010441-76A7-416F-BC63-5903970C03CE}" destId="{F1520BD7-EF90-4C67-979A-9F290D069032}" srcOrd="3" destOrd="0" parTransId="{F99862BB-2475-464F-B6FA-39AE2187D3A8}" sibTransId="{7F53865C-0D2D-4304-86C7-2D7E7D0940D9}"/>
    <dgm:cxn modelId="{ACB4F043-CA97-44F8-9391-4BA56F21C834}" srcId="{C7BFA818-6028-4D8F-9E7E-E71905C7CF36}" destId="{3C971F60-3DE0-4EFA-87C5-07C483AC82C5}" srcOrd="2" destOrd="0" parTransId="{C972CCE9-5FDB-492A-9F2E-02E78DF46446}" sibTransId="{97ED91BF-ACD3-4566-9A04-17BCC32ED08F}"/>
    <dgm:cxn modelId="{AE692B44-76B5-4961-8423-4C3780D8D4EF}" type="presOf" srcId="{1CFD06DA-7293-4561-90B3-8BA2CAB3A9D6}" destId="{A4C4234B-B836-47F5-B3C5-DF05CB30BDA2}" srcOrd="0" destOrd="0" presId="urn:microsoft.com/office/officeart/2005/8/layout/hierarchy3"/>
    <dgm:cxn modelId="{B2230566-839B-4B3C-BA93-A3DE920F8C6A}" type="presOf" srcId="{88EF739A-15DC-4DCE-9F36-B916090574AA}" destId="{81921FD8-6789-4210-B884-2CCC33321503}" srcOrd="0" destOrd="0" presId="urn:microsoft.com/office/officeart/2005/8/layout/hierarchy3"/>
    <dgm:cxn modelId="{C2FAD946-73B8-42C2-9AF5-B22257B3C322}" type="presOf" srcId="{CC3EBB38-C06C-4DE0-8091-55F1A2429823}" destId="{E4EAB219-B495-45C6-B07D-27C162FFE152}" srcOrd="0" destOrd="0" presId="urn:microsoft.com/office/officeart/2005/8/layout/hierarchy3"/>
    <dgm:cxn modelId="{81548E47-B9C9-493E-A9BF-175953688592}" type="presOf" srcId="{41B70143-9B74-4458-94D6-8837F49812FE}" destId="{7F9ACAB6-28EF-46F7-9111-EE2A5FEE0A21}" srcOrd="0" destOrd="0" presId="urn:microsoft.com/office/officeart/2005/8/layout/hierarchy3"/>
    <dgm:cxn modelId="{82F11068-6100-4A22-BAAB-E3FF25B5E8D1}" srcId="{8471AE46-7701-413D-B41E-A77A2BED5834}" destId="{9861EC5C-26C8-463E-8A5E-D2CB42E4C9F9}" srcOrd="2" destOrd="0" parTransId="{BFCCCF37-D524-4934-9690-D8E5A5246D04}" sibTransId="{E790281A-9023-47AF-ABD6-AB8B9CADF5AE}"/>
    <dgm:cxn modelId="{FCE76E48-4122-4FD9-B07B-C0073AB18EE4}" type="presOf" srcId="{944A1EE7-8E10-4646-9C85-DDCDD626125F}" destId="{5946E294-AF91-43BE-A20A-EE2920A28BAD}" srcOrd="0" destOrd="0" presId="urn:microsoft.com/office/officeart/2005/8/layout/hierarchy3"/>
    <dgm:cxn modelId="{02E75768-1F33-4FA0-90A5-9B558CED6EF9}" srcId="{17F2C0D5-C4FF-49BF-9C60-8A792A50E65A}" destId="{3BF15907-C461-4FDB-BB24-61FD86CEA9B1}" srcOrd="5" destOrd="0" parTransId="{FE14BE24-DEBA-47E5-863E-D85EEF0FDCA4}" sibTransId="{43B65F76-5668-4831-806C-240198F8C572}"/>
    <dgm:cxn modelId="{469BB049-06DF-4D8A-BF53-F4031D2F53C6}" type="presOf" srcId="{746F7D36-A354-407F-9480-F58920EA1E7D}" destId="{DC9C45DD-8937-4CC5-9B20-463D0962F28B}" srcOrd="0" destOrd="0" presId="urn:microsoft.com/office/officeart/2005/8/layout/hierarchy3"/>
    <dgm:cxn modelId="{B794C349-2251-409A-91A2-4F8418A5149A}" type="presOf" srcId="{BFCCCF37-D524-4934-9690-D8E5A5246D04}" destId="{5A517ADB-ADC0-4A77-96F5-5EA269D23437}" srcOrd="0" destOrd="0" presId="urn:microsoft.com/office/officeart/2005/8/layout/hierarchy3"/>
    <dgm:cxn modelId="{4CC9036A-7985-4C79-BF95-664A39732A01}" type="presOf" srcId="{9EF4EF76-BA6A-439C-B5E3-D5A5F13A66A5}" destId="{7DC8B717-C962-403B-94B5-88BFC480635A}" srcOrd="0" destOrd="0" presId="urn:microsoft.com/office/officeart/2005/8/layout/hierarchy3"/>
    <dgm:cxn modelId="{E1991C6B-4866-4F19-A0DF-651A814EB509}" type="presOf" srcId="{4E22AC36-169B-4FE3-BBE8-4A2D37EDD43B}" destId="{F52A3360-6504-4A4C-8DAD-C89D54FE9F1B}" srcOrd="0" destOrd="0" presId="urn:microsoft.com/office/officeart/2005/8/layout/hierarchy3"/>
    <dgm:cxn modelId="{E4E63B6B-93E9-49E3-AD23-B9EE02CF2B9A}" type="presOf" srcId="{2913AACE-88FB-445F-8890-B9C99E8F8F2B}" destId="{04F5B64D-B8AD-4065-BBB8-4DE7CA0741FE}" srcOrd="0" destOrd="0" presId="urn:microsoft.com/office/officeart/2005/8/layout/hierarchy3"/>
    <dgm:cxn modelId="{ECF8526C-D0A4-4C9D-8080-8F18C2A5A81E}" type="presOf" srcId="{F1EA32BE-ACBE-419B-9A38-CDF16DC1DD50}" destId="{89584AE3-4237-4F6F-8294-2E49759EEC48}" srcOrd="0" destOrd="0" presId="urn:microsoft.com/office/officeart/2005/8/layout/hierarchy3"/>
    <dgm:cxn modelId="{12C0164E-5C52-4356-B698-AA995C9562C3}" type="presOf" srcId="{17F2C0D5-C4FF-49BF-9C60-8A792A50E65A}" destId="{8D71621F-2937-4BCF-9D9A-42E184B673CA}" srcOrd="0" destOrd="0" presId="urn:microsoft.com/office/officeart/2005/8/layout/hierarchy3"/>
    <dgm:cxn modelId="{0F5B426E-37C6-4515-939C-B0EF8802D000}" type="presOf" srcId="{FC4B043A-E5DE-4158-AD29-C224B35630B2}" destId="{DF1CEEBF-9BB0-4436-B63B-ABC16AC1E25D}" srcOrd="0" destOrd="0" presId="urn:microsoft.com/office/officeart/2005/8/layout/hierarchy3"/>
    <dgm:cxn modelId="{8F53CD6E-2550-422C-BA56-31D4BB628A92}" type="presOf" srcId="{B250D916-C7F8-4D1A-956B-1FA6E891E831}" destId="{E0CEE7A3-A03B-4443-9147-44A1D74D5ECC}" srcOrd="0" destOrd="0" presId="urn:microsoft.com/office/officeart/2005/8/layout/hierarchy3"/>
    <dgm:cxn modelId="{6C4D6F6F-A46F-4BAB-B64D-F2F92259E50D}" type="presOf" srcId="{EC66A839-9460-49EB-AD5B-7BF4C977CC54}" destId="{429384E5-F8F6-436E-AE19-2905B0EABDF3}" srcOrd="0" destOrd="0" presId="urn:microsoft.com/office/officeart/2005/8/layout/hierarchy3"/>
    <dgm:cxn modelId="{DFFEB14F-BA00-457C-AAF5-A9268809E9E5}" type="presOf" srcId="{F6666269-EA2A-48F3-A6DC-8DDD7238855D}" destId="{0A11942E-72A9-49EF-A104-07B6EC14CA7C}" srcOrd="0" destOrd="0" presId="urn:microsoft.com/office/officeart/2005/8/layout/hierarchy3"/>
    <dgm:cxn modelId="{2B651850-7D9F-4A6D-B900-0765292FB495}" type="presOf" srcId="{C93F2DC6-2007-4F00-8392-347CA6D1811D}" destId="{CE113DD6-BE0A-419C-A1CE-312445CD8322}" srcOrd="0" destOrd="0" presId="urn:microsoft.com/office/officeart/2005/8/layout/hierarchy3"/>
    <dgm:cxn modelId="{564C5C70-06A7-4010-A774-078A535E2015}" srcId="{17F2C0D5-C4FF-49BF-9C60-8A792A50E65A}" destId="{9975430E-C662-422E-BB4B-9D08AEE94647}" srcOrd="4" destOrd="0" parTransId="{BC888BF1-3DDD-4394-A480-8703C0014B05}" sibTransId="{AC18D7AF-B248-439C-8146-872F314FA184}"/>
    <dgm:cxn modelId="{AE607C71-876C-4874-A33A-92DE716BB7A5}" type="presOf" srcId="{94EEECC1-9CE3-4F02-8FF4-2C08AF52A133}" destId="{AFFFA439-9CB7-4A84-896A-87CDA92135F0}" srcOrd="0" destOrd="0" presId="urn:microsoft.com/office/officeart/2005/8/layout/hierarchy3"/>
    <dgm:cxn modelId="{EE2BEF71-D990-4460-B56D-AD162228CD88}" type="presOf" srcId="{527DFC01-0B62-4F5E-8F9A-E48BF0F85F91}" destId="{03C462BF-72B9-4AD3-A47F-18B38615C5A9}" srcOrd="1" destOrd="0" presId="urn:microsoft.com/office/officeart/2005/8/layout/hierarchy3"/>
    <dgm:cxn modelId="{DBA47C72-38E4-4CF4-BB70-5DCC5F272071}" type="presOf" srcId="{46B3158E-BA06-4684-8DA5-3B57A17DCB39}" destId="{124EBB9E-32FB-4735-8FB9-EDFDD448ECEA}" srcOrd="0" destOrd="0" presId="urn:microsoft.com/office/officeart/2005/8/layout/hierarchy3"/>
    <dgm:cxn modelId="{2D99D252-01ED-4843-86C8-4438EE1B4314}" type="presOf" srcId="{FA37AF01-871E-40FF-B485-B794D3FBE3C8}" destId="{BC7BBB0F-7BF3-4624-A3EC-04C6A68489CA}" srcOrd="0" destOrd="0" presId="urn:microsoft.com/office/officeart/2005/8/layout/hierarchy3"/>
    <dgm:cxn modelId="{AE597074-4CD8-489E-A45D-777508B406F4}" type="presOf" srcId="{3BF15907-C461-4FDB-BB24-61FD86CEA9B1}" destId="{2F488846-5D82-467F-915C-B0EC8E62FD32}" srcOrd="0" destOrd="0" presId="urn:microsoft.com/office/officeart/2005/8/layout/hierarchy3"/>
    <dgm:cxn modelId="{FFF4C254-E4D5-4980-A8A3-B3AABFC0FF24}" type="presOf" srcId="{AF83B9CA-35B8-4560-AAE1-B042AB169984}" destId="{6EAFE4B3-0309-4C53-89F8-60C66A7BE1DD}" srcOrd="0" destOrd="0" presId="urn:microsoft.com/office/officeart/2005/8/layout/hierarchy3"/>
    <dgm:cxn modelId="{50A30055-34C8-495F-A377-C28F81B91C9A}" srcId="{C7BFA818-6028-4D8F-9E7E-E71905C7CF36}" destId="{8471AE46-7701-413D-B41E-A77A2BED5834}" srcOrd="5" destOrd="0" parTransId="{9067055A-BA0A-4C85-83F4-8EAF155A402C}" sibTransId="{14BBC264-DB8D-4419-8670-9967538E4C1B}"/>
    <dgm:cxn modelId="{3C8A3676-3C35-4DCA-9D55-1B5C5DC7DCD3}" srcId="{3C971F60-3DE0-4EFA-87C5-07C483AC82C5}" destId="{1C5026D2-70FB-41EA-B0E0-04A256C7284B}" srcOrd="4" destOrd="0" parTransId="{F92BC232-5525-4DFE-AA4C-97DEE248AA7A}" sibTransId="{5C0E9B83-4FF4-4B47-AC26-31A3AB2E1D1B}"/>
    <dgm:cxn modelId="{C78DBE76-CE8F-43FC-ADEC-253DDF95B02B}" srcId="{3D010441-76A7-416F-BC63-5903970C03CE}" destId="{FC4B043A-E5DE-4158-AD29-C224B35630B2}" srcOrd="5" destOrd="0" parTransId="{46B3158E-BA06-4684-8DA5-3B57A17DCB39}" sibTransId="{4DDE224E-EC51-4287-8A04-CD0E27CB4B4A}"/>
    <dgm:cxn modelId="{5961C676-A041-442E-B37E-0980D14FA8F5}" type="presOf" srcId="{17F2C0D5-C4FF-49BF-9C60-8A792A50E65A}" destId="{375E36CD-EEE9-45A4-9C02-3986463C9DC6}" srcOrd="1" destOrd="0" presId="urn:microsoft.com/office/officeart/2005/8/layout/hierarchy3"/>
    <dgm:cxn modelId="{6CD8E776-651E-49F0-A090-EBA0C0501E1F}" type="presOf" srcId="{237F381B-C59C-468F-A86C-1D300D418FAE}" destId="{747D24F1-0AC6-4C74-A5C2-D9F718A5778C}" srcOrd="0" destOrd="0" presId="urn:microsoft.com/office/officeart/2005/8/layout/hierarchy3"/>
    <dgm:cxn modelId="{386E4158-E32A-45DA-BF5C-9EB8F5145DCA}" type="presOf" srcId="{8AEBF653-420C-46A4-AF11-F58349B3B7C0}" destId="{B00307F7-0499-4A7F-83EC-D9BAD5A1C23C}" srcOrd="0" destOrd="0" presId="urn:microsoft.com/office/officeart/2005/8/layout/hierarchy3"/>
    <dgm:cxn modelId="{35426E78-3D11-4B92-94C0-68C70E420985}" type="presOf" srcId="{A446A794-31D4-4A41-9AF8-265CC7BC5DFD}" destId="{06E35904-AF42-49B2-B5E1-CF876C186A27}" srcOrd="0" destOrd="0" presId="urn:microsoft.com/office/officeart/2005/8/layout/hierarchy3"/>
    <dgm:cxn modelId="{2CC3A578-12A7-4816-AE5B-629B8A923BCE}" type="presOf" srcId="{D588AC6C-B2DD-4B0A-BB1D-82C5DA38E67D}" destId="{AB5FB750-57B4-44E4-B981-1D4AD5109D87}" srcOrd="0" destOrd="0" presId="urn:microsoft.com/office/officeart/2005/8/layout/hierarchy3"/>
    <dgm:cxn modelId="{34E4D358-C65B-4EDB-B091-52C4BDC8BF82}" srcId="{95510123-71F1-4AEA-B924-147EA407DB4A}" destId="{C71352EB-A44A-432C-8A1B-751B669D6C20}" srcOrd="0" destOrd="0" parTransId="{2BB677FE-DEE3-43DE-89D1-603ECBED2834}" sibTransId="{BA550401-8734-44EA-9B00-FB28C7805BF9}"/>
    <dgm:cxn modelId="{5F478759-51FE-4CC4-B451-A62956019079}" type="presOf" srcId="{9861EC5C-26C8-463E-8A5E-D2CB42E4C9F9}" destId="{00DE7A5C-EEFF-4EF2-850D-CF90B2A39474}" srcOrd="0" destOrd="0" presId="urn:microsoft.com/office/officeart/2005/8/layout/hierarchy3"/>
    <dgm:cxn modelId="{FB0B5D5A-69A8-421C-8D6A-5DCDA71D4330}" srcId="{1D4A48B2-B330-420A-8B87-DB04B71642F1}" destId="{8E8844DC-2F76-4B8C-89F9-3CC0DA7C3936}" srcOrd="6" destOrd="0" parTransId="{67D25AAE-208D-4E15-B520-57DE4BAE6DEF}" sibTransId="{791D0291-DC22-42FB-8977-E0A849DDF091}"/>
    <dgm:cxn modelId="{589D1F7E-ACF6-47C2-982A-D347FED4C0CB}" srcId="{C7BFA818-6028-4D8F-9E7E-E71905C7CF36}" destId="{17F2C0D5-C4FF-49BF-9C60-8A792A50E65A}" srcOrd="0" destOrd="0" parTransId="{003A7866-54D2-4211-85B8-9B68F9DFD7B9}" sibTransId="{FF287C9C-DF8C-42C6-834E-4BA36E63ED7D}"/>
    <dgm:cxn modelId="{D2827B7F-2D8A-47CB-A66D-94DCD60508B3}" type="presOf" srcId="{C81D7E16-A907-47FF-B4E1-A1A1F39CC9D3}" destId="{13312A2E-8B26-4EE2-A67A-6369DEFE056C}" srcOrd="0" destOrd="0" presId="urn:microsoft.com/office/officeart/2005/8/layout/hierarchy3"/>
    <dgm:cxn modelId="{98635183-1DC7-47C9-966B-0429893795BC}" srcId="{3D010441-76A7-416F-BC63-5903970C03CE}" destId="{D588AC6C-B2DD-4B0A-BB1D-82C5DA38E67D}" srcOrd="1" destOrd="0" parTransId="{A446A794-31D4-4A41-9AF8-265CC7BC5DFD}" sibTransId="{9704E210-695C-450E-9EC8-5993A9371E6D}"/>
    <dgm:cxn modelId="{B7763B88-1FE6-4F0E-89E8-C5D325358370}" type="presOf" srcId="{8E8844DC-2F76-4B8C-89F9-3CC0DA7C3936}" destId="{4B009B20-594E-4902-95EA-EE978FD7ACCA}" srcOrd="0" destOrd="0" presId="urn:microsoft.com/office/officeart/2005/8/layout/hierarchy3"/>
    <dgm:cxn modelId="{717EEE89-C6D8-4EE4-B7FD-AE1CC32CE908}" srcId="{527DFC01-0B62-4F5E-8F9A-E48BF0F85F91}" destId="{F1EA32BE-ACBE-419B-9A38-CDF16DC1DD50}" srcOrd="3" destOrd="0" parTransId="{70733ABA-BFCD-47CA-980C-12CBB7AB7A60}" sibTransId="{1E8E9765-0D43-48FD-A58E-C829F680ACDF}"/>
    <dgm:cxn modelId="{A22F328A-16B4-4A04-9FB1-D606A77FA0A2}" srcId="{3C971F60-3DE0-4EFA-87C5-07C483AC82C5}" destId="{746F7D36-A354-407F-9480-F58920EA1E7D}" srcOrd="1" destOrd="0" parTransId="{934712AD-2DF8-4A4D-BD55-68CE29891B47}" sibTransId="{B92B9128-0CF3-44D4-8A01-33C8E55B1E1B}"/>
    <dgm:cxn modelId="{467C0F8B-B5EF-4555-B5C1-3C8EDFFD6F1E}" srcId="{8471AE46-7701-413D-B41E-A77A2BED5834}" destId="{1CFD06DA-7293-4561-90B3-8BA2CAB3A9D6}" srcOrd="6" destOrd="0" parTransId="{C93F2DC6-2007-4F00-8392-347CA6D1811D}" sibTransId="{1284B5AA-4557-4BE4-BBFF-5AA671AEC3C1}"/>
    <dgm:cxn modelId="{1F8CDB8B-E5B2-4F15-B6A8-8159BAFE2413}" srcId="{C7BFA818-6028-4D8F-9E7E-E71905C7CF36}" destId="{1D4A48B2-B330-420A-8B87-DB04B71642F1}" srcOrd="4" destOrd="0" parTransId="{59D550F4-CF0B-43FF-BFC2-E748546C981D}" sibTransId="{B080A1C8-B9F9-4496-8A14-9F7665165C56}"/>
    <dgm:cxn modelId="{26D6718D-84BE-4378-AC57-1E1C04920CE6}" type="presOf" srcId="{62F1E247-6196-4897-9F22-3E68D5818440}" destId="{BF4A4737-0CB1-4E27-B814-96C5A1033AA3}" srcOrd="0" destOrd="0" presId="urn:microsoft.com/office/officeart/2005/8/layout/hierarchy3"/>
    <dgm:cxn modelId="{A247A98E-AD31-47BE-B4D3-DC23E7884EB3}" srcId="{8471AE46-7701-413D-B41E-A77A2BED5834}" destId="{53B07727-9285-461F-B861-7494E09B5DDB}" srcOrd="8" destOrd="0" parTransId="{A50F7E0A-8C6E-4DF7-80B3-8771A81431F3}" sibTransId="{B64C833B-365E-4766-87F4-BACFD81B0D27}"/>
    <dgm:cxn modelId="{C81CC38E-A32D-447B-BB95-BBC93C3EE03F}" type="presOf" srcId="{934712AD-2DF8-4A4D-BD55-68CE29891B47}" destId="{C449F050-909D-4AC8-A724-42146F29385C}" srcOrd="0" destOrd="0" presId="urn:microsoft.com/office/officeart/2005/8/layout/hierarchy3"/>
    <dgm:cxn modelId="{D3D2828F-D899-4E19-AB89-ABA9CCC3E92C}" type="presOf" srcId="{4CCDCC71-1982-4C6B-AD01-17DD398BA7E2}" destId="{1AB56713-AC91-4BB8-A789-5CA196FD8146}" srcOrd="0" destOrd="0" presId="urn:microsoft.com/office/officeart/2005/8/layout/hierarchy3"/>
    <dgm:cxn modelId="{73262F90-9236-4C59-B8D2-8DE8A33486A9}" srcId="{1D4A48B2-B330-420A-8B87-DB04B71642F1}" destId="{103B4612-9067-4D55-8600-1911E425796B}" srcOrd="1" destOrd="0" parTransId="{8EB75F3A-7EAF-4492-A2AA-EA7CF812CDD5}" sibTransId="{9883BD36-1B55-446A-9916-D7E7B7290FAD}"/>
    <dgm:cxn modelId="{60B98A93-D6F7-4889-9CC6-6C7549CE7AB9}" type="presOf" srcId="{F19EE688-D3C4-4955-A4EF-5E91650470C0}" destId="{327A2AC5-7ACD-44EE-B1A9-7913A977AA16}" srcOrd="0" destOrd="0" presId="urn:microsoft.com/office/officeart/2005/8/layout/hierarchy3"/>
    <dgm:cxn modelId="{0D3BD895-69CB-4F15-ABBE-4F401C6149A6}" type="presOf" srcId="{6345C05B-7BDF-443B-BABC-83EDDBA6B608}" destId="{53EAA45C-47E3-48B1-9117-C6A659C7BC9B}" srcOrd="0" destOrd="0" presId="urn:microsoft.com/office/officeart/2005/8/layout/hierarchy3"/>
    <dgm:cxn modelId="{51EA8C98-90C8-4DA2-86B9-3B38A8243E2A}" type="presOf" srcId="{9CB2F4DA-70BA-4D26-99D7-68C756A3BF3F}" destId="{E158530B-F235-4160-87AA-2FE548107E91}" srcOrd="0" destOrd="0" presId="urn:microsoft.com/office/officeart/2005/8/layout/hierarchy3"/>
    <dgm:cxn modelId="{27E0AC98-3BD9-4979-AE1C-B027D964BAC0}" type="presOf" srcId="{5ED28D2C-F2C8-4CCB-8A8D-19FFD6562EB8}" destId="{0338A047-24DD-4D64-976E-3B99479DF2AB}" srcOrd="0" destOrd="0" presId="urn:microsoft.com/office/officeart/2005/8/layout/hierarchy3"/>
    <dgm:cxn modelId="{595A079B-9B35-4026-BF7F-324737F614F1}" type="presOf" srcId="{B7DE16C2-3A6B-4485-B492-1760D792B8E1}" destId="{CE06B774-C37B-4262-80DE-A59158A61AE9}" srcOrd="0" destOrd="0" presId="urn:microsoft.com/office/officeart/2005/8/layout/hierarchy3"/>
    <dgm:cxn modelId="{7460389C-3AC6-4593-86AB-A703ED26B1C9}" srcId="{8471AE46-7701-413D-B41E-A77A2BED5834}" destId="{F8FA16C4-773E-4AA7-ABA3-B1752B4E9EB4}" srcOrd="7" destOrd="0" parTransId="{B250D916-C7F8-4D1A-956B-1FA6E891E831}" sibTransId="{B3E31243-30DD-4920-B46A-356877E9F43C}"/>
    <dgm:cxn modelId="{A4F3539C-2B9A-49D6-A69C-18729835F560}" type="presOf" srcId="{3C971F60-3DE0-4EFA-87C5-07C483AC82C5}" destId="{2C983BE0-5603-4838-8459-A3ABA857A7F9}" srcOrd="0" destOrd="0" presId="urn:microsoft.com/office/officeart/2005/8/layout/hierarchy3"/>
    <dgm:cxn modelId="{BD10129E-0396-464E-8F5C-99C5341868D5}" type="presOf" srcId="{A50F7E0A-8C6E-4DF7-80B3-8771A81431F3}" destId="{1E7C1148-32AA-4A84-AE7B-83B2BD2145CB}" srcOrd="0" destOrd="0" presId="urn:microsoft.com/office/officeart/2005/8/layout/hierarchy3"/>
    <dgm:cxn modelId="{BC7A01A2-0DA1-4CBB-AEA8-804790221E95}" srcId="{527DFC01-0B62-4F5E-8F9A-E48BF0F85F91}" destId="{2095546D-B72C-4EB7-BAC3-4B8506E873EF}" srcOrd="4" destOrd="0" parTransId="{B7DE16C2-3A6B-4485-B492-1760D792B8E1}" sibTransId="{34A0897F-07C4-4B41-A4D0-96B5C450DDEF}"/>
    <dgm:cxn modelId="{8B49B0A3-6B31-4AD2-9B7B-1F4DE9EF8E88}" type="presOf" srcId="{3C971F60-3DE0-4EFA-87C5-07C483AC82C5}" destId="{91E9D366-362D-47D1-AF5A-6B26AF1EF99B}" srcOrd="1" destOrd="0" presId="urn:microsoft.com/office/officeart/2005/8/layout/hierarchy3"/>
    <dgm:cxn modelId="{D68AD0A4-B7F7-40F8-ADC4-D6A04EA3FBC7}" type="presOf" srcId="{53B07727-9285-461F-B861-7494E09B5DDB}" destId="{6FF1713A-9221-487E-B34F-26D8F29D9298}" srcOrd="0" destOrd="0" presId="urn:microsoft.com/office/officeart/2005/8/layout/hierarchy3"/>
    <dgm:cxn modelId="{4BDF5EA6-9E86-4CD4-87A8-E83DD9974080}" type="presOf" srcId="{F8FA16C4-773E-4AA7-ABA3-B1752B4E9EB4}" destId="{A83C16FD-DFF2-4CB5-BAAC-4F12E91B6C73}" srcOrd="0" destOrd="0" presId="urn:microsoft.com/office/officeart/2005/8/layout/hierarchy3"/>
    <dgm:cxn modelId="{D2828AAC-E4B5-4EF7-86B6-172F50862770}" type="presOf" srcId="{FCF158CA-B78B-426A-94E0-0AA8B4CB3708}" destId="{25C0677A-2EAE-4913-8B43-1B41472154F1}" srcOrd="0" destOrd="0" presId="urn:microsoft.com/office/officeart/2005/8/layout/hierarchy3"/>
    <dgm:cxn modelId="{27C6A2AD-5745-44F3-951E-E3FAB08A85E1}" srcId="{1D4A48B2-B330-420A-8B87-DB04B71642F1}" destId="{AF6F4E16-50DC-4603-B61F-23F98630BAF3}" srcOrd="8" destOrd="0" parTransId="{944D7FFE-139E-4A50-8253-C1A2D0760FA6}" sibTransId="{390302C3-EB54-4CFD-A863-0B17C4F9083D}"/>
    <dgm:cxn modelId="{FB06CAAE-2894-4C48-A490-7FF17EFF0037}" srcId="{1D4A48B2-B330-420A-8B87-DB04B71642F1}" destId="{94EEECC1-9CE3-4F02-8FF4-2C08AF52A133}" srcOrd="4" destOrd="0" parTransId="{96928B36-A8B1-4D9F-91A3-C3A2EF517145}" sibTransId="{2F8410A6-C280-4BFD-A0F3-C6AE55464135}"/>
    <dgm:cxn modelId="{0E991BAF-E6BD-445E-BF5A-337EBB65C58B}" type="presOf" srcId="{3E9C5DC8-BFC9-4DD9-B960-56F87A771E00}" destId="{8CCDE3BD-6D0B-445C-893D-CC10F6635D0A}" srcOrd="0" destOrd="0" presId="urn:microsoft.com/office/officeart/2005/8/layout/hierarchy3"/>
    <dgm:cxn modelId="{1E3B57B0-41B0-482F-83DB-0ED870947BBD}" type="presOf" srcId="{4A2C41A9-4A16-4EF8-A74F-D12DDEEFDAD6}" destId="{9D2585B6-8DD4-4214-B684-4A8C71DF81C4}" srcOrd="0" destOrd="0" presId="urn:microsoft.com/office/officeart/2005/8/layout/hierarchy3"/>
    <dgm:cxn modelId="{B5DCCEB2-C0E9-4E56-A814-16B79FBC7A8F}" srcId="{8471AE46-7701-413D-B41E-A77A2BED5834}" destId="{41B70143-9B74-4458-94D6-8837F49812FE}" srcOrd="3" destOrd="0" parTransId="{CC3EBB38-C06C-4DE0-8091-55F1A2429823}" sibTransId="{137FC282-C83F-4B12-B435-B4FC4212617C}"/>
    <dgm:cxn modelId="{AFAC1FB3-2F75-485B-9EBA-DC32062E5544}" srcId="{527DFC01-0B62-4F5E-8F9A-E48BF0F85F91}" destId="{4E22AC36-169B-4FE3-BBE8-4A2D37EDD43B}" srcOrd="1" destOrd="0" parTransId="{8AEBF653-420C-46A4-AF11-F58349B3B7C0}" sibTransId="{B390C04B-C7F1-4640-8B4C-C77C71FD5957}"/>
    <dgm:cxn modelId="{71AD03B5-3CB7-46AA-B36F-EFF06232AE25}" srcId="{527DFC01-0B62-4F5E-8F9A-E48BF0F85F91}" destId="{5484A01D-B030-4FF6-9373-69E76BDE6354}" srcOrd="2" destOrd="0" parTransId="{F19EE688-D3C4-4955-A4EF-5E91650470C0}" sibTransId="{F81DBE36-53B0-491E-9C98-4F832D02D763}"/>
    <dgm:cxn modelId="{0C35A0B5-9DD3-4CFE-8841-C9B8DEE4FC68}" srcId="{3D010441-76A7-416F-BC63-5903970C03CE}" destId="{B114149A-9BE8-47DC-A375-433D5B5D4E42}" srcOrd="0" destOrd="0" parTransId="{FCF158CA-B78B-426A-94E0-0AA8B4CB3708}" sibTransId="{88F96A7C-3471-44B0-A893-7664670A781D}"/>
    <dgm:cxn modelId="{7F34B0B7-389D-4143-9389-557907E590B5}" srcId="{95510123-71F1-4AEA-B924-147EA407DB4A}" destId="{5E756CA1-4A53-4390-A3E7-403D8E6EF720}" srcOrd="1" destOrd="0" parTransId="{EA1BBCFC-0E4A-4E92-81A1-0855E8BB6D4D}" sibTransId="{79953BAF-8F0F-47A4-A5F0-5F16B4C54FCD}"/>
    <dgm:cxn modelId="{B45347B8-9778-45E0-B058-097A221C43F5}" type="presOf" srcId="{1D4A48B2-B330-420A-8B87-DB04B71642F1}" destId="{85CF0D56-EFDD-481D-8A89-8567A221D68E}" srcOrd="1" destOrd="0" presId="urn:microsoft.com/office/officeart/2005/8/layout/hierarchy3"/>
    <dgm:cxn modelId="{4BBCB4BC-E679-481E-810E-E93D64DF9D77}" type="presOf" srcId="{A4048736-43DA-4051-BA66-4EF96D3CA05A}" destId="{B918DF6A-92EE-43B2-A2E2-B3694E7F8E1C}" srcOrd="0" destOrd="0" presId="urn:microsoft.com/office/officeart/2005/8/layout/hierarchy3"/>
    <dgm:cxn modelId="{516139C9-D1A7-4A51-AA5E-7D6C384AA60D}" type="presOf" srcId="{D2218598-928F-4121-B015-9F997F3D016E}" destId="{D37EFF8D-A84C-444A-82E6-AB66DBDE4363}" srcOrd="0" destOrd="0" presId="urn:microsoft.com/office/officeart/2005/8/layout/hierarchy3"/>
    <dgm:cxn modelId="{0E0CB6D0-454C-47CC-8B4D-2680CEEB8780}" srcId="{17F2C0D5-C4FF-49BF-9C60-8A792A50E65A}" destId="{510D5832-93B5-4FCB-A6C2-CF4FE9E2BCAD}" srcOrd="0" destOrd="0" parTransId="{62F1E247-6196-4897-9F22-3E68D5818440}" sibTransId="{A9565958-DE86-49FD-B734-851AAB2A5DE3}"/>
    <dgm:cxn modelId="{D6AA9FD2-D03D-43F4-845C-B11FB1940CDA}" type="presOf" srcId="{5E756CA1-4A53-4390-A3E7-403D8E6EF720}" destId="{E65CBFAA-9AE7-4B07-BBFA-156DCB29828C}" srcOrd="0" destOrd="0" presId="urn:microsoft.com/office/officeart/2005/8/layout/hierarchy3"/>
    <dgm:cxn modelId="{5110F0D4-3119-4811-9D9C-62AFF773B6C9}" type="presOf" srcId="{510D5832-93B5-4FCB-A6C2-CF4FE9E2BCAD}" destId="{7601FCC5-2C7D-4C5D-A6CF-5EDAC1C17DEA}" srcOrd="0" destOrd="0" presId="urn:microsoft.com/office/officeart/2005/8/layout/hierarchy3"/>
    <dgm:cxn modelId="{366312D5-CE0A-4651-BC8C-A39AE1B79686}" type="presOf" srcId="{3D010441-76A7-416F-BC63-5903970C03CE}" destId="{93CE1D1D-AE6F-4326-AF55-FE53AE328421}" srcOrd="1" destOrd="0" presId="urn:microsoft.com/office/officeart/2005/8/layout/hierarchy3"/>
    <dgm:cxn modelId="{FA88F7D5-840C-4076-9832-2F4F4977EF3D}" type="presOf" srcId="{8471AE46-7701-413D-B41E-A77A2BED5834}" destId="{B642054F-04E1-4687-AEE6-21221D4D11C9}" srcOrd="0" destOrd="0" presId="urn:microsoft.com/office/officeart/2005/8/layout/hierarchy3"/>
    <dgm:cxn modelId="{5E9442D8-9FC1-441B-AC44-ECE5CEA9A2F8}" type="presOf" srcId="{1D4A48B2-B330-420A-8B87-DB04B71642F1}" destId="{F8CA6B2E-E7CA-4F53-9583-458EF25F69A8}" srcOrd="0" destOrd="0" presId="urn:microsoft.com/office/officeart/2005/8/layout/hierarchy3"/>
    <dgm:cxn modelId="{BD75A8DB-365A-42F3-BF58-E17A6375FFA9}" srcId="{3C971F60-3DE0-4EFA-87C5-07C483AC82C5}" destId="{BDFCD11A-4026-4C3E-8BCA-2CFE55687AE3}" srcOrd="0" destOrd="0" parTransId="{6345C05B-7BDF-443B-BABC-83EDDBA6B608}" sibTransId="{F5FCD2FE-7CC4-495F-A276-C2EA21D50B4F}"/>
    <dgm:cxn modelId="{E211B3E1-276C-4CA9-9909-1DF76DBF52C6}" type="presOf" srcId="{0023BE27-B953-440B-A5E1-7889C763AF51}" destId="{79C43917-7508-4D42-BA70-503486E3B748}" srcOrd="0" destOrd="0" presId="urn:microsoft.com/office/officeart/2005/8/layout/hierarchy3"/>
    <dgm:cxn modelId="{7583C9E4-8245-4333-8950-11CB45914C36}" type="presOf" srcId="{F08360BE-8444-4E5D-9FE9-26B6DA20588B}" destId="{B330091A-39D4-4498-9769-4E9FE6915BDA}" srcOrd="0" destOrd="0" presId="urn:microsoft.com/office/officeart/2005/8/layout/hierarchy3"/>
    <dgm:cxn modelId="{441258E5-5015-410D-B7CB-B98D929EC7BF}" type="presOf" srcId="{7D19F4D9-8C8E-4C76-856B-1CE80A681212}" destId="{24BEC536-7145-4F83-B134-03B724526C8C}" srcOrd="0" destOrd="0" presId="urn:microsoft.com/office/officeart/2005/8/layout/hierarchy3"/>
    <dgm:cxn modelId="{A0426EE7-A4B3-495A-BE53-B80EB3127F7D}" srcId="{8471AE46-7701-413D-B41E-A77A2BED5834}" destId="{FB7B4580-5775-43E6-8808-3B04240AF35F}" srcOrd="4" destOrd="0" parTransId="{B0FCC61B-A03D-4F5E-BC8A-2C1D2349CD7B}" sibTransId="{930B85F5-9BB2-4177-8120-CA1C19237E3F}"/>
    <dgm:cxn modelId="{EC31D0E7-90DC-4AF2-B446-B7F0A236908D}" type="presOf" srcId="{BDFCD11A-4026-4C3E-8BCA-2CFE55687AE3}" destId="{B3233C13-BDC4-477D-9871-90F1B9045077}" srcOrd="0" destOrd="0" presId="urn:microsoft.com/office/officeart/2005/8/layout/hierarchy3"/>
    <dgm:cxn modelId="{9E9B76E9-2689-4489-9637-EA147AEAB3B7}" type="presOf" srcId="{F92BC232-5525-4DFE-AA4C-97DEE248AA7A}" destId="{D3EF859E-349D-4B75-96AA-5E0B7F955CAA}" srcOrd="0" destOrd="0" presId="urn:microsoft.com/office/officeart/2005/8/layout/hierarchy3"/>
    <dgm:cxn modelId="{ED38A4EB-190D-4B09-BE24-E4F29D73937B}" srcId="{8471AE46-7701-413D-B41E-A77A2BED5834}" destId="{944A1EE7-8E10-4646-9C85-DDCDD626125F}" srcOrd="1" destOrd="0" parTransId="{E9AAA92C-522C-46D6-A56D-F6A895F4EBB8}" sibTransId="{DBBE3512-F498-43F0-A3E0-AD2C996EEDDC}"/>
    <dgm:cxn modelId="{B45F31EC-6DDF-4650-A977-2C7A6AD5FB93}" type="presOf" srcId="{F99862BB-2475-464F-B6FA-39AE2187D3A8}" destId="{EB730EBF-460C-4959-9BE0-CF9C6AE26885}" srcOrd="0" destOrd="0" presId="urn:microsoft.com/office/officeart/2005/8/layout/hierarchy3"/>
    <dgm:cxn modelId="{E9917DEC-E431-4C8E-97AA-591B32157990}" type="presOf" srcId="{AF6F4E16-50DC-4603-B61F-23F98630BAF3}" destId="{8BE7BCFA-10EB-4500-8A73-0204807A1D19}" srcOrd="0" destOrd="0" presId="urn:microsoft.com/office/officeart/2005/8/layout/hierarchy3"/>
    <dgm:cxn modelId="{4D797FF0-CD49-4FBE-8266-333A5047F963}" srcId="{1D4A48B2-B330-420A-8B87-DB04B71642F1}" destId="{7A856271-E1C6-4A44-85F4-510B6860EF63}" srcOrd="0" destOrd="0" parTransId="{0023BE27-B953-440B-A5E1-7889C763AF51}" sibTransId="{89F88414-16A0-44CC-8DE2-CD14E4C3BDC9}"/>
    <dgm:cxn modelId="{5D8B82F2-2FBB-4329-805E-02D9B62D904A}" type="presOf" srcId="{53B79736-7B36-4850-A8DB-439FBD60889C}" destId="{086C4200-AAB4-47D2-8E2D-A54BF462F24A}" srcOrd="0" destOrd="0" presId="urn:microsoft.com/office/officeart/2005/8/layout/hierarchy3"/>
    <dgm:cxn modelId="{EC2A9EF3-512E-4A1E-9D6D-48DB841184F7}" type="presOf" srcId="{2614178A-A2FD-4CAA-83FB-9F5A466211F7}" destId="{8F3F9DD0-FF07-4D0D-AA7A-74B7B9CD7B50}" srcOrd="0" destOrd="0" presId="urn:microsoft.com/office/officeart/2005/8/layout/hierarchy3"/>
    <dgm:cxn modelId="{0CEF4CF4-1349-40E5-BCF5-2EEDCEE55137}" type="presOf" srcId="{2095546D-B72C-4EB7-BAC3-4B8506E873EF}" destId="{C0A5C2A6-012C-481F-8248-A5E03EC1E0B8}" srcOrd="0" destOrd="0" presId="urn:microsoft.com/office/officeart/2005/8/layout/hierarchy3"/>
    <dgm:cxn modelId="{EC5696F4-8963-4A99-BF6D-9D5E370C6336}" type="presOf" srcId="{90E301C0-B1F7-41AD-A866-29E3CE6B5826}" destId="{432D0F11-6907-4953-ACC0-2A7A303048EC}" srcOrd="0" destOrd="0" presId="urn:microsoft.com/office/officeart/2005/8/layout/hierarchy3"/>
    <dgm:cxn modelId="{B23B42F6-2449-4ED0-99D2-CBBA63CDA464}" type="presOf" srcId="{B0FCC61B-A03D-4F5E-BC8A-2C1D2349CD7B}" destId="{8F27C2E4-C4C2-400E-A5F3-9D8E40D3C53B}" srcOrd="0" destOrd="0" presId="urn:microsoft.com/office/officeart/2005/8/layout/hierarchy3"/>
    <dgm:cxn modelId="{3543F1F7-9164-4E5F-B485-DBBD2EA9D275}" srcId="{8471AE46-7701-413D-B41E-A77A2BED5834}" destId="{FA37AF01-871E-40FF-B485-B794D3FBE3C8}" srcOrd="0" destOrd="0" parTransId="{4CCDCC71-1982-4C6B-AD01-17DD398BA7E2}" sibTransId="{EB661129-2E73-42C2-941C-70D41D1F2FBB}"/>
    <dgm:cxn modelId="{5682A0F8-3F65-45CC-BE52-BFDE01933F29}" type="presOf" srcId="{8471AE46-7701-413D-B41E-A77A2BED5834}" destId="{8F4DBCBB-9FB3-4507-9CF8-CCEFC6835C72}" srcOrd="1" destOrd="0" presId="urn:microsoft.com/office/officeart/2005/8/layout/hierarchy3"/>
    <dgm:cxn modelId="{EC70B5F9-ADFF-444A-8333-6EE68E792283}" type="presOf" srcId="{1FC76D46-2F94-4177-9363-9DEE719EAB5E}" destId="{0B3D447B-5785-4032-BF1A-5AD9EC183FCD}" srcOrd="0" destOrd="0" presId="urn:microsoft.com/office/officeart/2005/8/layout/hierarchy3"/>
    <dgm:cxn modelId="{DB42C6F9-8D2D-455D-BBA1-FCC41030D8DA}" type="presOf" srcId="{3D010441-76A7-416F-BC63-5903970C03CE}" destId="{F6E4B291-8144-480F-81D7-36FAC31ED47A}" srcOrd="0" destOrd="0" presId="urn:microsoft.com/office/officeart/2005/8/layout/hierarchy3"/>
    <dgm:cxn modelId="{EBE34EFB-39F4-4C61-944D-2AA093FB9F9E}" type="presOf" srcId="{F1520BD7-EF90-4C67-979A-9F290D069032}" destId="{005B0795-1A62-4750-9042-EEBDDD947317}" srcOrd="0" destOrd="0" presId="urn:microsoft.com/office/officeart/2005/8/layout/hierarchy3"/>
    <dgm:cxn modelId="{4CAC15FC-F209-459D-BE8C-792FE9C8FB3A}" type="presOf" srcId="{527DFC01-0B62-4F5E-8F9A-E48BF0F85F91}" destId="{855488D4-9B9B-4347-B239-88B0A72BC8D2}" srcOrd="0" destOrd="0" presId="urn:microsoft.com/office/officeart/2005/8/layout/hierarchy3"/>
    <dgm:cxn modelId="{4AC494A7-4F7D-4BF7-9948-6BEA75A62B0A}" type="presParOf" srcId="{768D04B5-A13E-486E-8398-0396189140A7}" destId="{F2B57F1F-32B9-4122-ABE6-33F68969F005}" srcOrd="0" destOrd="0" presId="urn:microsoft.com/office/officeart/2005/8/layout/hierarchy3"/>
    <dgm:cxn modelId="{45B761F5-09FE-401C-BE10-DE37F1ABE3F9}" type="presParOf" srcId="{F2B57F1F-32B9-4122-ABE6-33F68969F005}" destId="{5EAFF73E-591B-4E84-AB95-1EECB3E5EC9E}" srcOrd="0" destOrd="0" presId="urn:microsoft.com/office/officeart/2005/8/layout/hierarchy3"/>
    <dgm:cxn modelId="{0D37625C-6D81-4FFB-98BC-9529197C7E84}" type="presParOf" srcId="{5EAFF73E-591B-4E84-AB95-1EECB3E5EC9E}" destId="{8D71621F-2937-4BCF-9D9A-42E184B673CA}" srcOrd="0" destOrd="0" presId="urn:microsoft.com/office/officeart/2005/8/layout/hierarchy3"/>
    <dgm:cxn modelId="{AF1A3B97-3A36-4FBF-A0F6-641612A07F39}" type="presParOf" srcId="{5EAFF73E-591B-4E84-AB95-1EECB3E5EC9E}" destId="{375E36CD-EEE9-45A4-9C02-3986463C9DC6}" srcOrd="1" destOrd="0" presId="urn:microsoft.com/office/officeart/2005/8/layout/hierarchy3"/>
    <dgm:cxn modelId="{4CFBF05A-6A60-446E-9BE5-BE2C1CAB45F2}" type="presParOf" srcId="{F2B57F1F-32B9-4122-ABE6-33F68969F005}" destId="{9B5619D0-6698-486F-94BD-8371ED127C40}" srcOrd="1" destOrd="0" presId="urn:microsoft.com/office/officeart/2005/8/layout/hierarchy3"/>
    <dgm:cxn modelId="{EB861A3A-D5FD-4BE1-AFC2-E81E20242758}" type="presParOf" srcId="{9B5619D0-6698-486F-94BD-8371ED127C40}" destId="{BF4A4737-0CB1-4E27-B814-96C5A1033AA3}" srcOrd="0" destOrd="0" presId="urn:microsoft.com/office/officeart/2005/8/layout/hierarchy3"/>
    <dgm:cxn modelId="{B4ABBBF0-9A86-4CA3-BE14-BAA17CD70BC3}" type="presParOf" srcId="{9B5619D0-6698-486F-94BD-8371ED127C40}" destId="{7601FCC5-2C7D-4C5D-A6CF-5EDAC1C17DEA}" srcOrd="1" destOrd="0" presId="urn:microsoft.com/office/officeart/2005/8/layout/hierarchy3"/>
    <dgm:cxn modelId="{E0C444E9-92B5-45E3-9C6C-5DCD86DDC0C5}" type="presParOf" srcId="{9B5619D0-6698-486F-94BD-8371ED127C40}" destId="{3AEF5CC0-9B21-4423-88F9-7DBB66A62B13}" srcOrd="2" destOrd="0" presId="urn:microsoft.com/office/officeart/2005/8/layout/hierarchy3"/>
    <dgm:cxn modelId="{22AABB8A-5346-4D0A-B098-BC6093751BC8}" type="presParOf" srcId="{9B5619D0-6698-486F-94BD-8371ED127C40}" destId="{9D2585B6-8DD4-4214-B684-4A8C71DF81C4}" srcOrd="3" destOrd="0" presId="urn:microsoft.com/office/officeart/2005/8/layout/hierarchy3"/>
    <dgm:cxn modelId="{3F86B4ED-3C3E-4BD6-B427-23017B8A8845}" type="presParOf" srcId="{9B5619D0-6698-486F-94BD-8371ED127C40}" destId="{A029ED02-D86C-41D8-9E94-9B7D8164517F}" srcOrd="4" destOrd="0" presId="urn:microsoft.com/office/officeart/2005/8/layout/hierarchy3"/>
    <dgm:cxn modelId="{3CD14BDE-FE43-450E-A9A9-9E656350FF46}" type="presParOf" srcId="{9B5619D0-6698-486F-94BD-8371ED127C40}" destId="{B9070779-85B0-419F-A4D6-DAE6A7177F24}" srcOrd="5" destOrd="0" presId="urn:microsoft.com/office/officeart/2005/8/layout/hierarchy3"/>
    <dgm:cxn modelId="{CC15B72D-1B7D-49F2-B5CA-0C9CCE283BED}" type="presParOf" srcId="{9B5619D0-6698-486F-94BD-8371ED127C40}" destId="{7DC8B717-C962-403B-94B5-88BFC480635A}" srcOrd="6" destOrd="0" presId="urn:microsoft.com/office/officeart/2005/8/layout/hierarchy3"/>
    <dgm:cxn modelId="{F00EB00B-CC3E-4367-A93F-6928B7AEBD9D}" type="presParOf" srcId="{9B5619D0-6698-486F-94BD-8371ED127C40}" destId="{0C1CB89B-E16C-4287-8815-6FB0A63E1A91}" srcOrd="7" destOrd="0" presId="urn:microsoft.com/office/officeart/2005/8/layout/hierarchy3"/>
    <dgm:cxn modelId="{5983F729-7ACE-4AA2-BE07-F1460DECEE67}" type="presParOf" srcId="{9B5619D0-6698-486F-94BD-8371ED127C40}" destId="{A17D42F7-2AED-4F63-86F1-3DB38319F396}" srcOrd="8" destOrd="0" presId="urn:microsoft.com/office/officeart/2005/8/layout/hierarchy3"/>
    <dgm:cxn modelId="{AA2B3DEF-F042-4EEF-8687-01D244E3B88B}" type="presParOf" srcId="{9B5619D0-6698-486F-94BD-8371ED127C40}" destId="{B5316902-4E9D-428E-A0CB-5F5A4F7A4A92}" srcOrd="9" destOrd="0" presId="urn:microsoft.com/office/officeart/2005/8/layout/hierarchy3"/>
    <dgm:cxn modelId="{8A85E49B-94C3-4A0B-858F-08393CD80AB5}" type="presParOf" srcId="{9B5619D0-6698-486F-94BD-8371ED127C40}" destId="{F78BCE8E-DF26-46F5-8103-8F0BEA8D6AAB}" srcOrd="10" destOrd="0" presId="urn:microsoft.com/office/officeart/2005/8/layout/hierarchy3"/>
    <dgm:cxn modelId="{5E34F9B7-680A-40E6-B226-3909B7A5A7F7}" type="presParOf" srcId="{9B5619D0-6698-486F-94BD-8371ED127C40}" destId="{2F488846-5D82-467F-915C-B0EC8E62FD32}" srcOrd="11" destOrd="0" presId="urn:microsoft.com/office/officeart/2005/8/layout/hierarchy3"/>
    <dgm:cxn modelId="{5267031C-CB85-4508-B4DD-654BA0243E62}" type="presParOf" srcId="{9B5619D0-6698-486F-94BD-8371ED127C40}" destId="{04F5B64D-B8AD-4065-BBB8-4DE7CA0741FE}" srcOrd="12" destOrd="0" presId="urn:microsoft.com/office/officeart/2005/8/layout/hierarchy3"/>
    <dgm:cxn modelId="{B13E9CEC-BDFA-45E8-BC19-9622323EA896}" type="presParOf" srcId="{9B5619D0-6698-486F-94BD-8371ED127C40}" destId="{D37EFF8D-A84C-444A-82E6-AB66DBDE4363}" srcOrd="13" destOrd="0" presId="urn:microsoft.com/office/officeart/2005/8/layout/hierarchy3"/>
    <dgm:cxn modelId="{77D8E4EC-E9FD-45BB-AC05-BC10DDB2FF95}" type="presParOf" srcId="{768D04B5-A13E-486E-8398-0396189140A7}" destId="{660C51D3-55AD-4A2C-82C6-55C2A743710C}" srcOrd="1" destOrd="0" presId="urn:microsoft.com/office/officeart/2005/8/layout/hierarchy3"/>
    <dgm:cxn modelId="{7D85B2D1-E93D-4EC1-85ED-CE2EB463C06F}" type="presParOf" srcId="{660C51D3-55AD-4A2C-82C6-55C2A743710C}" destId="{CD898717-6B8D-4461-AF8E-3A6A6CA91E28}" srcOrd="0" destOrd="0" presId="urn:microsoft.com/office/officeart/2005/8/layout/hierarchy3"/>
    <dgm:cxn modelId="{A701B0D4-EDA0-4AF9-9F03-5FE2D53FF927}" type="presParOf" srcId="{CD898717-6B8D-4461-AF8E-3A6A6CA91E28}" destId="{F6E4B291-8144-480F-81D7-36FAC31ED47A}" srcOrd="0" destOrd="0" presId="urn:microsoft.com/office/officeart/2005/8/layout/hierarchy3"/>
    <dgm:cxn modelId="{75A92E0F-A071-42C1-8DFB-AC51D72A1D7F}" type="presParOf" srcId="{CD898717-6B8D-4461-AF8E-3A6A6CA91E28}" destId="{93CE1D1D-AE6F-4326-AF55-FE53AE328421}" srcOrd="1" destOrd="0" presId="urn:microsoft.com/office/officeart/2005/8/layout/hierarchy3"/>
    <dgm:cxn modelId="{BAC50411-A9A1-4574-BEB2-C58777F9720F}" type="presParOf" srcId="{660C51D3-55AD-4A2C-82C6-55C2A743710C}" destId="{0342FDD9-18FC-489B-B68C-A49B47A1230A}" srcOrd="1" destOrd="0" presId="urn:microsoft.com/office/officeart/2005/8/layout/hierarchy3"/>
    <dgm:cxn modelId="{A2F2D888-2827-4FAE-9613-0BC265696661}" type="presParOf" srcId="{0342FDD9-18FC-489B-B68C-A49B47A1230A}" destId="{25C0677A-2EAE-4913-8B43-1B41472154F1}" srcOrd="0" destOrd="0" presId="urn:microsoft.com/office/officeart/2005/8/layout/hierarchy3"/>
    <dgm:cxn modelId="{CBFF1218-0AF7-41CB-A7B5-D68E7D90B9F2}" type="presParOf" srcId="{0342FDD9-18FC-489B-B68C-A49B47A1230A}" destId="{F79FF707-327A-42B2-9AF1-0565D47EDEEC}" srcOrd="1" destOrd="0" presId="urn:microsoft.com/office/officeart/2005/8/layout/hierarchy3"/>
    <dgm:cxn modelId="{DC87D251-4D37-4C28-B952-06E0515DAE04}" type="presParOf" srcId="{0342FDD9-18FC-489B-B68C-A49B47A1230A}" destId="{06E35904-AF42-49B2-B5E1-CF876C186A27}" srcOrd="2" destOrd="0" presId="urn:microsoft.com/office/officeart/2005/8/layout/hierarchy3"/>
    <dgm:cxn modelId="{97E54A73-897E-4F4E-B861-39F3CFC30B53}" type="presParOf" srcId="{0342FDD9-18FC-489B-B68C-A49B47A1230A}" destId="{AB5FB750-57B4-44E4-B981-1D4AD5109D87}" srcOrd="3" destOrd="0" presId="urn:microsoft.com/office/officeart/2005/8/layout/hierarchy3"/>
    <dgm:cxn modelId="{2C1CDE79-4734-4E7B-B3E9-9E2C928ACCBC}" type="presParOf" srcId="{0342FDD9-18FC-489B-B68C-A49B47A1230A}" destId="{F3A0E817-9AAA-4F62-A51A-11BAB310EBDE}" srcOrd="4" destOrd="0" presId="urn:microsoft.com/office/officeart/2005/8/layout/hierarchy3"/>
    <dgm:cxn modelId="{1290E023-56E1-4CE6-8052-7CDF7D56DFD9}" type="presParOf" srcId="{0342FDD9-18FC-489B-B68C-A49B47A1230A}" destId="{24BEC536-7145-4F83-B134-03B724526C8C}" srcOrd="5" destOrd="0" presId="urn:microsoft.com/office/officeart/2005/8/layout/hierarchy3"/>
    <dgm:cxn modelId="{DE2A1674-6BE5-4E6B-9DEE-1FE458BB4C8F}" type="presParOf" srcId="{0342FDD9-18FC-489B-B68C-A49B47A1230A}" destId="{EB730EBF-460C-4959-9BE0-CF9C6AE26885}" srcOrd="6" destOrd="0" presId="urn:microsoft.com/office/officeart/2005/8/layout/hierarchy3"/>
    <dgm:cxn modelId="{2EC00A15-BEE2-4792-9C3A-2F46590E50EF}" type="presParOf" srcId="{0342FDD9-18FC-489B-B68C-A49B47A1230A}" destId="{005B0795-1A62-4750-9042-EEBDDD947317}" srcOrd="7" destOrd="0" presId="urn:microsoft.com/office/officeart/2005/8/layout/hierarchy3"/>
    <dgm:cxn modelId="{307FC13C-1917-4E52-9082-2EFBD3D399D1}" type="presParOf" srcId="{0342FDD9-18FC-489B-B68C-A49B47A1230A}" destId="{747D24F1-0AC6-4C74-A5C2-D9F718A5778C}" srcOrd="8" destOrd="0" presId="urn:microsoft.com/office/officeart/2005/8/layout/hierarchy3"/>
    <dgm:cxn modelId="{499A833F-4F5B-443A-9ED3-8DBCF811518F}" type="presParOf" srcId="{0342FDD9-18FC-489B-B68C-A49B47A1230A}" destId="{432D0F11-6907-4953-ACC0-2A7A303048EC}" srcOrd="9" destOrd="0" presId="urn:microsoft.com/office/officeart/2005/8/layout/hierarchy3"/>
    <dgm:cxn modelId="{FFA3E464-5A62-43A7-A23D-CC4873716E65}" type="presParOf" srcId="{0342FDD9-18FC-489B-B68C-A49B47A1230A}" destId="{124EBB9E-32FB-4735-8FB9-EDFDD448ECEA}" srcOrd="10" destOrd="0" presId="urn:microsoft.com/office/officeart/2005/8/layout/hierarchy3"/>
    <dgm:cxn modelId="{7D5C53EA-C343-4173-95CE-195E27EEB407}" type="presParOf" srcId="{0342FDD9-18FC-489B-B68C-A49B47A1230A}" destId="{DF1CEEBF-9BB0-4436-B63B-ABC16AC1E25D}" srcOrd="11" destOrd="0" presId="urn:microsoft.com/office/officeart/2005/8/layout/hierarchy3"/>
    <dgm:cxn modelId="{DAF3D763-22F4-4EEB-89C3-52449B92BF48}" type="presParOf" srcId="{768D04B5-A13E-486E-8398-0396189140A7}" destId="{A9DDF80B-B8C9-41F9-83C3-A3F9F84C595C}" srcOrd="2" destOrd="0" presId="urn:microsoft.com/office/officeart/2005/8/layout/hierarchy3"/>
    <dgm:cxn modelId="{6CDDFA3E-7134-47A2-B0A1-E0805E3CC81F}" type="presParOf" srcId="{A9DDF80B-B8C9-41F9-83C3-A3F9F84C595C}" destId="{9EB65A84-5AE6-4250-AB10-D7FACF44D11F}" srcOrd="0" destOrd="0" presId="urn:microsoft.com/office/officeart/2005/8/layout/hierarchy3"/>
    <dgm:cxn modelId="{7B4B7105-249F-42FE-88C4-B334D29F5459}" type="presParOf" srcId="{9EB65A84-5AE6-4250-AB10-D7FACF44D11F}" destId="{2C983BE0-5603-4838-8459-A3ABA857A7F9}" srcOrd="0" destOrd="0" presId="urn:microsoft.com/office/officeart/2005/8/layout/hierarchy3"/>
    <dgm:cxn modelId="{B05FCBDC-5F3D-4339-8A47-463088FFC5CE}" type="presParOf" srcId="{9EB65A84-5AE6-4250-AB10-D7FACF44D11F}" destId="{91E9D366-362D-47D1-AF5A-6B26AF1EF99B}" srcOrd="1" destOrd="0" presId="urn:microsoft.com/office/officeart/2005/8/layout/hierarchy3"/>
    <dgm:cxn modelId="{1BCDF115-4F7F-45BE-BA78-4E9C762B05E1}" type="presParOf" srcId="{A9DDF80B-B8C9-41F9-83C3-A3F9F84C595C}" destId="{0AB3143D-1071-4526-97F1-25A780C24CDE}" srcOrd="1" destOrd="0" presId="urn:microsoft.com/office/officeart/2005/8/layout/hierarchy3"/>
    <dgm:cxn modelId="{F7D2EAFC-CB24-44AF-8132-7A0B1C170B0F}" type="presParOf" srcId="{0AB3143D-1071-4526-97F1-25A780C24CDE}" destId="{53EAA45C-47E3-48B1-9117-C6A659C7BC9B}" srcOrd="0" destOrd="0" presId="urn:microsoft.com/office/officeart/2005/8/layout/hierarchy3"/>
    <dgm:cxn modelId="{F9F2D1F8-B8C5-4C39-8C5E-61D215E6E12B}" type="presParOf" srcId="{0AB3143D-1071-4526-97F1-25A780C24CDE}" destId="{B3233C13-BDC4-477D-9871-90F1B9045077}" srcOrd="1" destOrd="0" presId="urn:microsoft.com/office/officeart/2005/8/layout/hierarchy3"/>
    <dgm:cxn modelId="{B95A31EC-FA01-43EE-8C01-21F2B04501EE}" type="presParOf" srcId="{0AB3143D-1071-4526-97F1-25A780C24CDE}" destId="{C449F050-909D-4AC8-A724-42146F29385C}" srcOrd="2" destOrd="0" presId="urn:microsoft.com/office/officeart/2005/8/layout/hierarchy3"/>
    <dgm:cxn modelId="{52BF507B-880B-4B4E-B903-4E884019052F}" type="presParOf" srcId="{0AB3143D-1071-4526-97F1-25A780C24CDE}" destId="{DC9C45DD-8937-4CC5-9B20-463D0962F28B}" srcOrd="3" destOrd="0" presId="urn:microsoft.com/office/officeart/2005/8/layout/hierarchy3"/>
    <dgm:cxn modelId="{93377EB5-A905-48C6-9D14-84837A44BE3B}" type="presParOf" srcId="{0AB3143D-1071-4526-97F1-25A780C24CDE}" destId="{13312A2E-8B26-4EE2-A67A-6369DEFE056C}" srcOrd="4" destOrd="0" presId="urn:microsoft.com/office/officeart/2005/8/layout/hierarchy3"/>
    <dgm:cxn modelId="{267B9A68-9BB5-4DD0-961C-3F2F66E34E80}" type="presParOf" srcId="{0AB3143D-1071-4526-97F1-25A780C24CDE}" destId="{E158530B-F235-4160-87AA-2FE548107E91}" srcOrd="5" destOrd="0" presId="urn:microsoft.com/office/officeart/2005/8/layout/hierarchy3"/>
    <dgm:cxn modelId="{5E8568D4-3D8B-4426-AE14-165E7348C1CB}" type="presParOf" srcId="{0AB3143D-1071-4526-97F1-25A780C24CDE}" destId="{8CCDE3BD-6D0B-445C-893D-CC10F6635D0A}" srcOrd="6" destOrd="0" presId="urn:microsoft.com/office/officeart/2005/8/layout/hierarchy3"/>
    <dgm:cxn modelId="{7866CACB-8154-4880-AAF8-5CCE0F4B8C9C}" type="presParOf" srcId="{0AB3143D-1071-4526-97F1-25A780C24CDE}" destId="{0B3D447B-5785-4032-BF1A-5AD9EC183FCD}" srcOrd="7" destOrd="0" presId="urn:microsoft.com/office/officeart/2005/8/layout/hierarchy3"/>
    <dgm:cxn modelId="{3ECE3B70-BEEA-4EC1-A27B-98E50305BF88}" type="presParOf" srcId="{0AB3143D-1071-4526-97F1-25A780C24CDE}" destId="{D3EF859E-349D-4B75-96AA-5E0B7F955CAA}" srcOrd="8" destOrd="0" presId="urn:microsoft.com/office/officeart/2005/8/layout/hierarchy3"/>
    <dgm:cxn modelId="{83E9E85D-4A53-4437-982B-35A6961526EC}" type="presParOf" srcId="{0AB3143D-1071-4526-97F1-25A780C24CDE}" destId="{A1A28F04-8CAF-400E-9F71-1C7E870EA24B}" srcOrd="9" destOrd="0" presId="urn:microsoft.com/office/officeart/2005/8/layout/hierarchy3"/>
    <dgm:cxn modelId="{72FE5EDA-904E-496D-A485-B113E53898D8}" type="presParOf" srcId="{768D04B5-A13E-486E-8398-0396189140A7}" destId="{C2B91206-7CEF-41EF-9C3F-BE51BC2B432B}" srcOrd="3" destOrd="0" presId="urn:microsoft.com/office/officeart/2005/8/layout/hierarchy3"/>
    <dgm:cxn modelId="{152120C2-1D5E-435A-9EFD-F7D0CE02D349}" type="presParOf" srcId="{C2B91206-7CEF-41EF-9C3F-BE51BC2B432B}" destId="{802D374E-BE3E-4F4A-994B-BE0B9CE8B1E3}" srcOrd="0" destOrd="0" presId="urn:microsoft.com/office/officeart/2005/8/layout/hierarchy3"/>
    <dgm:cxn modelId="{AE612BEF-8445-4CAD-8054-D9B6510E95C8}" type="presParOf" srcId="{802D374E-BE3E-4F4A-994B-BE0B9CE8B1E3}" destId="{855488D4-9B9B-4347-B239-88B0A72BC8D2}" srcOrd="0" destOrd="0" presId="urn:microsoft.com/office/officeart/2005/8/layout/hierarchy3"/>
    <dgm:cxn modelId="{7ECE77CA-0469-4A3A-AFBA-695EDA9E40FD}" type="presParOf" srcId="{802D374E-BE3E-4F4A-994B-BE0B9CE8B1E3}" destId="{03C462BF-72B9-4AD3-A47F-18B38615C5A9}" srcOrd="1" destOrd="0" presId="urn:microsoft.com/office/officeart/2005/8/layout/hierarchy3"/>
    <dgm:cxn modelId="{F27538B8-D988-4BF7-A3FF-275501EA31CA}" type="presParOf" srcId="{C2B91206-7CEF-41EF-9C3F-BE51BC2B432B}" destId="{401795F1-9307-4FCC-B8E3-ABDF1C6DA3DC}" srcOrd="1" destOrd="0" presId="urn:microsoft.com/office/officeart/2005/8/layout/hierarchy3"/>
    <dgm:cxn modelId="{29B173DA-5292-4B9A-B70B-5A2CB0EEF411}" type="presParOf" srcId="{401795F1-9307-4FCC-B8E3-ABDF1C6DA3DC}" destId="{10448164-268B-4126-91D8-41A104A5CC05}" srcOrd="0" destOrd="0" presId="urn:microsoft.com/office/officeart/2005/8/layout/hierarchy3"/>
    <dgm:cxn modelId="{3F5C8224-E270-4539-9621-B99800A5BCA4}" type="presParOf" srcId="{401795F1-9307-4FCC-B8E3-ABDF1C6DA3DC}" destId="{E74285E8-1666-40B4-ADC8-45AFDE2474FB}" srcOrd="1" destOrd="0" presId="urn:microsoft.com/office/officeart/2005/8/layout/hierarchy3"/>
    <dgm:cxn modelId="{68D2943C-C18B-4B05-A0D0-2B98F453A985}" type="presParOf" srcId="{401795F1-9307-4FCC-B8E3-ABDF1C6DA3DC}" destId="{B00307F7-0499-4A7F-83EC-D9BAD5A1C23C}" srcOrd="2" destOrd="0" presId="urn:microsoft.com/office/officeart/2005/8/layout/hierarchy3"/>
    <dgm:cxn modelId="{B884B0E6-FC95-4E1F-B9FD-D6A86343DE10}" type="presParOf" srcId="{401795F1-9307-4FCC-B8E3-ABDF1C6DA3DC}" destId="{F52A3360-6504-4A4C-8DAD-C89D54FE9F1B}" srcOrd="3" destOrd="0" presId="urn:microsoft.com/office/officeart/2005/8/layout/hierarchy3"/>
    <dgm:cxn modelId="{BE100D82-3BF6-46C6-9C37-25FD7EE6E8D2}" type="presParOf" srcId="{401795F1-9307-4FCC-B8E3-ABDF1C6DA3DC}" destId="{327A2AC5-7ACD-44EE-B1A9-7913A977AA16}" srcOrd="4" destOrd="0" presId="urn:microsoft.com/office/officeart/2005/8/layout/hierarchy3"/>
    <dgm:cxn modelId="{B7DB5342-9D4E-446A-821C-98A6244A293D}" type="presParOf" srcId="{401795F1-9307-4FCC-B8E3-ABDF1C6DA3DC}" destId="{F5B6FFA2-631C-4D14-B8C6-466B4672EFC2}" srcOrd="5" destOrd="0" presId="urn:microsoft.com/office/officeart/2005/8/layout/hierarchy3"/>
    <dgm:cxn modelId="{C94B366D-9230-412D-B5B6-9F3F86E3A570}" type="presParOf" srcId="{401795F1-9307-4FCC-B8E3-ABDF1C6DA3DC}" destId="{34DF32FA-B536-436C-A89F-6E3F201A184C}" srcOrd="6" destOrd="0" presId="urn:microsoft.com/office/officeart/2005/8/layout/hierarchy3"/>
    <dgm:cxn modelId="{D84F3AB1-032C-41F8-875E-9AFA2C4F920E}" type="presParOf" srcId="{401795F1-9307-4FCC-B8E3-ABDF1C6DA3DC}" destId="{89584AE3-4237-4F6F-8294-2E49759EEC48}" srcOrd="7" destOrd="0" presId="urn:microsoft.com/office/officeart/2005/8/layout/hierarchy3"/>
    <dgm:cxn modelId="{6751BB2F-5090-478D-A349-E2DCDBE8BD51}" type="presParOf" srcId="{401795F1-9307-4FCC-B8E3-ABDF1C6DA3DC}" destId="{CE06B774-C37B-4262-80DE-A59158A61AE9}" srcOrd="8" destOrd="0" presId="urn:microsoft.com/office/officeart/2005/8/layout/hierarchy3"/>
    <dgm:cxn modelId="{452B98D6-2B26-4AB4-A0CE-292C60F927F7}" type="presParOf" srcId="{401795F1-9307-4FCC-B8E3-ABDF1C6DA3DC}" destId="{C0A5C2A6-012C-481F-8248-A5E03EC1E0B8}" srcOrd="9" destOrd="0" presId="urn:microsoft.com/office/officeart/2005/8/layout/hierarchy3"/>
    <dgm:cxn modelId="{5D921D4A-B76F-40F2-AFCF-164AE20C9D86}" type="presParOf" srcId="{768D04B5-A13E-486E-8398-0396189140A7}" destId="{1EACB980-7226-407F-B460-C76DB8050097}" srcOrd="4" destOrd="0" presId="urn:microsoft.com/office/officeart/2005/8/layout/hierarchy3"/>
    <dgm:cxn modelId="{47A97401-D0CE-4D64-A2FD-41AF73E040BD}" type="presParOf" srcId="{1EACB980-7226-407F-B460-C76DB8050097}" destId="{3A6823DD-23C1-4D42-90B1-F24FCB918320}" srcOrd="0" destOrd="0" presId="urn:microsoft.com/office/officeart/2005/8/layout/hierarchy3"/>
    <dgm:cxn modelId="{E54A3D66-9B27-4E2B-BAFD-BD3F952455DD}" type="presParOf" srcId="{3A6823DD-23C1-4D42-90B1-F24FCB918320}" destId="{F8CA6B2E-E7CA-4F53-9583-458EF25F69A8}" srcOrd="0" destOrd="0" presId="urn:microsoft.com/office/officeart/2005/8/layout/hierarchy3"/>
    <dgm:cxn modelId="{8CF31F5A-C978-4AFA-82DF-693A16FB1868}" type="presParOf" srcId="{3A6823DD-23C1-4D42-90B1-F24FCB918320}" destId="{85CF0D56-EFDD-481D-8A89-8567A221D68E}" srcOrd="1" destOrd="0" presId="urn:microsoft.com/office/officeart/2005/8/layout/hierarchy3"/>
    <dgm:cxn modelId="{9EDB04FF-405E-469E-8173-BA0D3546974C}" type="presParOf" srcId="{1EACB980-7226-407F-B460-C76DB8050097}" destId="{3F9B5D82-1E80-491A-9B77-A473F4940913}" srcOrd="1" destOrd="0" presId="urn:microsoft.com/office/officeart/2005/8/layout/hierarchy3"/>
    <dgm:cxn modelId="{B92DAF87-4F69-4908-99F1-906724B575DF}" type="presParOf" srcId="{3F9B5D82-1E80-491A-9B77-A473F4940913}" destId="{79C43917-7508-4D42-BA70-503486E3B748}" srcOrd="0" destOrd="0" presId="urn:microsoft.com/office/officeart/2005/8/layout/hierarchy3"/>
    <dgm:cxn modelId="{8009D26B-2732-4876-89A1-F9429B4D172A}" type="presParOf" srcId="{3F9B5D82-1E80-491A-9B77-A473F4940913}" destId="{AFE71E8B-0211-47F3-8423-473BF652E7F2}" srcOrd="1" destOrd="0" presId="urn:microsoft.com/office/officeart/2005/8/layout/hierarchy3"/>
    <dgm:cxn modelId="{0430E448-8369-490E-9258-736D2CEA7655}" type="presParOf" srcId="{3F9B5D82-1E80-491A-9B77-A473F4940913}" destId="{AD5182E0-DC76-4CC5-8D82-22F92472B2BA}" srcOrd="2" destOrd="0" presId="urn:microsoft.com/office/officeart/2005/8/layout/hierarchy3"/>
    <dgm:cxn modelId="{1B4A639D-8E67-4761-A6D1-2D4C17B46AFE}" type="presParOf" srcId="{3F9B5D82-1E80-491A-9B77-A473F4940913}" destId="{66A3575C-0ABE-4743-9657-A90CD9B371A5}" srcOrd="3" destOrd="0" presId="urn:microsoft.com/office/officeart/2005/8/layout/hierarchy3"/>
    <dgm:cxn modelId="{43A95742-3C81-4D2A-9484-52F7D8EE3784}" type="presParOf" srcId="{3F9B5D82-1E80-491A-9B77-A473F4940913}" destId="{B918DF6A-92EE-43B2-A2E2-B3694E7F8E1C}" srcOrd="4" destOrd="0" presId="urn:microsoft.com/office/officeart/2005/8/layout/hierarchy3"/>
    <dgm:cxn modelId="{3D0B06E6-A21F-4FAE-A2F0-C211E5ACDD28}" type="presParOf" srcId="{3F9B5D82-1E80-491A-9B77-A473F4940913}" destId="{429384E5-F8F6-436E-AE19-2905B0EABDF3}" srcOrd="5" destOrd="0" presId="urn:microsoft.com/office/officeart/2005/8/layout/hierarchy3"/>
    <dgm:cxn modelId="{E3E0E9B1-EEB2-4415-AD82-1DF2F2CB6D87}" type="presParOf" srcId="{3F9B5D82-1E80-491A-9B77-A473F4940913}" destId="{6EAFE4B3-0309-4C53-89F8-60C66A7BE1DD}" srcOrd="6" destOrd="0" presId="urn:microsoft.com/office/officeart/2005/8/layout/hierarchy3"/>
    <dgm:cxn modelId="{5EF0342D-8519-48CD-9E38-48ED5CA0AD2D}" type="presParOf" srcId="{3F9B5D82-1E80-491A-9B77-A473F4940913}" destId="{086C4200-AAB4-47D2-8E2D-A54BF462F24A}" srcOrd="7" destOrd="0" presId="urn:microsoft.com/office/officeart/2005/8/layout/hierarchy3"/>
    <dgm:cxn modelId="{DB82620A-2AB3-476F-8EDB-4A872C85D94F}" type="presParOf" srcId="{3F9B5D82-1E80-491A-9B77-A473F4940913}" destId="{BA4BF749-6E85-43F7-BD2D-D2676B41DD90}" srcOrd="8" destOrd="0" presId="urn:microsoft.com/office/officeart/2005/8/layout/hierarchy3"/>
    <dgm:cxn modelId="{F62DD394-70D5-498C-B0E0-2AB97602A91C}" type="presParOf" srcId="{3F9B5D82-1E80-491A-9B77-A473F4940913}" destId="{AFFFA439-9CB7-4A84-896A-87CDA92135F0}" srcOrd="9" destOrd="0" presId="urn:microsoft.com/office/officeart/2005/8/layout/hierarchy3"/>
    <dgm:cxn modelId="{0DAF038C-A365-4633-876B-96ADF20A0D51}" type="presParOf" srcId="{3F9B5D82-1E80-491A-9B77-A473F4940913}" destId="{0338A047-24DD-4D64-976E-3B99479DF2AB}" srcOrd="10" destOrd="0" presId="urn:microsoft.com/office/officeart/2005/8/layout/hierarchy3"/>
    <dgm:cxn modelId="{04E1C9C9-97D2-4D6E-A19A-B3B0503B4A3B}" type="presParOf" srcId="{3F9B5D82-1E80-491A-9B77-A473F4940913}" destId="{0A11942E-72A9-49EF-A104-07B6EC14CA7C}" srcOrd="11" destOrd="0" presId="urn:microsoft.com/office/officeart/2005/8/layout/hierarchy3"/>
    <dgm:cxn modelId="{3C1C4FEA-5C7E-4D26-8E33-8244F39746B4}" type="presParOf" srcId="{3F9B5D82-1E80-491A-9B77-A473F4940913}" destId="{ED78D809-6A15-4030-8B3E-602584BEDDC9}" srcOrd="12" destOrd="0" presId="urn:microsoft.com/office/officeart/2005/8/layout/hierarchy3"/>
    <dgm:cxn modelId="{57A33B9C-C746-4670-89FF-65E94F7B7C25}" type="presParOf" srcId="{3F9B5D82-1E80-491A-9B77-A473F4940913}" destId="{4B009B20-594E-4902-95EA-EE978FD7ACCA}" srcOrd="13" destOrd="0" presId="urn:microsoft.com/office/officeart/2005/8/layout/hierarchy3"/>
    <dgm:cxn modelId="{EDC2A436-E992-4246-944E-39F5F4181A47}" type="presParOf" srcId="{3F9B5D82-1E80-491A-9B77-A473F4940913}" destId="{8F3F9DD0-FF07-4D0D-AA7A-74B7B9CD7B50}" srcOrd="14" destOrd="0" presId="urn:microsoft.com/office/officeart/2005/8/layout/hierarchy3"/>
    <dgm:cxn modelId="{33D52E19-877F-4CC1-9DD7-122D9586B967}" type="presParOf" srcId="{3F9B5D82-1E80-491A-9B77-A473F4940913}" destId="{81921FD8-6789-4210-B884-2CCC33321503}" srcOrd="15" destOrd="0" presId="urn:microsoft.com/office/officeart/2005/8/layout/hierarchy3"/>
    <dgm:cxn modelId="{5C132C53-0A73-4645-B96E-4C1E6294D502}" type="presParOf" srcId="{3F9B5D82-1E80-491A-9B77-A473F4940913}" destId="{983E3382-BC78-421C-B171-C5E8D0509A1F}" srcOrd="16" destOrd="0" presId="urn:microsoft.com/office/officeart/2005/8/layout/hierarchy3"/>
    <dgm:cxn modelId="{55008771-C89C-4222-84A9-3F94AA9880B9}" type="presParOf" srcId="{3F9B5D82-1E80-491A-9B77-A473F4940913}" destId="{8BE7BCFA-10EB-4500-8A73-0204807A1D19}" srcOrd="17" destOrd="0" presId="urn:microsoft.com/office/officeart/2005/8/layout/hierarchy3"/>
    <dgm:cxn modelId="{38B7A278-6957-43C8-BD74-EB0CB9CEE7AC}" type="presParOf" srcId="{768D04B5-A13E-486E-8398-0396189140A7}" destId="{AF0D9719-93C6-481F-BA97-909A1F2D1B94}" srcOrd="5" destOrd="0" presId="urn:microsoft.com/office/officeart/2005/8/layout/hierarchy3"/>
    <dgm:cxn modelId="{8E01485A-C457-4355-8C70-82AD7C378AFF}" type="presParOf" srcId="{AF0D9719-93C6-481F-BA97-909A1F2D1B94}" destId="{D67BDB80-53E1-4757-8728-4E58315D6654}" srcOrd="0" destOrd="0" presId="urn:microsoft.com/office/officeart/2005/8/layout/hierarchy3"/>
    <dgm:cxn modelId="{A2D8964D-93D6-49D1-A589-53D6E0FC6906}" type="presParOf" srcId="{D67BDB80-53E1-4757-8728-4E58315D6654}" destId="{B642054F-04E1-4687-AEE6-21221D4D11C9}" srcOrd="0" destOrd="0" presId="urn:microsoft.com/office/officeart/2005/8/layout/hierarchy3"/>
    <dgm:cxn modelId="{DE196310-6532-46FE-BA4E-07DCCD4AFDCA}" type="presParOf" srcId="{D67BDB80-53E1-4757-8728-4E58315D6654}" destId="{8F4DBCBB-9FB3-4507-9CF8-CCEFC6835C72}" srcOrd="1" destOrd="0" presId="urn:microsoft.com/office/officeart/2005/8/layout/hierarchy3"/>
    <dgm:cxn modelId="{C5F532F5-5128-413D-B7ED-68FB930461F2}" type="presParOf" srcId="{AF0D9719-93C6-481F-BA97-909A1F2D1B94}" destId="{AA89BEB0-D296-4FF7-9A13-25757258DCB3}" srcOrd="1" destOrd="0" presId="urn:microsoft.com/office/officeart/2005/8/layout/hierarchy3"/>
    <dgm:cxn modelId="{42B97DB5-C445-4CCC-A9FC-DFF04CF56778}" type="presParOf" srcId="{AA89BEB0-D296-4FF7-9A13-25757258DCB3}" destId="{1AB56713-AC91-4BB8-A789-5CA196FD8146}" srcOrd="0" destOrd="0" presId="urn:microsoft.com/office/officeart/2005/8/layout/hierarchy3"/>
    <dgm:cxn modelId="{074FA397-AE6E-483D-BE99-9BD7008865C0}" type="presParOf" srcId="{AA89BEB0-D296-4FF7-9A13-25757258DCB3}" destId="{BC7BBB0F-7BF3-4624-A3EC-04C6A68489CA}" srcOrd="1" destOrd="0" presId="urn:microsoft.com/office/officeart/2005/8/layout/hierarchy3"/>
    <dgm:cxn modelId="{721381BC-F747-4999-88FB-35872BCEA056}" type="presParOf" srcId="{AA89BEB0-D296-4FF7-9A13-25757258DCB3}" destId="{58A78A76-3638-449D-800C-40FF0723BC6C}" srcOrd="2" destOrd="0" presId="urn:microsoft.com/office/officeart/2005/8/layout/hierarchy3"/>
    <dgm:cxn modelId="{6DC34807-5434-4F53-BAB0-B8214E60DB8A}" type="presParOf" srcId="{AA89BEB0-D296-4FF7-9A13-25757258DCB3}" destId="{5946E294-AF91-43BE-A20A-EE2920A28BAD}" srcOrd="3" destOrd="0" presId="urn:microsoft.com/office/officeart/2005/8/layout/hierarchy3"/>
    <dgm:cxn modelId="{384E9E3A-4305-4999-913F-ACBF2EA1D8D0}" type="presParOf" srcId="{AA89BEB0-D296-4FF7-9A13-25757258DCB3}" destId="{5A517ADB-ADC0-4A77-96F5-5EA269D23437}" srcOrd="4" destOrd="0" presId="urn:microsoft.com/office/officeart/2005/8/layout/hierarchy3"/>
    <dgm:cxn modelId="{88A14454-CD22-4AC5-A922-7EEA8020FF71}" type="presParOf" srcId="{AA89BEB0-D296-4FF7-9A13-25757258DCB3}" destId="{00DE7A5C-EEFF-4EF2-850D-CF90B2A39474}" srcOrd="5" destOrd="0" presId="urn:microsoft.com/office/officeart/2005/8/layout/hierarchy3"/>
    <dgm:cxn modelId="{57FD7A73-D1DA-4D2F-8BCE-6C11CCF6B15C}" type="presParOf" srcId="{AA89BEB0-D296-4FF7-9A13-25757258DCB3}" destId="{E4EAB219-B495-45C6-B07D-27C162FFE152}" srcOrd="6" destOrd="0" presId="urn:microsoft.com/office/officeart/2005/8/layout/hierarchy3"/>
    <dgm:cxn modelId="{E6290F60-D0F4-45A1-A8AC-FFF4FE56DBFE}" type="presParOf" srcId="{AA89BEB0-D296-4FF7-9A13-25757258DCB3}" destId="{7F9ACAB6-28EF-46F7-9111-EE2A5FEE0A21}" srcOrd="7" destOrd="0" presId="urn:microsoft.com/office/officeart/2005/8/layout/hierarchy3"/>
    <dgm:cxn modelId="{686CAD6E-20C5-48B8-8F28-D9D62C86B279}" type="presParOf" srcId="{AA89BEB0-D296-4FF7-9A13-25757258DCB3}" destId="{8F27C2E4-C4C2-400E-A5F3-9D8E40D3C53B}" srcOrd="8" destOrd="0" presId="urn:microsoft.com/office/officeart/2005/8/layout/hierarchy3"/>
    <dgm:cxn modelId="{D8089D1B-CAA1-44A6-8E64-7423A84E19EB}" type="presParOf" srcId="{AA89BEB0-D296-4FF7-9A13-25757258DCB3}" destId="{0ECFC2A2-4DF1-429E-A49B-D5B20D88B1B0}" srcOrd="9" destOrd="0" presId="urn:microsoft.com/office/officeart/2005/8/layout/hierarchy3"/>
    <dgm:cxn modelId="{2B222996-CED7-4D38-890B-C1C61A1F1949}" type="presParOf" srcId="{AA89BEB0-D296-4FF7-9A13-25757258DCB3}" destId="{B330091A-39D4-4498-9769-4E9FE6915BDA}" srcOrd="10" destOrd="0" presId="urn:microsoft.com/office/officeart/2005/8/layout/hierarchy3"/>
    <dgm:cxn modelId="{EDD94E63-AB21-404F-8E96-A41765A54F3B}" type="presParOf" srcId="{AA89BEB0-D296-4FF7-9A13-25757258DCB3}" destId="{24AD05A2-DAB7-4246-8CE6-092D71966E6A}" srcOrd="11" destOrd="0" presId="urn:microsoft.com/office/officeart/2005/8/layout/hierarchy3"/>
    <dgm:cxn modelId="{96B5F66B-B228-476C-881C-364E53A1A0E0}" type="presParOf" srcId="{AA89BEB0-D296-4FF7-9A13-25757258DCB3}" destId="{CE113DD6-BE0A-419C-A1CE-312445CD8322}" srcOrd="12" destOrd="0" presId="urn:microsoft.com/office/officeart/2005/8/layout/hierarchy3"/>
    <dgm:cxn modelId="{14D2F1DB-4D8E-4A5B-B4B9-3CD10D33226D}" type="presParOf" srcId="{AA89BEB0-D296-4FF7-9A13-25757258DCB3}" destId="{A4C4234B-B836-47F5-B3C5-DF05CB30BDA2}" srcOrd="13" destOrd="0" presId="urn:microsoft.com/office/officeart/2005/8/layout/hierarchy3"/>
    <dgm:cxn modelId="{177B5A9F-7B65-4B69-A600-0D0E4D77D3A7}" type="presParOf" srcId="{AA89BEB0-D296-4FF7-9A13-25757258DCB3}" destId="{E0CEE7A3-A03B-4443-9147-44A1D74D5ECC}" srcOrd="14" destOrd="0" presId="urn:microsoft.com/office/officeart/2005/8/layout/hierarchy3"/>
    <dgm:cxn modelId="{7C16141E-94F7-4F70-B615-AED4A4CCD31A}" type="presParOf" srcId="{AA89BEB0-D296-4FF7-9A13-25757258DCB3}" destId="{A83C16FD-DFF2-4CB5-BAAC-4F12E91B6C73}" srcOrd="15" destOrd="0" presId="urn:microsoft.com/office/officeart/2005/8/layout/hierarchy3"/>
    <dgm:cxn modelId="{89A2CD41-6CCA-40DC-814C-E9953F4A34F7}" type="presParOf" srcId="{AA89BEB0-D296-4FF7-9A13-25757258DCB3}" destId="{1E7C1148-32AA-4A84-AE7B-83B2BD2145CB}" srcOrd="16" destOrd="0" presId="urn:microsoft.com/office/officeart/2005/8/layout/hierarchy3"/>
    <dgm:cxn modelId="{9DF3B644-1524-4214-8BBC-C46710C7B859}" type="presParOf" srcId="{AA89BEB0-D296-4FF7-9A13-25757258DCB3}" destId="{6FF1713A-9221-487E-B34F-26D8F29D9298}" srcOrd="17" destOrd="0" presId="urn:microsoft.com/office/officeart/2005/8/layout/hierarchy3"/>
    <dgm:cxn modelId="{41AA3070-D80D-4966-9877-667709621B8D}" type="presParOf" srcId="{768D04B5-A13E-486E-8398-0396189140A7}" destId="{1FCD47BD-BC6B-49F5-BF0B-484FA7D7B30B}" srcOrd="6" destOrd="0" presId="urn:microsoft.com/office/officeart/2005/8/layout/hierarchy3"/>
    <dgm:cxn modelId="{46A92639-E397-47B3-B5C4-09D633CAE66C}" type="presParOf" srcId="{1FCD47BD-BC6B-49F5-BF0B-484FA7D7B30B}" destId="{172DF0D8-49B6-453A-A339-438630779A92}" srcOrd="0" destOrd="0" presId="urn:microsoft.com/office/officeart/2005/8/layout/hierarchy3"/>
    <dgm:cxn modelId="{9F843CEC-E150-4B95-B5BB-922A10D37BF3}" type="presParOf" srcId="{172DF0D8-49B6-453A-A339-438630779A92}" destId="{D055160C-BAC1-42F9-BFFD-9F5CF46AD5E9}" srcOrd="0" destOrd="0" presId="urn:microsoft.com/office/officeart/2005/8/layout/hierarchy3"/>
    <dgm:cxn modelId="{B1286947-4AF6-4969-A8BF-DD3C2149F6B0}" type="presParOf" srcId="{172DF0D8-49B6-453A-A339-438630779A92}" destId="{5AFAD134-FC23-48EB-B3F1-E97E3A26DB3D}" srcOrd="1" destOrd="0" presId="urn:microsoft.com/office/officeart/2005/8/layout/hierarchy3"/>
    <dgm:cxn modelId="{5FBCB645-2BDD-4C57-A334-F945028C1677}" type="presParOf" srcId="{1FCD47BD-BC6B-49F5-BF0B-484FA7D7B30B}" destId="{8BE7DF59-2C73-48DA-8E97-6A431208D3BF}" srcOrd="1" destOrd="0" presId="urn:microsoft.com/office/officeart/2005/8/layout/hierarchy3"/>
    <dgm:cxn modelId="{002723B9-46A9-4713-90D8-17090AAF7B9F}" type="presParOf" srcId="{8BE7DF59-2C73-48DA-8E97-6A431208D3BF}" destId="{28FDDD38-2165-441D-AE19-5194295CAD87}" srcOrd="0" destOrd="0" presId="urn:microsoft.com/office/officeart/2005/8/layout/hierarchy3"/>
    <dgm:cxn modelId="{A50C798F-3512-43EE-BF0A-3FF6B34EBDAB}" type="presParOf" srcId="{8BE7DF59-2C73-48DA-8E97-6A431208D3BF}" destId="{E4128108-55AE-40F4-8D0C-B47B02153441}" srcOrd="1" destOrd="0" presId="urn:microsoft.com/office/officeart/2005/8/layout/hierarchy3"/>
    <dgm:cxn modelId="{59B4B6C5-9FA5-4533-B738-2F70F1D44E96}" type="presParOf" srcId="{8BE7DF59-2C73-48DA-8E97-6A431208D3BF}" destId="{F3C0A179-D50D-44AA-A35A-598597D110D1}" srcOrd="2" destOrd="0" presId="urn:microsoft.com/office/officeart/2005/8/layout/hierarchy3"/>
    <dgm:cxn modelId="{32E42CC6-1941-417D-9CFC-ECE22E9C96A4}" type="presParOf" srcId="{8BE7DF59-2C73-48DA-8E97-6A431208D3BF}" destId="{E65CBFAA-9AE7-4B07-BBFA-156DCB2982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1621F-2937-4BCF-9D9A-42E184B673CA}">
      <dsp:nvSpPr>
        <dsp:cNvPr id="0" name=""/>
        <dsp:cNvSpPr/>
      </dsp:nvSpPr>
      <dsp:spPr>
        <a:xfrm>
          <a:off x="1412991" y="3513"/>
          <a:ext cx="1112403" cy="55620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WP1 -</a:t>
          </a:r>
          <a:r>
            <a:rPr lang="en-IE" sz="900" b="1" kern="1200" dirty="0"/>
            <a:t> Pond, fish and husbandry </a:t>
          </a:r>
          <a:endParaRPr lang="en-IE" sz="800" b="1" kern="1200" dirty="0">
            <a:latin typeface="+mn-lt"/>
          </a:endParaRPr>
        </a:p>
      </dsp:txBody>
      <dsp:txXfrm>
        <a:off x="1429282" y="19804"/>
        <a:ext cx="1079821" cy="523619"/>
      </dsp:txXfrm>
    </dsp:sp>
    <dsp:sp modelId="{BF4A4737-0CB1-4E27-B814-96C5A1033AA3}">
      <dsp:nvSpPr>
        <dsp:cNvPr id="0" name=""/>
        <dsp:cNvSpPr/>
      </dsp:nvSpPr>
      <dsp:spPr>
        <a:xfrm>
          <a:off x="1524231" y="559714"/>
          <a:ext cx="111240" cy="417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151"/>
              </a:lnTo>
              <a:lnTo>
                <a:pt x="111240" y="4171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1FCC5-2C7D-4C5D-A6CF-5EDAC1C17DEA}">
      <dsp:nvSpPr>
        <dsp:cNvPr id="0" name=""/>
        <dsp:cNvSpPr/>
      </dsp:nvSpPr>
      <dsp:spPr>
        <a:xfrm>
          <a:off x="1635472" y="698765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+mn-lt"/>
            </a:rPr>
            <a:t>TASK 1.1</a:t>
          </a:r>
          <a:r>
            <a:rPr lang="en-US" sz="900" kern="1200" dirty="0">
              <a:latin typeface="+mn-lt"/>
            </a:rPr>
            <a:t>: Prepare the 4 aquaria. </a:t>
          </a:r>
          <a:endParaRPr lang="en-IE" sz="900" kern="1200" dirty="0">
            <a:latin typeface="+mn-lt"/>
          </a:endParaRPr>
        </a:p>
      </dsp:txBody>
      <dsp:txXfrm>
        <a:off x="1651763" y="715056"/>
        <a:ext cx="857340" cy="523619"/>
      </dsp:txXfrm>
    </dsp:sp>
    <dsp:sp modelId="{3AEF5CC0-9B21-4423-88F9-7DBB66A62B13}">
      <dsp:nvSpPr>
        <dsp:cNvPr id="0" name=""/>
        <dsp:cNvSpPr/>
      </dsp:nvSpPr>
      <dsp:spPr>
        <a:xfrm>
          <a:off x="1524231" y="559714"/>
          <a:ext cx="111240" cy="111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403"/>
              </a:lnTo>
              <a:lnTo>
                <a:pt x="111240" y="11124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585B6-8DD4-4214-B684-4A8C71DF81C4}">
      <dsp:nvSpPr>
        <dsp:cNvPr id="0" name=""/>
        <dsp:cNvSpPr/>
      </dsp:nvSpPr>
      <dsp:spPr>
        <a:xfrm>
          <a:off x="1635472" y="1394017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TASK 1.2: </a:t>
          </a:r>
          <a:r>
            <a:rPr lang="en-US" sz="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Assess population distribution parameters</a:t>
          </a:r>
          <a:endParaRPr lang="en-IE" sz="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1651763" y="1410308"/>
        <a:ext cx="857340" cy="523619"/>
      </dsp:txXfrm>
    </dsp:sp>
    <dsp:sp modelId="{A029ED02-D86C-41D8-9E94-9B7D8164517F}">
      <dsp:nvSpPr>
        <dsp:cNvPr id="0" name=""/>
        <dsp:cNvSpPr/>
      </dsp:nvSpPr>
      <dsp:spPr>
        <a:xfrm>
          <a:off x="1524231" y="559714"/>
          <a:ext cx="111240" cy="180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654"/>
              </a:lnTo>
              <a:lnTo>
                <a:pt x="111240" y="1807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70779-85B0-419F-A4D6-DAE6A7177F24}">
      <dsp:nvSpPr>
        <dsp:cNvPr id="0" name=""/>
        <dsp:cNvSpPr/>
      </dsp:nvSpPr>
      <dsp:spPr>
        <a:xfrm>
          <a:off x="1635472" y="2089268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+mn-lt"/>
            </a:rPr>
            <a:t>TASK 1.3: </a:t>
          </a:r>
          <a:r>
            <a:rPr lang="en-US" sz="900" kern="1200" dirty="0">
              <a:latin typeface="+mn-lt"/>
            </a:rPr>
            <a:t>Stock 120 juveniles fish of 12-13 grams per aquarium. </a:t>
          </a:r>
          <a:endParaRPr lang="en-IE" sz="900" kern="1200" dirty="0">
            <a:latin typeface="+mn-lt"/>
          </a:endParaRPr>
        </a:p>
      </dsp:txBody>
      <dsp:txXfrm>
        <a:off x="1651763" y="2105559"/>
        <a:ext cx="857340" cy="523619"/>
      </dsp:txXfrm>
    </dsp:sp>
    <dsp:sp modelId="{7DC8B717-C962-403B-94B5-88BFC480635A}">
      <dsp:nvSpPr>
        <dsp:cNvPr id="0" name=""/>
        <dsp:cNvSpPr/>
      </dsp:nvSpPr>
      <dsp:spPr>
        <a:xfrm>
          <a:off x="1524231" y="559714"/>
          <a:ext cx="111240" cy="2502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906"/>
              </a:lnTo>
              <a:lnTo>
                <a:pt x="111240" y="2502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CB89B-E16C-4287-8815-6FB0A63E1A91}">
      <dsp:nvSpPr>
        <dsp:cNvPr id="0" name=""/>
        <dsp:cNvSpPr/>
      </dsp:nvSpPr>
      <dsp:spPr>
        <a:xfrm>
          <a:off x="1635472" y="2784520"/>
          <a:ext cx="903333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+mn-lt"/>
            </a:rPr>
            <a:t>TASK 1.4:</a:t>
          </a:r>
          <a:r>
            <a:rPr lang="en-US" sz="900" kern="1200" dirty="0">
              <a:latin typeface="+mn-lt"/>
            </a:rPr>
            <a:t> Record water parameter. </a:t>
          </a:r>
          <a:endParaRPr lang="en-IE" sz="900" kern="1200" dirty="0">
            <a:latin typeface="+mn-lt"/>
          </a:endParaRPr>
        </a:p>
      </dsp:txBody>
      <dsp:txXfrm>
        <a:off x="1651763" y="2800811"/>
        <a:ext cx="870751" cy="523619"/>
      </dsp:txXfrm>
    </dsp:sp>
    <dsp:sp modelId="{A17D42F7-2AED-4F63-86F1-3DB38319F396}">
      <dsp:nvSpPr>
        <dsp:cNvPr id="0" name=""/>
        <dsp:cNvSpPr/>
      </dsp:nvSpPr>
      <dsp:spPr>
        <a:xfrm>
          <a:off x="1524231" y="559714"/>
          <a:ext cx="111240" cy="3198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158"/>
              </a:lnTo>
              <a:lnTo>
                <a:pt x="111240" y="3198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16902-4E9D-428E-A0CB-5F5A4F7A4A92}">
      <dsp:nvSpPr>
        <dsp:cNvPr id="0" name=""/>
        <dsp:cNvSpPr/>
      </dsp:nvSpPr>
      <dsp:spPr>
        <a:xfrm>
          <a:off x="1635472" y="3479772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+mn-lt"/>
            </a:rPr>
            <a:t>TASK 1.5:</a:t>
          </a:r>
          <a:r>
            <a:rPr lang="en-US" sz="900" kern="1200" dirty="0">
              <a:latin typeface="+mn-lt"/>
            </a:rPr>
            <a:t> Define feeding regime. </a:t>
          </a:r>
          <a:endParaRPr lang="en-IE" sz="900" kern="1200" dirty="0">
            <a:latin typeface="+mn-lt"/>
          </a:endParaRPr>
        </a:p>
      </dsp:txBody>
      <dsp:txXfrm>
        <a:off x="1651763" y="3496063"/>
        <a:ext cx="857340" cy="523619"/>
      </dsp:txXfrm>
    </dsp:sp>
    <dsp:sp modelId="{F78BCE8E-DF26-46F5-8103-8F0BEA8D6AAB}">
      <dsp:nvSpPr>
        <dsp:cNvPr id="0" name=""/>
        <dsp:cNvSpPr/>
      </dsp:nvSpPr>
      <dsp:spPr>
        <a:xfrm>
          <a:off x="1524231" y="559714"/>
          <a:ext cx="111240" cy="3893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410"/>
              </a:lnTo>
              <a:lnTo>
                <a:pt x="111240" y="3893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88846-5D82-467F-915C-B0EC8E62FD32}">
      <dsp:nvSpPr>
        <dsp:cNvPr id="0" name=""/>
        <dsp:cNvSpPr/>
      </dsp:nvSpPr>
      <dsp:spPr>
        <a:xfrm>
          <a:off x="1635472" y="4175024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+mn-lt"/>
            </a:rPr>
            <a:t>TASK 1.6: </a:t>
          </a:r>
          <a:r>
            <a:rPr lang="en-US" sz="900" kern="1200" dirty="0">
              <a:latin typeface="+mn-lt"/>
            </a:rPr>
            <a:t>Acclimat</a:t>
          </a:r>
          <a:r>
            <a:rPr lang="en-US" sz="900" kern="1200" dirty="0"/>
            <a:t>e 10 days.</a:t>
          </a:r>
          <a:endParaRPr lang="en-IE" sz="900" kern="1200" dirty="0"/>
        </a:p>
      </dsp:txBody>
      <dsp:txXfrm>
        <a:off x="1651763" y="4191315"/>
        <a:ext cx="857340" cy="523619"/>
      </dsp:txXfrm>
    </dsp:sp>
    <dsp:sp modelId="{04F5B64D-B8AD-4065-BBB8-4DE7CA0741FE}">
      <dsp:nvSpPr>
        <dsp:cNvPr id="0" name=""/>
        <dsp:cNvSpPr/>
      </dsp:nvSpPr>
      <dsp:spPr>
        <a:xfrm>
          <a:off x="1524231" y="559714"/>
          <a:ext cx="111240" cy="458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8662"/>
              </a:lnTo>
              <a:lnTo>
                <a:pt x="111240" y="4588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EFF8D-A84C-444A-82E6-AB66DBDE4363}">
      <dsp:nvSpPr>
        <dsp:cNvPr id="0" name=""/>
        <dsp:cNvSpPr/>
      </dsp:nvSpPr>
      <dsp:spPr>
        <a:xfrm>
          <a:off x="1635472" y="4870276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1.7: </a:t>
          </a:r>
          <a:r>
            <a:rPr lang="en-US" sz="900" kern="1200" dirty="0"/>
            <a:t>Bacterial isolation: fish is free of diseases</a:t>
          </a:r>
          <a:endParaRPr lang="en-IE" sz="900" kern="1200" dirty="0"/>
        </a:p>
      </dsp:txBody>
      <dsp:txXfrm>
        <a:off x="1651763" y="4886567"/>
        <a:ext cx="857340" cy="523619"/>
      </dsp:txXfrm>
    </dsp:sp>
    <dsp:sp modelId="{F6E4B291-8144-480F-81D7-36FAC31ED47A}">
      <dsp:nvSpPr>
        <dsp:cNvPr id="0" name=""/>
        <dsp:cNvSpPr/>
      </dsp:nvSpPr>
      <dsp:spPr>
        <a:xfrm>
          <a:off x="2803495" y="3513"/>
          <a:ext cx="1112403" cy="55620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WP2 - </a:t>
          </a:r>
          <a:r>
            <a:rPr lang="en-IE" sz="900" b="1" kern="1200" dirty="0"/>
            <a:t>Bacterial preparation, vaccine preparation</a:t>
          </a:r>
        </a:p>
      </dsp:txBody>
      <dsp:txXfrm>
        <a:off x="2819786" y="19804"/>
        <a:ext cx="1079821" cy="523619"/>
      </dsp:txXfrm>
    </dsp:sp>
    <dsp:sp modelId="{25C0677A-2EAE-4913-8B43-1B41472154F1}">
      <dsp:nvSpPr>
        <dsp:cNvPr id="0" name=""/>
        <dsp:cNvSpPr/>
      </dsp:nvSpPr>
      <dsp:spPr>
        <a:xfrm>
          <a:off x="2914735" y="559714"/>
          <a:ext cx="111240" cy="417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151"/>
              </a:lnTo>
              <a:lnTo>
                <a:pt x="111240" y="4171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FF707-327A-42B2-9AF1-0565D47EDEEC}">
      <dsp:nvSpPr>
        <dsp:cNvPr id="0" name=""/>
        <dsp:cNvSpPr/>
      </dsp:nvSpPr>
      <dsp:spPr>
        <a:xfrm>
          <a:off x="3025976" y="698765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2.1:</a:t>
          </a:r>
          <a:r>
            <a:rPr lang="en-US" sz="900" kern="1200" dirty="0"/>
            <a:t> </a:t>
          </a:r>
          <a:r>
            <a:rPr lang="en-US" sz="900" b="0" i="0" u="none" kern="1200" dirty="0"/>
            <a:t>Recovery of the two strains</a:t>
          </a:r>
          <a:endParaRPr lang="en-IE" sz="900" kern="1200" dirty="0"/>
        </a:p>
      </dsp:txBody>
      <dsp:txXfrm>
        <a:off x="3042267" y="715056"/>
        <a:ext cx="857340" cy="523619"/>
      </dsp:txXfrm>
    </dsp:sp>
    <dsp:sp modelId="{06E35904-AF42-49B2-B5E1-CF876C186A27}">
      <dsp:nvSpPr>
        <dsp:cNvPr id="0" name=""/>
        <dsp:cNvSpPr/>
      </dsp:nvSpPr>
      <dsp:spPr>
        <a:xfrm>
          <a:off x="2914735" y="559714"/>
          <a:ext cx="111240" cy="111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403"/>
              </a:lnTo>
              <a:lnTo>
                <a:pt x="111240" y="11124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FB750-57B4-44E4-B981-1D4AD5109D87}">
      <dsp:nvSpPr>
        <dsp:cNvPr id="0" name=""/>
        <dsp:cNvSpPr/>
      </dsp:nvSpPr>
      <dsp:spPr>
        <a:xfrm>
          <a:off x="3025976" y="1394017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2.2: </a:t>
          </a:r>
          <a:r>
            <a:rPr lang="en-US" sz="900" kern="1200" dirty="0"/>
            <a:t>Stockage of bacteria for challenge </a:t>
          </a:r>
          <a:r>
            <a:rPr lang="en-US" sz="900" kern="1200" dirty="0">
              <a:latin typeface="+mn-lt"/>
            </a:rPr>
            <a:t>test</a:t>
          </a:r>
          <a:endParaRPr lang="en-IE" sz="900" kern="1200" dirty="0">
            <a:latin typeface="+mn-lt"/>
          </a:endParaRPr>
        </a:p>
      </dsp:txBody>
      <dsp:txXfrm>
        <a:off x="3042267" y="1410308"/>
        <a:ext cx="857340" cy="523619"/>
      </dsp:txXfrm>
    </dsp:sp>
    <dsp:sp modelId="{F3A0E817-9AAA-4F62-A51A-11BAB310EBDE}">
      <dsp:nvSpPr>
        <dsp:cNvPr id="0" name=""/>
        <dsp:cNvSpPr/>
      </dsp:nvSpPr>
      <dsp:spPr>
        <a:xfrm>
          <a:off x="2914735" y="559714"/>
          <a:ext cx="111240" cy="180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654"/>
              </a:lnTo>
              <a:lnTo>
                <a:pt x="111240" y="1807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EC536-7145-4F83-B134-03B724526C8C}">
      <dsp:nvSpPr>
        <dsp:cNvPr id="0" name=""/>
        <dsp:cNvSpPr/>
      </dsp:nvSpPr>
      <dsp:spPr>
        <a:xfrm>
          <a:off x="3025976" y="2089268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2.3</a:t>
          </a:r>
          <a:r>
            <a:rPr lang="en-US" sz="900" kern="1200" dirty="0"/>
            <a:t>: Production of vaccine Sa </a:t>
          </a:r>
          <a:endParaRPr lang="en-IE" sz="900" kern="1200" dirty="0"/>
        </a:p>
      </dsp:txBody>
      <dsp:txXfrm>
        <a:off x="3042267" y="2105559"/>
        <a:ext cx="857340" cy="523619"/>
      </dsp:txXfrm>
    </dsp:sp>
    <dsp:sp modelId="{EB730EBF-460C-4959-9BE0-CF9C6AE26885}">
      <dsp:nvSpPr>
        <dsp:cNvPr id="0" name=""/>
        <dsp:cNvSpPr/>
      </dsp:nvSpPr>
      <dsp:spPr>
        <a:xfrm>
          <a:off x="2914735" y="559714"/>
          <a:ext cx="111240" cy="2502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906"/>
              </a:lnTo>
              <a:lnTo>
                <a:pt x="111240" y="2502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0795-1A62-4750-9042-EEBDDD947317}">
      <dsp:nvSpPr>
        <dsp:cNvPr id="0" name=""/>
        <dsp:cNvSpPr/>
      </dsp:nvSpPr>
      <dsp:spPr>
        <a:xfrm>
          <a:off x="3025976" y="2784520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2.4: </a:t>
          </a:r>
          <a:r>
            <a:rPr lang="en-IE" sz="900" kern="1200" dirty="0"/>
            <a:t>Production of vaccine Av</a:t>
          </a:r>
        </a:p>
      </dsp:txBody>
      <dsp:txXfrm>
        <a:off x="3042267" y="2800811"/>
        <a:ext cx="857340" cy="523619"/>
      </dsp:txXfrm>
    </dsp:sp>
    <dsp:sp modelId="{747D24F1-0AC6-4C74-A5C2-D9F718A5778C}">
      <dsp:nvSpPr>
        <dsp:cNvPr id="0" name=""/>
        <dsp:cNvSpPr/>
      </dsp:nvSpPr>
      <dsp:spPr>
        <a:xfrm>
          <a:off x="2914735" y="559714"/>
          <a:ext cx="111240" cy="3198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158"/>
              </a:lnTo>
              <a:lnTo>
                <a:pt x="111240" y="3198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D0F11-6907-4953-ACC0-2A7A303048EC}">
      <dsp:nvSpPr>
        <dsp:cNvPr id="0" name=""/>
        <dsp:cNvSpPr/>
      </dsp:nvSpPr>
      <dsp:spPr>
        <a:xfrm>
          <a:off x="3025976" y="3479772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2.5: </a:t>
          </a:r>
          <a:r>
            <a:rPr lang="en-US" sz="900" kern="1200" dirty="0"/>
            <a:t>Production of vaccine Sa + Av</a:t>
          </a:r>
          <a:endParaRPr lang="en-IE" sz="900" kern="1200" dirty="0"/>
        </a:p>
      </dsp:txBody>
      <dsp:txXfrm>
        <a:off x="3042267" y="3496063"/>
        <a:ext cx="857340" cy="523619"/>
      </dsp:txXfrm>
    </dsp:sp>
    <dsp:sp modelId="{124EBB9E-32FB-4735-8FB9-EDFDD448ECEA}">
      <dsp:nvSpPr>
        <dsp:cNvPr id="0" name=""/>
        <dsp:cNvSpPr/>
      </dsp:nvSpPr>
      <dsp:spPr>
        <a:xfrm>
          <a:off x="2914735" y="559714"/>
          <a:ext cx="111240" cy="3893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410"/>
              </a:lnTo>
              <a:lnTo>
                <a:pt x="111240" y="3893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CEEBF-9BB0-4436-B63B-ABC16AC1E25D}">
      <dsp:nvSpPr>
        <dsp:cNvPr id="0" name=""/>
        <dsp:cNvSpPr/>
      </dsp:nvSpPr>
      <dsp:spPr>
        <a:xfrm>
          <a:off x="3025976" y="4175024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2.6: </a:t>
          </a:r>
          <a:r>
            <a:rPr lang="en-IE" sz="900" kern="1200" dirty="0"/>
            <a:t>Production of vaccine Control</a:t>
          </a:r>
        </a:p>
      </dsp:txBody>
      <dsp:txXfrm>
        <a:off x="3042267" y="4191315"/>
        <a:ext cx="857340" cy="523619"/>
      </dsp:txXfrm>
    </dsp:sp>
    <dsp:sp modelId="{2C983BE0-5603-4838-8459-A3ABA857A7F9}">
      <dsp:nvSpPr>
        <dsp:cNvPr id="0" name=""/>
        <dsp:cNvSpPr/>
      </dsp:nvSpPr>
      <dsp:spPr>
        <a:xfrm>
          <a:off x="4193999" y="3513"/>
          <a:ext cx="1112403" cy="55620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WP3 - </a:t>
          </a:r>
          <a:r>
            <a:rPr lang="en-IE" sz="900" b="1" kern="1200" dirty="0"/>
            <a:t>Immunization and  fish swabs</a:t>
          </a:r>
        </a:p>
      </dsp:txBody>
      <dsp:txXfrm>
        <a:off x="4210290" y="19804"/>
        <a:ext cx="1079821" cy="523619"/>
      </dsp:txXfrm>
    </dsp:sp>
    <dsp:sp modelId="{53EAA45C-47E3-48B1-9117-C6A659C7BC9B}">
      <dsp:nvSpPr>
        <dsp:cNvPr id="0" name=""/>
        <dsp:cNvSpPr/>
      </dsp:nvSpPr>
      <dsp:spPr>
        <a:xfrm>
          <a:off x="4305239" y="559714"/>
          <a:ext cx="111240" cy="417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151"/>
              </a:lnTo>
              <a:lnTo>
                <a:pt x="111240" y="4171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33C13-BDC4-477D-9871-90F1B9045077}">
      <dsp:nvSpPr>
        <dsp:cNvPr id="0" name=""/>
        <dsp:cNvSpPr/>
      </dsp:nvSpPr>
      <dsp:spPr>
        <a:xfrm>
          <a:off x="4416479" y="698765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3.1</a:t>
          </a:r>
          <a:r>
            <a:rPr lang="en-US" sz="900" kern="1200" dirty="0"/>
            <a:t>: </a:t>
          </a:r>
          <a:r>
            <a:rPr lang="en-IE" sz="900" kern="1200" dirty="0"/>
            <a:t>Fish swab before immunization - (baseline IgM)</a:t>
          </a:r>
        </a:p>
      </dsp:txBody>
      <dsp:txXfrm>
        <a:off x="4432770" y="715056"/>
        <a:ext cx="857340" cy="523619"/>
      </dsp:txXfrm>
    </dsp:sp>
    <dsp:sp modelId="{C449F050-909D-4AC8-A724-42146F29385C}">
      <dsp:nvSpPr>
        <dsp:cNvPr id="0" name=""/>
        <dsp:cNvSpPr/>
      </dsp:nvSpPr>
      <dsp:spPr>
        <a:xfrm>
          <a:off x="4305239" y="559714"/>
          <a:ext cx="111240" cy="111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403"/>
              </a:lnTo>
              <a:lnTo>
                <a:pt x="111240" y="11124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C45DD-8937-4CC5-9B20-463D0962F28B}">
      <dsp:nvSpPr>
        <dsp:cNvPr id="0" name=""/>
        <dsp:cNvSpPr/>
      </dsp:nvSpPr>
      <dsp:spPr>
        <a:xfrm>
          <a:off x="4416479" y="1394017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3.2: </a:t>
          </a:r>
          <a:r>
            <a:rPr lang="en-IE" sz="900" kern="1200" dirty="0"/>
            <a:t>Immunization (Sa, Av, Sa + Av, Control)</a:t>
          </a:r>
        </a:p>
      </dsp:txBody>
      <dsp:txXfrm>
        <a:off x="4432770" y="1410308"/>
        <a:ext cx="857340" cy="523619"/>
      </dsp:txXfrm>
    </dsp:sp>
    <dsp:sp modelId="{13312A2E-8B26-4EE2-A67A-6369DEFE056C}">
      <dsp:nvSpPr>
        <dsp:cNvPr id="0" name=""/>
        <dsp:cNvSpPr/>
      </dsp:nvSpPr>
      <dsp:spPr>
        <a:xfrm>
          <a:off x="4305239" y="559714"/>
          <a:ext cx="111240" cy="180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654"/>
              </a:lnTo>
              <a:lnTo>
                <a:pt x="111240" y="1807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8530B-F235-4160-87AA-2FE548107E91}">
      <dsp:nvSpPr>
        <dsp:cNvPr id="0" name=""/>
        <dsp:cNvSpPr/>
      </dsp:nvSpPr>
      <dsp:spPr>
        <a:xfrm>
          <a:off x="4416479" y="2089268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3.3-3.5: </a:t>
          </a:r>
          <a:r>
            <a:rPr lang="en-US" sz="900" kern="1200" dirty="0"/>
            <a:t>Weekly fish swabs  to collect biomarkers</a:t>
          </a:r>
          <a:endParaRPr lang="en-IE" sz="900" kern="1200" dirty="0"/>
        </a:p>
      </dsp:txBody>
      <dsp:txXfrm>
        <a:off x="4432770" y="2105559"/>
        <a:ext cx="857340" cy="523619"/>
      </dsp:txXfrm>
    </dsp:sp>
    <dsp:sp modelId="{8CCDE3BD-6D0B-445C-893D-CC10F6635D0A}">
      <dsp:nvSpPr>
        <dsp:cNvPr id="0" name=""/>
        <dsp:cNvSpPr/>
      </dsp:nvSpPr>
      <dsp:spPr>
        <a:xfrm>
          <a:off x="4305239" y="559714"/>
          <a:ext cx="111240" cy="2502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906"/>
              </a:lnTo>
              <a:lnTo>
                <a:pt x="111240" y="2502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D447B-5785-4032-BF1A-5AD9EC183FCD}">
      <dsp:nvSpPr>
        <dsp:cNvPr id="0" name=""/>
        <dsp:cNvSpPr/>
      </dsp:nvSpPr>
      <dsp:spPr>
        <a:xfrm>
          <a:off x="4416479" y="2784520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3.6: </a:t>
          </a:r>
          <a:r>
            <a:rPr lang="en-US" sz="900" kern="1200" dirty="0"/>
            <a:t>Immunization booster (Sa, Av, Sa + Av, Control)</a:t>
          </a:r>
          <a:endParaRPr lang="en-IE" sz="900" kern="1200" dirty="0"/>
        </a:p>
      </dsp:txBody>
      <dsp:txXfrm>
        <a:off x="4432770" y="2800811"/>
        <a:ext cx="857340" cy="523619"/>
      </dsp:txXfrm>
    </dsp:sp>
    <dsp:sp modelId="{D3EF859E-349D-4B75-96AA-5E0B7F955CAA}">
      <dsp:nvSpPr>
        <dsp:cNvPr id="0" name=""/>
        <dsp:cNvSpPr/>
      </dsp:nvSpPr>
      <dsp:spPr>
        <a:xfrm>
          <a:off x="4305239" y="559714"/>
          <a:ext cx="111240" cy="3198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158"/>
              </a:lnTo>
              <a:lnTo>
                <a:pt x="111240" y="3198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28F04-8CAF-400E-9F71-1C7E870EA24B}">
      <dsp:nvSpPr>
        <dsp:cNvPr id="0" name=""/>
        <dsp:cNvSpPr/>
      </dsp:nvSpPr>
      <dsp:spPr>
        <a:xfrm>
          <a:off x="4416479" y="3479772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3.7-3.14: </a:t>
          </a:r>
          <a:r>
            <a:rPr lang="en-US" sz="900" kern="1200" dirty="0"/>
            <a:t>Weekly fish swabs  to collect biomarkers</a:t>
          </a:r>
        </a:p>
      </dsp:txBody>
      <dsp:txXfrm>
        <a:off x="4432770" y="3496063"/>
        <a:ext cx="857340" cy="523619"/>
      </dsp:txXfrm>
    </dsp:sp>
    <dsp:sp modelId="{855488D4-9B9B-4347-B239-88B0A72BC8D2}">
      <dsp:nvSpPr>
        <dsp:cNvPr id="0" name=""/>
        <dsp:cNvSpPr/>
      </dsp:nvSpPr>
      <dsp:spPr>
        <a:xfrm>
          <a:off x="5584502" y="3513"/>
          <a:ext cx="1112403" cy="55620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WP4 – Lab assays to monitor immune response</a:t>
          </a:r>
          <a:endParaRPr lang="en-IE" sz="900" b="1" kern="1200" dirty="0"/>
        </a:p>
      </dsp:txBody>
      <dsp:txXfrm>
        <a:off x="5600793" y="19804"/>
        <a:ext cx="1079821" cy="523619"/>
      </dsp:txXfrm>
    </dsp:sp>
    <dsp:sp modelId="{10448164-268B-4126-91D8-41A104A5CC05}">
      <dsp:nvSpPr>
        <dsp:cNvPr id="0" name=""/>
        <dsp:cNvSpPr/>
      </dsp:nvSpPr>
      <dsp:spPr>
        <a:xfrm>
          <a:off x="5695743" y="559714"/>
          <a:ext cx="111240" cy="417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151"/>
              </a:lnTo>
              <a:lnTo>
                <a:pt x="111240" y="4171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285E8-1666-40B4-ADC8-45AFDE2474FB}">
      <dsp:nvSpPr>
        <dsp:cNvPr id="0" name=""/>
        <dsp:cNvSpPr/>
      </dsp:nvSpPr>
      <dsp:spPr>
        <a:xfrm>
          <a:off x="5806983" y="698765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4.1: </a:t>
          </a:r>
          <a:r>
            <a:rPr lang="en-US" sz="900" kern="1200" dirty="0"/>
            <a:t>ELISA for each group of samples for IgM and IgT</a:t>
          </a:r>
          <a:endParaRPr lang="en-IE" sz="900" kern="1200" dirty="0"/>
        </a:p>
      </dsp:txBody>
      <dsp:txXfrm>
        <a:off x="5823274" y="715056"/>
        <a:ext cx="857340" cy="523619"/>
      </dsp:txXfrm>
    </dsp:sp>
    <dsp:sp modelId="{B00307F7-0499-4A7F-83EC-D9BAD5A1C23C}">
      <dsp:nvSpPr>
        <dsp:cNvPr id="0" name=""/>
        <dsp:cNvSpPr/>
      </dsp:nvSpPr>
      <dsp:spPr>
        <a:xfrm>
          <a:off x="5695743" y="559714"/>
          <a:ext cx="111240" cy="111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403"/>
              </a:lnTo>
              <a:lnTo>
                <a:pt x="111240" y="11124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A3360-6504-4A4C-8DAD-C89D54FE9F1B}">
      <dsp:nvSpPr>
        <dsp:cNvPr id="0" name=""/>
        <dsp:cNvSpPr/>
      </dsp:nvSpPr>
      <dsp:spPr>
        <a:xfrm>
          <a:off x="5806983" y="1394017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TASK 4.2: </a:t>
          </a:r>
          <a:r>
            <a:rPr lang="en-US" sz="1000" kern="1200" dirty="0"/>
            <a:t>PCR of key immune genes</a:t>
          </a:r>
          <a:endParaRPr lang="en-IE" sz="1000" kern="1200" dirty="0"/>
        </a:p>
      </dsp:txBody>
      <dsp:txXfrm>
        <a:off x="5823274" y="1410308"/>
        <a:ext cx="857340" cy="523619"/>
      </dsp:txXfrm>
    </dsp:sp>
    <dsp:sp modelId="{327A2AC5-7ACD-44EE-B1A9-7913A977AA16}">
      <dsp:nvSpPr>
        <dsp:cNvPr id="0" name=""/>
        <dsp:cNvSpPr/>
      </dsp:nvSpPr>
      <dsp:spPr>
        <a:xfrm>
          <a:off x="5695743" y="559714"/>
          <a:ext cx="111240" cy="180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654"/>
              </a:lnTo>
              <a:lnTo>
                <a:pt x="111240" y="1807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6FFA2-631C-4D14-B8C6-466B4672EFC2}">
      <dsp:nvSpPr>
        <dsp:cNvPr id="0" name=""/>
        <dsp:cNvSpPr/>
      </dsp:nvSpPr>
      <dsp:spPr>
        <a:xfrm>
          <a:off x="5806983" y="2089268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4.3: </a:t>
          </a:r>
          <a:r>
            <a:rPr lang="en-IE" sz="900" kern="1200" dirty="0"/>
            <a:t>Agglutination tests</a:t>
          </a:r>
        </a:p>
      </dsp:txBody>
      <dsp:txXfrm>
        <a:off x="5823274" y="2105559"/>
        <a:ext cx="857340" cy="523619"/>
      </dsp:txXfrm>
    </dsp:sp>
    <dsp:sp modelId="{34DF32FA-B536-436C-A89F-6E3F201A184C}">
      <dsp:nvSpPr>
        <dsp:cNvPr id="0" name=""/>
        <dsp:cNvSpPr/>
      </dsp:nvSpPr>
      <dsp:spPr>
        <a:xfrm>
          <a:off x="5695743" y="559714"/>
          <a:ext cx="111240" cy="2502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906"/>
              </a:lnTo>
              <a:lnTo>
                <a:pt x="111240" y="2502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84AE3-4237-4F6F-8294-2E49759EEC48}">
      <dsp:nvSpPr>
        <dsp:cNvPr id="0" name=""/>
        <dsp:cNvSpPr/>
      </dsp:nvSpPr>
      <dsp:spPr>
        <a:xfrm>
          <a:off x="5806983" y="2784520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4.4: </a:t>
          </a:r>
          <a:r>
            <a:rPr lang="en-IE" sz="900" kern="1200" dirty="0"/>
            <a:t>Collect and analyse results</a:t>
          </a:r>
        </a:p>
      </dsp:txBody>
      <dsp:txXfrm>
        <a:off x="5823274" y="2800811"/>
        <a:ext cx="857340" cy="523619"/>
      </dsp:txXfrm>
    </dsp:sp>
    <dsp:sp modelId="{CE06B774-C37B-4262-80DE-A59158A61AE9}">
      <dsp:nvSpPr>
        <dsp:cNvPr id="0" name=""/>
        <dsp:cNvSpPr/>
      </dsp:nvSpPr>
      <dsp:spPr>
        <a:xfrm>
          <a:off x="5695743" y="559714"/>
          <a:ext cx="111240" cy="3198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158"/>
              </a:lnTo>
              <a:lnTo>
                <a:pt x="111240" y="3198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5C2A6-012C-481F-8248-A5E03EC1E0B8}">
      <dsp:nvSpPr>
        <dsp:cNvPr id="0" name=""/>
        <dsp:cNvSpPr/>
      </dsp:nvSpPr>
      <dsp:spPr>
        <a:xfrm>
          <a:off x="5806983" y="3479772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4.5: </a:t>
          </a:r>
          <a:r>
            <a:rPr lang="en-IE" sz="900" kern="1200" dirty="0"/>
            <a:t>Draw conclusions</a:t>
          </a:r>
        </a:p>
      </dsp:txBody>
      <dsp:txXfrm>
        <a:off x="5823274" y="3496063"/>
        <a:ext cx="857340" cy="523619"/>
      </dsp:txXfrm>
    </dsp:sp>
    <dsp:sp modelId="{F8CA6B2E-E7CA-4F53-9583-458EF25F69A8}">
      <dsp:nvSpPr>
        <dsp:cNvPr id="0" name=""/>
        <dsp:cNvSpPr/>
      </dsp:nvSpPr>
      <dsp:spPr>
        <a:xfrm>
          <a:off x="6975006" y="3513"/>
          <a:ext cx="1112403" cy="55620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900" b="1" kern="1200" dirty="0"/>
            <a:t>WP5- Challenge test week 4 post vaccination</a:t>
          </a:r>
        </a:p>
      </dsp:txBody>
      <dsp:txXfrm>
        <a:off x="6991297" y="19804"/>
        <a:ext cx="1079821" cy="523619"/>
      </dsp:txXfrm>
    </dsp:sp>
    <dsp:sp modelId="{79C43917-7508-4D42-BA70-503486E3B748}">
      <dsp:nvSpPr>
        <dsp:cNvPr id="0" name=""/>
        <dsp:cNvSpPr/>
      </dsp:nvSpPr>
      <dsp:spPr>
        <a:xfrm>
          <a:off x="7086247" y="559714"/>
          <a:ext cx="111240" cy="417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151"/>
              </a:lnTo>
              <a:lnTo>
                <a:pt x="111240" y="4171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71E8B-0211-47F3-8423-473BF652E7F2}">
      <dsp:nvSpPr>
        <dsp:cNvPr id="0" name=""/>
        <dsp:cNvSpPr/>
      </dsp:nvSpPr>
      <dsp:spPr>
        <a:xfrm>
          <a:off x="7197487" y="698765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5.1: </a:t>
          </a:r>
          <a:r>
            <a:rPr lang="en-US" sz="800" kern="1200" dirty="0"/>
            <a:t>Expose to </a:t>
          </a:r>
          <a:r>
            <a:rPr lang="en-US" sz="800" i="1" kern="1200" dirty="0"/>
            <a:t>Steptoccocus agalactiae </a:t>
          </a:r>
          <a:r>
            <a:rPr lang="en-US" sz="800" kern="1200" dirty="0"/>
            <a:t>the group vaccinated with Sa</a:t>
          </a:r>
          <a:endParaRPr lang="en-IE" sz="800" kern="1200" dirty="0"/>
        </a:p>
      </dsp:txBody>
      <dsp:txXfrm>
        <a:off x="7213778" y="715056"/>
        <a:ext cx="857340" cy="523619"/>
      </dsp:txXfrm>
    </dsp:sp>
    <dsp:sp modelId="{AD5182E0-DC76-4CC5-8D82-22F92472B2BA}">
      <dsp:nvSpPr>
        <dsp:cNvPr id="0" name=""/>
        <dsp:cNvSpPr/>
      </dsp:nvSpPr>
      <dsp:spPr>
        <a:xfrm>
          <a:off x="7086247" y="559714"/>
          <a:ext cx="111240" cy="111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403"/>
              </a:lnTo>
              <a:lnTo>
                <a:pt x="111240" y="11124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3575C-0ABE-4743-9657-A90CD9B371A5}">
      <dsp:nvSpPr>
        <dsp:cNvPr id="0" name=""/>
        <dsp:cNvSpPr/>
      </dsp:nvSpPr>
      <dsp:spPr>
        <a:xfrm>
          <a:off x="7197487" y="1394017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5.2: </a:t>
          </a:r>
          <a:r>
            <a:rPr lang="en-US" sz="900" kern="1200" dirty="0"/>
            <a:t>Expose to PBS the group vaccinated with Sa</a:t>
          </a:r>
          <a:endParaRPr lang="en-IE" sz="900" kern="1200" dirty="0"/>
        </a:p>
      </dsp:txBody>
      <dsp:txXfrm>
        <a:off x="7213778" y="1410308"/>
        <a:ext cx="857340" cy="523619"/>
      </dsp:txXfrm>
    </dsp:sp>
    <dsp:sp modelId="{B918DF6A-92EE-43B2-A2E2-B3694E7F8E1C}">
      <dsp:nvSpPr>
        <dsp:cNvPr id="0" name=""/>
        <dsp:cNvSpPr/>
      </dsp:nvSpPr>
      <dsp:spPr>
        <a:xfrm>
          <a:off x="7086247" y="559714"/>
          <a:ext cx="111240" cy="180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654"/>
              </a:lnTo>
              <a:lnTo>
                <a:pt x="111240" y="1807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384E5-F8F6-436E-AE19-2905B0EABDF3}">
      <dsp:nvSpPr>
        <dsp:cNvPr id="0" name=""/>
        <dsp:cNvSpPr/>
      </dsp:nvSpPr>
      <dsp:spPr>
        <a:xfrm>
          <a:off x="7197487" y="2089268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5.3: </a:t>
          </a:r>
          <a:r>
            <a:rPr lang="en-US" sz="800" kern="1200" dirty="0"/>
            <a:t>Expose to </a:t>
          </a:r>
          <a:r>
            <a:rPr lang="en-US" sz="800" i="1" kern="1200" dirty="0"/>
            <a:t>Aeromonas veronii</a:t>
          </a:r>
          <a:r>
            <a:rPr lang="en-US" sz="800" kern="1200" dirty="0"/>
            <a:t> the group vaccinated with Av</a:t>
          </a:r>
          <a:endParaRPr lang="en-IE" sz="800" kern="1200" dirty="0"/>
        </a:p>
      </dsp:txBody>
      <dsp:txXfrm>
        <a:off x="7213778" y="2105559"/>
        <a:ext cx="857340" cy="523619"/>
      </dsp:txXfrm>
    </dsp:sp>
    <dsp:sp modelId="{6EAFE4B3-0309-4C53-89F8-60C66A7BE1DD}">
      <dsp:nvSpPr>
        <dsp:cNvPr id="0" name=""/>
        <dsp:cNvSpPr/>
      </dsp:nvSpPr>
      <dsp:spPr>
        <a:xfrm>
          <a:off x="7086247" y="559714"/>
          <a:ext cx="111240" cy="2502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906"/>
              </a:lnTo>
              <a:lnTo>
                <a:pt x="111240" y="2502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C4200-AAB4-47D2-8E2D-A54BF462F24A}">
      <dsp:nvSpPr>
        <dsp:cNvPr id="0" name=""/>
        <dsp:cNvSpPr/>
      </dsp:nvSpPr>
      <dsp:spPr>
        <a:xfrm>
          <a:off x="7197487" y="2784520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5.4: </a:t>
          </a:r>
          <a:r>
            <a:rPr lang="en-US" sz="900" kern="1200" dirty="0"/>
            <a:t>Expose to PBS the group vaccinated with Av</a:t>
          </a:r>
          <a:endParaRPr lang="en-IE" sz="900" kern="1200" dirty="0"/>
        </a:p>
      </dsp:txBody>
      <dsp:txXfrm>
        <a:off x="7213778" y="2800811"/>
        <a:ext cx="857340" cy="523619"/>
      </dsp:txXfrm>
    </dsp:sp>
    <dsp:sp modelId="{BA4BF749-6E85-43F7-BD2D-D2676B41DD90}">
      <dsp:nvSpPr>
        <dsp:cNvPr id="0" name=""/>
        <dsp:cNvSpPr/>
      </dsp:nvSpPr>
      <dsp:spPr>
        <a:xfrm>
          <a:off x="7086247" y="559714"/>
          <a:ext cx="111240" cy="3198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158"/>
              </a:lnTo>
              <a:lnTo>
                <a:pt x="111240" y="3198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FA439-9CB7-4A84-896A-87CDA92135F0}">
      <dsp:nvSpPr>
        <dsp:cNvPr id="0" name=""/>
        <dsp:cNvSpPr/>
      </dsp:nvSpPr>
      <dsp:spPr>
        <a:xfrm>
          <a:off x="7197487" y="3479772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5.5: </a:t>
          </a:r>
          <a:r>
            <a:rPr lang="en-US" sz="800" kern="1200" dirty="0"/>
            <a:t>Expose to </a:t>
          </a:r>
          <a:r>
            <a:rPr lang="en-US" sz="800" i="1" kern="1200" dirty="0"/>
            <a:t>Steptoccocus agalactiae </a:t>
          </a:r>
          <a:r>
            <a:rPr lang="en-US" sz="800" kern="1200" dirty="0"/>
            <a:t>the group vaccinated with Sa + Av</a:t>
          </a:r>
          <a:endParaRPr lang="en-IE" sz="800" kern="1200" dirty="0"/>
        </a:p>
      </dsp:txBody>
      <dsp:txXfrm>
        <a:off x="7213778" y="3496063"/>
        <a:ext cx="857340" cy="523619"/>
      </dsp:txXfrm>
    </dsp:sp>
    <dsp:sp modelId="{0338A047-24DD-4D64-976E-3B99479DF2AB}">
      <dsp:nvSpPr>
        <dsp:cNvPr id="0" name=""/>
        <dsp:cNvSpPr/>
      </dsp:nvSpPr>
      <dsp:spPr>
        <a:xfrm>
          <a:off x="7086247" y="559714"/>
          <a:ext cx="111240" cy="3893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410"/>
              </a:lnTo>
              <a:lnTo>
                <a:pt x="111240" y="3893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1942E-72A9-49EF-A104-07B6EC14CA7C}">
      <dsp:nvSpPr>
        <dsp:cNvPr id="0" name=""/>
        <dsp:cNvSpPr/>
      </dsp:nvSpPr>
      <dsp:spPr>
        <a:xfrm>
          <a:off x="7197487" y="4175024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5.6: </a:t>
          </a:r>
          <a:r>
            <a:rPr lang="en-US" sz="800" kern="1200" dirty="0"/>
            <a:t>Expose to </a:t>
          </a:r>
          <a:r>
            <a:rPr lang="en-US" sz="800" i="1" kern="1200" dirty="0"/>
            <a:t>Aeromonas veronii</a:t>
          </a:r>
          <a:r>
            <a:rPr lang="en-US" sz="800" kern="1200" dirty="0"/>
            <a:t> the group vaccinated with Sa + Av</a:t>
          </a:r>
          <a:endParaRPr lang="en-IE" sz="800" kern="1200" dirty="0"/>
        </a:p>
      </dsp:txBody>
      <dsp:txXfrm>
        <a:off x="7213778" y="4191315"/>
        <a:ext cx="857340" cy="523619"/>
      </dsp:txXfrm>
    </dsp:sp>
    <dsp:sp modelId="{ED78D809-6A15-4030-8B3E-602584BEDDC9}">
      <dsp:nvSpPr>
        <dsp:cNvPr id="0" name=""/>
        <dsp:cNvSpPr/>
      </dsp:nvSpPr>
      <dsp:spPr>
        <a:xfrm>
          <a:off x="7086247" y="559714"/>
          <a:ext cx="111240" cy="458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8662"/>
              </a:lnTo>
              <a:lnTo>
                <a:pt x="111240" y="4588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09B20-594E-4902-95EA-EE978FD7ACCA}">
      <dsp:nvSpPr>
        <dsp:cNvPr id="0" name=""/>
        <dsp:cNvSpPr/>
      </dsp:nvSpPr>
      <dsp:spPr>
        <a:xfrm>
          <a:off x="7197487" y="4870276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5.7: </a:t>
          </a:r>
          <a:r>
            <a:rPr lang="en-US" sz="800" kern="1200" dirty="0"/>
            <a:t>Expose to PBS the group vaccinated with Sa + Av</a:t>
          </a:r>
          <a:endParaRPr lang="en-IE" sz="800" kern="1200" dirty="0"/>
        </a:p>
      </dsp:txBody>
      <dsp:txXfrm>
        <a:off x="7213778" y="4886567"/>
        <a:ext cx="857340" cy="523619"/>
      </dsp:txXfrm>
    </dsp:sp>
    <dsp:sp modelId="{8F3F9DD0-FF07-4D0D-AA7A-74B7B9CD7B50}">
      <dsp:nvSpPr>
        <dsp:cNvPr id="0" name=""/>
        <dsp:cNvSpPr/>
      </dsp:nvSpPr>
      <dsp:spPr>
        <a:xfrm>
          <a:off x="7086247" y="559714"/>
          <a:ext cx="111240" cy="5283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3914"/>
              </a:lnTo>
              <a:lnTo>
                <a:pt x="111240" y="5283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21FD8-6789-4210-B884-2CCC33321503}">
      <dsp:nvSpPr>
        <dsp:cNvPr id="0" name=""/>
        <dsp:cNvSpPr/>
      </dsp:nvSpPr>
      <dsp:spPr>
        <a:xfrm>
          <a:off x="7197487" y="5565528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900" b="1" kern="1200" dirty="0">
              <a:solidFill>
                <a:schemeClr val="tx1"/>
              </a:solidFill>
            </a:rPr>
            <a:t>TASK 5.8: </a:t>
          </a:r>
          <a:r>
            <a:rPr lang="en-IE" sz="900" kern="1200" dirty="0">
              <a:solidFill>
                <a:schemeClr val="tx1"/>
              </a:solidFill>
            </a:rPr>
            <a:t>Daily monitoring survival rate </a:t>
          </a:r>
          <a:endParaRPr lang="en-IE" sz="900" kern="1200" dirty="0"/>
        </a:p>
      </dsp:txBody>
      <dsp:txXfrm>
        <a:off x="7213778" y="5581819"/>
        <a:ext cx="857340" cy="523619"/>
      </dsp:txXfrm>
    </dsp:sp>
    <dsp:sp modelId="{983E3382-BC78-421C-B171-C5E8D0509A1F}">
      <dsp:nvSpPr>
        <dsp:cNvPr id="0" name=""/>
        <dsp:cNvSpPr/>
      </dsp:nvSpPr>
      <dsp:spPr>
        <a:xfrm>
          <a:off x="7086247" y="559714"/>
          <a:ext cx="111240" cy="597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9166"/>
              </a:lnTo>
              <a:lnTo>
                <a:pt x="111240" y="59791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7BCFA-10EB-4500-8A73-0204807A1D19}">
      <dsp:nvSpPr>
        <dsp:cNvPr id="0" name=""/>
        <dsp:cNvSpPr/>
      </dsp:nvSpPr>
      <dsp:spPr>
        <a:xfrm>
          <a:off x="7197487" y="6260780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5.9: </a:t>
          </a:r>
          <a:r>
            <a:rPr lang="en-IE" sz="900" kern="1200" dirty="0"/>
            <a:t>Draw conclusions</a:t>
          </a:r>
          <a:endParaRPr lang="en-US" sz="900" kern="1200" dirty="0"/>
        </a:p>
      </dsp:txBody>
      <dsp:txXfrm>
        <a:off x="7213778" y="6277071"/>
        <a:ext cx="857340" cy="523619"/>
      </dsp:txXfrm>
    </dsp:sp>
    <dsp:sp modelId="{B642054F-04E1-4687-AEE6-21221D4D11C9}">
      <dsp:nvSpPr>
        <dsp:cNvPr id="0" name=""/>
        <dsp:cNvSpPr/>
      </dsp:nvSpPr>
      <dsp:spPr>
        <a:xfrm>
          <a:off x="8365510" y="3513"/>
          <a:ext cx="1112403" cy="55620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900" b="1" kern="1200" dirty="0"/>
            <a:t>WP5’- Challenge test (end of experiment)</a:t>
          </a:r>
        </a:p>
      </dsp:txBody>
      <dsp:txXfrm>
        <a:off x="8381801" y="19804"/>
        <a:ext cx="1079821" cy="523619"/>
      </dsp:txXfrm>
    </dsp:sp>
    <dsp:sp modelId="{1AB56713-AC91-4BB8-A789-5CA196FD8146}">
      <dsp:nvSpPr>
        <dsp:cNvPr id="0" name=""/>
        <dsp:cNvSpPr/>
      </dsp:nvSpPr>
      <dsp:spPr>
        <a:xfrm>
          <a:off x="8476750" y="559714"/>
          <a:ext cx="111240" cy="417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151"/>
              </a:lnTo>
              <a:lnTo>
                <a:pt x="111240" y="4171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BBB0F-7BF3-4624-A3EC-04C6A68489CA}">
      <dsp:nvSpPr>
        <dsp:cNvPr id="0" name=""/>
        <dsp:cNvSpPr/>
      </dsp:nvSpPr>
      <dsp:spPr>
        <a:xfrm>
          <a:off x="8587991" y="698765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5.1: </a:t>
          </a:r>
          <a:r>
            <a:rPr lang="en-US" sz="800" kern="1200" dirty="0"/>
            <a:t>Expose to </a:t>
          </a:r>
          <a:r>
            <a:rPr lang="en-US" sz="800" i="1" kern="1200" dirty="0"/>
            <a:t>Steptoccocus agalactiae </a:t>
          </a:r>
          <a:r>
            <a:rPr lang="en-US" sz="800" kern="1200" dirty="0"/>
            <a:t>the group vaccinated with Sa</a:t>
          </a:r>
          <a:endParaRPr lang="en-IE" sz="800" kern="1200" dirty="0"/>
        </a:p>
      </dsp:txBody>
      <dsp:txXfrm>
        <a:off x="8604282" y="715056"/>
        <a:ext cx="857340" cy="523619"/>
      </dsp:txXfrm>
    </dsp:sp>
    <dsp:sp modelId="{58A78A76-3638-449D-800C-40FF0723BC6C}">
      <dsp:nvSpPr>
        <dsp:cNvPr id="0" name=""/>
        <dsp:cNvSpPr/>
      </dsp:nvSpPr>
      <dsp:spPr>
        <a:xfrm>
          <a:off x="8476750" y="559714"/>
          <a:ext cx="111240" cy="111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403"/>
              </a:lnTo>
              <a:lnTo>
                <a:pt x="111240" y="11124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6E294-AF91-43BE-A20A-EE2920A28BAD}">
      <dsp:nvSpPr>
        <dsp:cNvPr id="0" name=""/>
        <dsp:cNvSpPr/>
      </dsp:nvSpPr>
      <dsp:spPr>
        <a:xfrm>
          <a:off x="8587991" y="1394017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5.2: </a:t>
          </a:r>
          <a:r>
            <a:rPr lang="en-US" sz="900" kern="1200" dirty="0"/>
            <a:t>Expose to PBS the group vaccinated with Sa</a:t>
          </a:r>
          <a:endParaRPr lang="en-IE" sz="900" kern="1200" dirty="0"/>
        </a:p>
      </dsp:txBody>
      <dsp:txXfrm>
        <a:off x="8604282" y="1410308"/>
        <a:ext cx="857340" cy="523619"/>
      </dsp:txXfrm>
    </dsp:sp>
    <dsp:sp modelId="{5A517ADB-ADC0-4A77-96F5-5EA269D23437}">
      <dsp:nvSpPr>
        <dsp:cNvPr id="0" name=""/>
        <dsp:cNvSpPr/>
      </dsp:nvSpPr>
      <dsp:spPr>
        <a:xfrm>
          <a:off x="8476750" y="559714"/>
          <a:ext cx="111240" cy="180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654"/>
              </a:lnTo>
              <a:lnTo>
                <a:pt x="111240" y="1807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7A5C-EEFF-4EF2-850D-CF90B2A39474}">
      <dsp:nvSpPr>
        <dsp:cNvPr id="0" name=""/>
        <dsp:cNvSpPr/>
      </dsp:nvSpPr>
      <dsp:spPr>
        <a:xfrm>
          <a:off x="8587991" y="2089268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5.3: </a:t>
          </a:r>
          <a:r>
            <a:rPr lang="en-US" sz="800" kern="1200" dirty="0"/>
            <a:t>Expose to </a:t>
          </a:r>
          <a:r>
            <a:rPr lang="en-US" sz="800" i="1" kern="1200" dirty="0"/>
            <a:t>Aeromonas veronii</a:t>
          </a:r>
          <a:r>
            <a:rPr lang="en-US" sz="800" kern="1200" dirty="0"/>
            <a:t> the group vaccinated with Av</a:t>
          </a:r>
          <a:endParaRPr lang="en-IE" sz="800" kern="1200" dirty="0"/>
        </a:p>
      </dsp:txBody>
      <dsp:txXfrm>
        <a:off x="8604282" y="2105559"/>
        <a:ext cx="857340" cy="523619"/>
      </dsp:txXfrm>
    </dsp:sp>
    <dsp:sp modelId="{E4EAB219-B495-45C6-B07D-27C162FFE152}">
      <dsp:nvSpPr>
        <dsp:cNvPr id="0" name=""/>
        <dsp:cNvSpPr/>
      </dsp:nvSpPr>
      <dsp:spPr>
        <a:xfrm>
          <a:off x="8476750" y="559714"/>
          <a:ext cx="111240" cy="2502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906"/>
              </a:lnTo>
              <a:lnTo>
                <a:pt x="111240" y="2502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ACAB6-28EF-46F7-9111-EE2A5FEE0A21}">
      <dsp:nvSpPr>
        <dsp:cNvPr id="0" name=""/>
        <dsp:cNvSpPr/>
      </dsp:nvSpPr>
      <dsp:spPr>
        <a:xfrm>
          <a:off x="8587991" y="2784520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5.4: </a:t>
          </a:r>
          <a:r>
            <a:rPr lang="en-US" sz="900" kern="1200" dirty="0"/>
            <a:t>Expose to PBS the group vaccinated with Av</a:t>
          </a:r>
          <a:endParaRPr lang="en-IE" sz="900" kern="1200" dirty="0"/>
        </a:p>
      </dsp:txBody>
      <dsp:txXfrm>
        <a:off x="8604282" y="2800811"/>
        <a:ext cx="857340" cy="523619"/>
      </dsp:txXfrm>
    </dsp:sp>
    <dsp:sp modelId="{8F27C2E4-C4C2-400E-A5F3-9D8E40D3C53B}">
      <dsp:nvSpPr>
        <dsp:cNvPr id="0" name=""/>
        <dsp:cNvSpPr/>
      </dsp:nvSpPr>
      <dsp:spPr>
        <a:xfrm>
          <a:off x="8476750" y="559714"/>
          <a:ext cx="111240" cy="3198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158"/>
              </a:lnTo>
              <a:lnTo>
                <a:pt x="111240" y="3198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FC2A2-4DF1-429E-A49B-D5B20D88B1B0}">
      <dsp:nvSpPr>
        <dsp:cNvPr id="0" name=""/>
        <dsp:cNvSpPr/>
      </dsp:nvSpPr>
      <dsp:spPr>
        <a:xfrm>
          <a:off x="8587991" y="3479772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5.5: </a:t>
          </a:r>
          <a:r>
            <a:rPr lang="en-US" sz="800" kern="1200" dirty="0"/>
            <a:t>Expose to </a:t>
          </a:r>
          <a:r>
            <a:rPr lang="en-US" sz="800" i="1" kern="1200" dirty="0"/>
            <a:t>Steptoccocus agalactiae </a:t>
          </a:r>
          <a:r>
            <a:rPr lang="en-US" sz="800" kern="1200" dirty="0"/>
            <a:t>the group vaccinated with Sa + Av</a:t>
          </a:r>
          <a:endParaRPr lang="en-IE" sz="800" kern="1200" dirty="0"/>
        </a:p>
      </dsp:txBody>
      <dsp:txXfrm>
        <a:off x="8604282" y="3496063"/>
        <a:ext cx="857340" cy="523619"/>
      </dsp:txXfrm>
    </dsp:sp>
    <dsp:sp modelId="{B330091A-39D4-4498-9769-4E9FE6915BDA}">
      <dsp:nvSpPr>
        <dsp:cNvPr id="0" name=""/>
        <dsp:cNvSpPr/>
      </dsp:nvSpPr>
      <dsp:spPr>
        <a:xfrm>
          <a:off x="8476750" y="559714"/>
          <a:ext cx="111240" cy="3893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410"/>
              </a:lnTo>
              <a:lnTo>
                <a:pt x="111240" y="3893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D05A2-DAB7-4246-8CE6-092D71966E6A}">
      <dsp:nvSpPr>
        <dsp:cNvPr id="0" name=""/>
        <dsp:cNvSpPr/>
      </dsp:nvSpPr>
      <dsp:spPr>
        <a:xfrm>
          <a:off x="8587991" y="4175024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5.6: </a:t>
          </a:r>
          <a:r>
            <a:rPr lang="en-US" sz="800" kern="1200" dirty="0"/>
            <a:t>Expose to </a:t>
          </a:r>
          <a:r>
            <a:rPr lang="en-US" sz="800" i="1" kern="1200" dirty="0"/>
            <a:t>Aeromonas veronii</a:t>
          </a:r>
          <a:r>
            <a:rPr lang="en-US" sz="800" kern="1200" dirty="0"/>
            <a:t> the group vaccinated with Sa + Av</a:t>
          </a:r>
          <a:endParaRPr lang="en-IE" sz="800" kern="1200" dirty="0"/>
        </a:p>
      </dsp:txBody>
      <dsp:txXfrm>
        <a:off x="8604282" y="4191315"/>
        <a:ext cx="857340" cy="523619"/>
      </dsp:txXfrm>
    </dsp:sp>
    <dsp:sp modelId="{CE113DD6-BE0A-419C-A1CE-312445CD8322}">
      <dsp:nvSpPr>
        <dsp:cNvPr id="0" name=""/>
        <dsp:cNvSpPr/>
      </dsp:nvSpPr>
      <dsp:spPr>
        <a:xfrm>
          <a:off x="8476750" y="559714"/>
          <a:ext cx="111240" cy="458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8662"/>
              </a:lnTo>
              <a:lnTo>
                <a:pt x="111240" y="4588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4234B-B836-47F5-B3C5-DF05CB30BDA2}">
      <dsp:nvSpPr>
        <dsp:cNvPr id="0" name=""/>
        <dsp:cNvSpPr/>
      </dsp:nvSpPr>
      <dsp:spPr>
        <a:xfrm>
          <a:off x="8587991" y="4870276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5.7: </a:t>
          </a:r>
          <a:r>
            <a:rPr lang="en-US" sz="800" kern="1200" dirty="0"/>
            <a:t>Expose to PBS the group vaccinated with Sa + Av</a:t>
          </a:r>
          <a:endParaRPr lang="en-IE" sz="800" kern="1200" dirty="0"/>
        </a:p>
      </dsp:txBody>
      <dsp:txXfrm>
        <a:off x="8604282" y="4886567"/>
        <a:ext cx="857340" cy="523619"/>
      </dsp:txXfrm>
    </dsp:sp>
    <dsp:sp modelId="{E0CEE7A3-A03B-4443-9147-44A1D74D5ECC}">
      <dsp:nvSpPr>
        <dsp:cNvPr id="0" name=""/>
        <dsp:cNvSpPr/>
      </dsp:nvSpPr>
      <dsp:spPr>
        <a:xfrm>
          <a:off x="8476750" y="559714"/>
          <a:ext cx="111240" cy="5283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3914"/>
              </a:lnTo>
              <a:lnTo>
                <a:pt x="111240" y="5283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C16FD-DFF2-4CB5-BAAC-4F12E91B6C73}">
      <dsp:nvSpPr>
        <dsp:cNvPr id="0" name=""/>
        <dsp:cNvSpPr/>
      </dsp:nvSpPr>
      <dsp:spPr>
        <a:xfrm>
          <a:off x="8587991" y="5565528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900" b="1" kern="1200" dirty="0">
              <a:solidFill>
                <a:schemeClr val="tx1"/>
              </a:solidFill>
            </a:rPr>
            <a:t>TASK 5.8: </a:t>
          </a:r>
          <a:r>
            <a:rPr lang="en-IE" sz="900" kern="1200" dirty="0">
              <a:solidFill>
                <a:schemeClr val="tx1"/>
              </a:solidFill>
            </a:rPr>
            <a:t>Daily monitoring survival rate </a:t>
          </a:r>
          <a:endParaRPr lang="en-IE" sz="900" kern="1200" dirty="0"/>
        </a:p>
      </dsp:txBody>
      <dsp:txXfrm>
        <a:off x="8604282" y="5581819"/>
        <a:ext cx="857340" cy="523619"/>
      </dsp:txXfrm>
    </dsp:sp>
    <dsp:sp modelId="{1E7C1148-32AA-4A84-AE7B-83B2BD2145CB}">
      <dsp:nvSpPr>
        <dsp:cNvPr id="0" name=""/>
        <dsp:cNvSpPr/>
      </dsp:nvSpPr>
      <dsp:spPr>
        <a:xfrm>
          <a:off x="8476750" y="559714"/>
          <a:ext cx="111240" cy="597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9166"/>
              </a:lnTo>
              <a:lnTo>
                <a:pt x="111240" y="59791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1713A-9221-487E-B34F-26D8F29D9298}">
      <dsp:nvSpPr>
        <dsp:cNvPr id="0" name=""/>
        <dsp:cNvSpPr/>
      </dsp:nvSpPr>
      <dsp:spPr>
        <a:xfrm>
          <a:off x="8587991" y="6260780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5.9: </a:t>
          </a:r>
          <a:r>
            <a:rPr lang="en-IE" sz="900" kern="1200" dirty="0"/>
            <a:t>Draw conclusions</a:t>
          </a:r>
        </a:p>
      </dsp:txBody>
      <dsp:txXfrm>
        <a:off x="8604282" y="6277071"/>
        <a:ext cx="857340" cy="523619"/>
      </dsp:txXfrm>
    </dsp:sp>
    <dsp:sp modelId="{D055160C-BAC1-42F9-BFFD-9F5CF46AD5E9}">
      <dsp:nvSpPr>
        <dsp:cNvPr id="0" name=""/>
        <dsp:cNvSpPr/>
      </dsp:nvSpPr>
      <dsp:spPr>
        <a:xfrm>
          <a:off x="9756014" y="3513"/>
          <a:ext cx="1112403" cy="55620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WP6 - </a:t>
          </a:r>
          <a:r>
            <a:rPr lang="en-IE" sz="900" b="1" kern="1200" dirty="0"/>
            <a:t>Ethics requirements</a:t>
          </a:r>
        </a:p>
      </dsp:txBody>
      <dsp:txXfrm>
        <a:off x="9772305" y="19804"/>
        <a:ext cx="1079821" cy="523619"/>
      </dsp:txXfrm>
    </dsp:sp>
    <dsp:sp modelId="{28FDDD38-2165-441D-AE19-5194295CAD87}">
      <dsp:nvSpPr>
        <dsp:cNvPr id="0" name=""/>
        <dsp:cNvSpPr/>
      </dsp:nvSpPr>
      <dsp:spPr>
        <a:xfrm>
          <a:off x="9867254" y="559714"/>
          <a:ext cx="111240" cy="417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151"/>
              </a:lnTo>
              <a:lnTo>
                <a:pt x="111240" y="4171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28108-55AE-40F4-8D0C-B47B02153441}">
      <dsp:nvSpPr>
        <dsp:cNvPr id="0" name=""/>
        <dsp:cNvSpPr/>
      </dsp:nvSpPr>
      <dsp:spPr>
        <a:xfrm>
          <a:off x="9978494" y="698765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TASK 6.1: </a:t>
          </a:r>
          <a:r>
            <a:rPr lang="en-US" sz="800" kern="1200" dirty="0"/>
            <a:t>Approve use of fish for the study by  Animal Care and Use  Committee</a:t>
          </a:r>
          <a:endParaRPr lang="en-IE" sz="800" kern="1200" dirty="0"/>
        </a:p>
      </dsp:txBody>
      <dsp:txXfrm>
        <a:off x="9994785" y="715056"/>
        <a:ext cx="857340" cy="523619"/>
      </dsp:txXfrm>
    </dsp:sp>
    <dsp:sp modelId="{F3C0A179-D50D-44AA-A35A-598597D110D1}">
      <dsp:nvSpPr>
        <dsp:cNvPr id="0" name=""/>
        <dsp:cNvSpPr/>
      </dsp:nvSpPr>
      <dsp:spPr>
        <a:xfrm>
          <a:off x="9867254" y="559714"/>
          <a:ext cx="111240" cy="111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403"/>
              </a:lnTo>
              <a:lnTo>
                <a:pt x="111240" y="11124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CBFAA-9AE7-4B07-BBFA-156DCB29828C}">
      <dsp:nvSpPr>
        <dsp:cNvPr id="0" name=""/>
        <dsp:cNvSpPr/>
      </dsp:nvSpPr>
      <dsp:spPr>
        <a:xfrm>
          <a:off x="9978494" y="1394017"/>
          <a:ext cx="889922" cy="556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TASK 6.2: </a:t>
          </a:r>
          <a:r>
            <a:rPr lang="en-US" sz="900" kern="1200" dirty="0"/>
            <a:t>Ensure a</a:t>
          </a:r>
          <a:r>
            <a:rPr lang="en-IE" sz="900" kern="1200" dirty="0"/>
            <a:t>nimal welfare during experimentation</a:t>
          </a:r>
        </a:p>
      </dsp:txBody>
      <dsp:txXfrm>
        <a:off x="9994785" y="1410308"/>
        <a:ext cx="857340" cy="523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00E8F-9BD3-474D-984C-1E780DF01CE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13B6-0866-4778-879E-91027032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on the left from: https://onlinelibrary.wiley.com/doi/abs/10.1111/jfd.12493</a:t>
            </a:r>
          </a:p>
          <a:p>
            <a:r>
              <a:rPr lang="en-US" dirty="0"/>
              <a:t>Photo on the right: google photos</a:t>
            </a:r>
            <a:r>
              <a:rPr lang="en-US"/>
              <a:t>, unspecified.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23DFD-2D65-437A-B22A-6F091CF084D1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32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6F592-C087-4435-B507-8FEE645DF6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18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55CF-2D8A-4D21-8A45-C930F484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B9C99-A521-45FA-8198-54BBB8515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3" indent="0" algn="ctr">
              <a:buNone/>
              <a:defRPr sz="1600"/>
            </a:lvl4pPr>
            <a:lvl5pPr marL="1828791" indent="0" algn="ctr">
              <a:buNone/>
              <a:defRPr sz="1600"/>
            </a:lvl5pPr>
            <a:lvl6pPr marL="2285989" indent="0" algn="ctr">
              <a:buNone/>
              <a:defRPr sz="1600"/>
            </a:lvl6pPr>
            <a:lvl7pPr marL="2743187" indent="0" algn="ctr">
              <a:buNone/>
              <a:defRPr sz="1600"/>
            </a:lvl7pPr>
            <a:lvl8pPr marL="3200384" indent="0" algn="ctr">
              <a:buNone/>
              <a:defRPr sz="1600"/>
            </a:lvl8pPr>
            <a:lvl9pPr marL="36575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FD78-8079-4FB7-808E-74999187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271E-B6A3-4AA4-BA8F-785CFA26521B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CE14-BE67-4E38-96F9-4D36161C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01CA-6A1E-4EAF-8298-7B767BF2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E44E-5239-4ED9-9A1B-A6180882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8A170-58C4-4CFB-AB63-B826D9D0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BAF4-BB77-4E90-810C-E840633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29A5-426D-4B66-9DF3-E8C095BC4C74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591A-529D-449A-AA7E-E3E81DB6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CF1F-6B42-47D1-BAEA-F4DAEC14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7C8F7-C3ED-42B9-A44D-CDE1713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D6C8E-3B0B-4E9B-8543-7A9E1343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F575-DDED-4CD7-9BCC-6D0BB799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16D6-1B13-462C-9870-94119AC6F89A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6FDE-7E0D-4A2C-AE0F-D8DE844B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6D02-1FCD-414D-BA73-C4E8EE97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1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7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286"/>
            </a:lvl1pPr>
            <a:lvl2pPr marL="435437" indent="0" algn="ctr">
              <a:buNone/>
              <a:defRPr sz="1905"/>
            </a:lvl2pPr>
            <a:lvl3pPr marL="870875" indent="0" algn="ctr">
              <a:buNone/>
              <a:defRPr sz="1714"/>
            </a:lvl3pPr>
            <a:lvl4pPr marL="1306312" indent="0" algn="ctr">
              <a:buNone/>
              <a:defRPr sz="1524"/>
            </a:lvl4pPr>
            <a:lvl5pPr marL="1741749" indent="0" algn="ctr">
              <a:buNone/>
              <a:defRPr sz="1524"/>
            </a:lvl5pPr>
            <a:lvl6pPr marL="2177186" indent="0" algn="ctr">
              <a:buNone/>
              <a:defRPr sz="1524"/>
            </a:lvl6pPr>
            <a:lvl7pPr marL="2612624" indent="0" algn="ctr">
              <a:buNone/>
              <a:defRPr sz="1524"/>
            </a:lvl7pPr>
            <a:lvl8pPr marL="3048061" indent="0" algn="ctr">
              <a:buNone/>
              <a:defRPr sz="1524"/>
            </a:lvl8pPr>
            <a:lvl9pPr marL="3483498" indent="0" algn="ctr">
              <a:buNone/>
              <a:defRPr sz="15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70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5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7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286">
                <a:solidFill>
                  <a:schemeClr val="tx1">
                    <a:tint val="75000"/>
                  </a:schemeClr>
                </a:solidFill>
              </a:defRPr>
            </a:lvl1pPr>
            <a:lvl2pPr marL="435437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870875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3pPr>
            <a:lvl4pPr marL="1306312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4pPr>
            <a:lvl5pPr marL="1741749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5pPr>
            <a:lvl6pPr marL="2177186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6pPr>
            <a:lvl7pPr marL="2612624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7pPr>
            <a:lvl8pPr marL="3048061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8pPr>
            <a:lvl9pPr marL="3483498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7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4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61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34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437" indent="0">
              <a:buNone/>
              <a:defRPr sz="1333"/>
            </a:lvl2pPr>
            <a:lvl3pPr marL="870875" indent="0">
              <a:buNone/>
              <a:defRPr sz="1143"/>
            </a:lvl3pPr>
            <a:lvl4pPr marL="1306312" indent="0">
              <a:buNone/>
              <a:defRPr sz="952"/>
            </a:lvl4pPr>
            <a:lvl5pPr marL="1741749" indent="0">
              <a:buNone/>
              <a:defRPr sz="952"/>
            </a:lvl5pPr>
            <a:lvl6pPr marL="2177186" indent="0">
              <a:buNone/>
              <a:defRPr sz="952"/>
            </a:lvl6pPr>
            <a:lvl7pPr marL="2612624" indent="0">
              <a:buNone/>
              <a:defRPr sz="952"/>
            </a:lvl7pPr>
            <a:lvl8pPr marL="3048061" indent="0">
              <a:buNone/>
              <a:defRPr sz="952"/>
            </a:lvl8pPr>
            <a:lvl9pPr marL="3483498" indent="0">
              <a:buNone/>
              <a:defRPr sz="9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0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F144-57F4-4D6D-AA29-E3132B47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15E1-7D48-4578-8B8A-B5F496B5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9942-10CF-4254-8A81-2BCCF168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AC05-7FFA-439F-99C2-87ABA17DC898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8412-7B18-4BBA-B155-2AD66162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FDD4-8659-4034-AD27-0605585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9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048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437" indent="0">
              <a:buNone/>
              <a:defRPr sz="1333"/>
            </a:lvl2pPr>
            <a:lvl3pPr marL="870875" indent="0">
              <a:buNone/>
              <a:defRPr sz="1143"/>
            </a:lvl3pPr>
            <a:lvl4pPr marL="1306312" indent="0">
              <a:buNone/>
              <a:defRPr sz="952"/>
            </a:lvl4pPr>
            <a:lvl5pPr marL="1741749" indent="0">
              <a:buNone/>
              <a:defRPr sz="952"/>
            </a:lvl5pPr>
            <a:lvl6pPr marL="2177186" indent="0">
              <a:buNone/>
              <a:defRPr sz="952"/>
            </a:lvl6pPr>
            <a:lvl7pPr marL="2612624" indent="0">
              <a:buNone/>
              <a:defRPr sz="952"/>
            </a:lvl7pPr>
            <a:lvl8pPr marL="3048061" indent="0">
              <a:buNone/>
              <a:defRPr sz="952"/>
            </a:lvl8pPr>
            <a:lvl9pPr marL="3483498" indent="0">
              <a:buNone/>
              <a:defRPr sz="9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94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19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2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2F31-244A-4C54-92CD-1648C7EB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03CA-05F4-41F9-A4A0-D61910B7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52FD-28B8-488D-95F0-25D38A96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F88-5A45-464A-ADC7-0E999FD2F76D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A7F4-4D52-4070-95DC-A41CA691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F7FA-3530-452A-A426-35D15938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4401-CB81-4AB0-A2D2-55CA35A6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247-FE0D-4356-BC28-AB5FE26D1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BDD4-7EAB-4CD7-8643-1F023F59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D7F12-AA2E-4065-B697-D20BD4C9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4CD3-E5B2-4E1D-BDCF-80E8CF1B60EF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E87EA-4613-42AB-BB3D-20601A4D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44B0-E4CC-4108-A90C-11535164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DAA3-F1C7-4558-B6E5-D03EBD08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3397-DC54-4867-B3E0-3E415DCD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3" indent="0">
              <a:buNone/>
              <a:defRPr sz="1600" b="1"/>
            </a:lvl4pPr>
            <a:lvl5pPr marL="1828791" indent="0">
              <a:buNone/>
              <a:defRPr sz="1600" b="1"/>
            </a:lvl5pPr>
            <a:lvl6pPr marL="2285989" indent="0">
              <a:buNone/>
              <a:defRPr sz="1600" b="1"/>
            </a:lvl6pPr>
            <a:lvl7pPr marL="2743187" indent="0">
              <a:buNone/>
              <a:defRPr sz="1600" b="1"/>
            </a:lvl7pPr>
            <a:lvl8pPr marL="3200384" indent="0">
              <a:buNone/>
              <a:defRPr sz="1600" b="1"/>
            </a:lvl8pPr>
            <a:lvl9pPr marL="36575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7AB0-D368-4B73-9CD9-CDCC1468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A434E-0786-405E-ADA3-E7D53A12A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3" indent="0">
              <a:buNone/>
              <a:defRPr sz="1600" b="1"/>
            </a:lvl4pPr>
            <a:lvl5pPr marL="1828791" indent="0">
              <a:buNone/>
              <a:defRPr sz="1600" b="1"/>
            </a:lvl5pPr>
            <a:lvl6pPr marL="2285989" indent="0">
              <a:buNone/>
              <a:defRPr sz="1600" b="1"/>
            </a:lvl6pPr>
            <a:lvl7pPr marL="2743187" indent="0">
              <a:buNone/>
              <a:defRPr sz="1600" b="1"/>
            </a:lvl7pPr>
            <a:lvl8pPr marL="3200384" indent="0">
              <a:buNone/>
              <a:defRPr sz="1600" b="1"/>
            </a:lvl8pPr>
            <a:lvl9pPr marL="36575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15C5C-AFBE-43ED-91E3-59384414C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AF227-C779-4550-8EE3-2167E0B2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1B1-3225-432E-8235-7F29F9DCB517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7E1FE-B766-4EDB-9D21-5FB7AD6F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FCF09-D2F8-4746-8361-564E2885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FB4-8DEA-48F6-B219-881F2746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03710-8820-478B-9DE8-64AA07E2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874-80DB-4FB0-B78F-709A50BF4889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732F4-71CD-47B1-90B6-7F766351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394E-AB4A-48F3-8FA0-36609A7B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297C-D533-4C6F-9465-FFBDFF41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C3AD-1679-4390-ABA9-942EDC1BC2B1}" type="datetime1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A0D2-73F2-4182-BE37-2D67BFED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312A9-8482-477B-AA6C-7E979DD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B0F3-4014-9406-A3666C6A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3966-C790-4B6E-B23D-259AC259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2461-1CF8-4111-9E1E-A70B349C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3" indent="0">
              <a:buNone/>
              <a:defRPr sz="1000"/>
            </a:lvl4pPr>
            <a:lvl5pPr marL="1828791" indent="0">
              <a:buNone/>
              <a:defRPr sz="1000"/>
            </a:lvl5pPr>
            <a:lvl6pPr marL="2285989" indent="0">
              <a:buNone/>
              <a:defRPr sz="1000"/>
            </a:lvl6pPr>
            <a:lvl7pPr marL="2743187" indent="0">
              <a:buNone/>
              <a:defRPr sz="1000"/>
            </a:lvl7pPr>
            <a:lvl8pPr marL="3200384" indent="0">
              <a:buNone/>
              <a:defRPr sz="1000"/>
            </a:lvl8pPr>
            <a:lvl9pPr marL="365758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926D-E2F9-46A2-BC28-D2EDC824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CFF-8806-4EE4-B88A-37FAE655E86F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0052-D98F-44DE-9170-DCA9FAB6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966E1-344F-4E46-9919-F72AD01D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E0E1-755A-43E8-BE3B-3E66FBDB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767EF-7662-42C7-9275-D485103AF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3" indent="0">
              <a:buNone/>
              <a:defRPr sz="2000"/>
            </a:lvl4pPr>
            <a:lvl5pPr marL="1828791" indent="0">
              <a:buNone/>
              <a:defRPr sz="2000"/>
            </a:lvl5pPr>
            <a:lvl6pPr marL="2285989" indent="0">
              <a:buNone/>
              <a:defRPr sz="2000"/>
            </a:lvl6pPr>
            <a:lvl7pPr marL="2743187" indent="0">
              <a:buNone/>
              <a:defRPr sz="2000"/>
            </a:lvl7pPr>
            <a:lvl8pPr marL="3200384" indent="0">
              <a:buNone/>
              <a:defRPr sz="2000"/>
            </a:lvl8pPr>
            <a:lvl9pPr marL="36575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55BF-A678-430A-ABC3-A2ABF6D7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3" indent="0">
              <a:buNone/>
              <a:defRPr sz="1000"/>
            </a:lvl4pPr>
            <a:lvl5pPr marL="1828791" indent="0">
              <a:buNone/>
              <a:defRPr sz="1000"/>
            </a:lvl5pPr>
            <a:lvl6pPr marL="2285989" indent="0">
              <a:buNone/>
              <a:defRPr sz="1000"/>
            </a:lvl6pPr>
            <a:lvl7pPr marL="2743187" indent="0">
              <a:buNone/>
              <a:defRPr sz="1000"/>
            </a:lvl7pPr>
            <a:lvl8pPr marL="3200384" indent="0">
              <a:buNone/>
              <a:defRPr sz="1000"/>
            </a:lvl8pPr>
            <a:lvl9pPr marL="365758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49B8-340C-49B4-A89D-905B6C1A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B51F-AEDB-4CD7-AFD7-9E1BB8BE4048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08FAC-ECB7-418A-A355-FAEE9407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497A4-9B04-4E4B-A8A8-2E77DC32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DCAEE-58A3-4618-8FBF-7EAE3AE8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8139-9922-4ADA-B549-D80F6D7F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0DF7-9034-463D-8B9A-1DF1DB196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C2FF-FFC8-4358-A5CD-58E5397C9355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E3BB-1EBD-4815-B24E-34CC7835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Quentin ANDRES, MSc. Aquaculture and Aquatic Resources Management, Asian Institute of Technology, Pathumthani, May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5B0A-D4CC-43B9-B12A-0FCF16895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28D9-3751-4562-8ECD-BBE17C7EC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4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1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4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BB40-3A10-4B2B-8737-34085E06932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FE34-2023-4194-8B36-702FCD69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41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19" indent="-217719" algn="l" defTabSz="870875" rtl="0" eaLnBrk="1" latinLnBrk="0" hangingPunct="1">
        <a:lnSpc>
          <a:spcPct val="90000"/>
        </a:lnSpc>
        <a:spcBef>
          <a:spcPts val="952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53156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2pPr>
      <a:lvl3pPr marL="1088593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524030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959468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394905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 up of a fish&#10;&#10;Description automatically generated with medium confidence">
            <a:extLst>
              <a:ext uri="{FF2B5EF4-FFF2-40B4-BE49-F238E27FC236}">
                <a16:creationId xmlns:a16="http://schemas.microsoft.com/office/drawing/2014/main" id="{57674B40-7A41-4ED1-A4B4-91CFDF99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79" y="3498539"/>
            <a:ext cx="5658765" cy="2105747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DABD11-AE75-4A55-A585-93B88566B7C4}"/>
              </a:ext>
            </a:extLst>
          </p:cNvPr>
          <p:cNvSpPr txBox="1"/>
          <p:nvPr/>
        </p:nvSpPr>
        <p:spPr>
          <a:xfrm>
            <a:off x="82295" y="6146158"/>
            <a:ext cx="11512297" cy="79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l" defTabSz="9143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Quentin ANDRES</a:t>
            </a:r>
          </a:p>
          <a:p>
            <a:pPr marL="0" marR="0" lvl="0" indent="0" algn="l" defTabSz="9143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MSc. Aquaculture and Aquatic Resources Management  @Asian Institute of Technology, Pathum Thani, Thailand</a:t>
            </a:r>
          </a:p>
          <a:p>
            <a:pPr marL="0" marR="0" lvl="0" indent="0" algn="l" defTabSz="9143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September 2021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40"/>
            <a:ext cx="2151670" cy="1860256"/>
            <a:chOff x="-305" y="-4155"/>
            <a:chExt cx="2514948" cy="2174333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1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C268AB4C-CA03-44CC-8D61-85A658F94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4" y="-34738"/>
            <a:ext cx="1604227" cy="1604227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1266CCA-1B20-43DD-A3B1-FF9EB345DB6D}"/>
              </a:ext>
            </a:extLst>
          </p:cNvPr>
          <p:cNvSpPr txBox="1">
            <a:spLocks/>
          </p:cNvSpPr>
          <p:nvPr/>
        </p:nvSpPr>
        <p:spPr>
          <a:xfrm>
            <a:off x="3656434" y="635833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Title 1">
            <a:extLst>
              <a:ext uri="{FF2B5EF4-FFF2-40B4-BE49-F238E27FC236}">
                <a16:creationId xmlns:a16="http://schemas.microsoft.com/office/drawing/2014/main" id="{BBD034ED-CB07-4827-95F8-E84F8B5C1A01}"/>
              </a:ext>
            </a:extLst>
          </p:cNvPr>
          <p:cNvSpPr txBox="1">
            <a:spLocks/>
          </p:cNvSpPr>
          <p:nvPr/>
        </p:nvSpPr>
        <p:spPr>
          <a:xfrm>
            <a:off x="2303859" y="727865"/>
            <a:ext cx="8477654" cy="90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roid Serif"/>
                <a:ea typeface="+mj-ea"/>
                <a:cs typeface="+mj-cs"/>
              </a:rPr>
              <a:t>MASTER RESEARCH PROJECT PROPOSAL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81E73-4141-4C94-83A8-6E05A456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4" y="2191688"/>
            <a:ext cx="10612667" cy="10065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Systemic and mucosal immune responses of Nile tilapia to monovalent and bivalent vaccines against bacteria </a:t>
            </a:r>
            <a:r>
              <a:rPr lang="en-US" sz="3200" b="1" i="1" dirty="0">
                <a:solidFill>
                  <a:schemeClr val="tx2"/>
                </a:solidFill>
              </a:rPr>
              <a:t>Streptococcus agalactiae</a:t>
            </a:r>
            <a:r>
              <a:rPr lang="en-US" sz="3200" b="1" dirty="0">
                <a:solidFill>
                  <a:schemeClr val="tx2"/>
                </a:solidFill>
              </a:rPr>
              <a:t> and </a:t>
            </a:r>
            <a:r>
              <a:rPr lang="en-US" sz="3200" b="1" i="1" dirty="0">
                <a:solidFill>
                  <a:schemeClr val="tx2"/>
                </a:solidFill>
              </a:rPr>
              <a:t>Aeromonas veronii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Picture 3" descr="A fish with a camera lens&#10;&#10;Description automatically generated with low confidence">
            <a:extLst>
              <a:ext uri="{FF2B5EF4-FFF2-40B4-BE49-F238E27FC236}">
                <a16:creationId xmlns:a16="http://schemas.microsoft.com/office/drawing/2014/main" id="{40319241-D3A1-4A54-A27D-8C19D0FA8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47" y="3444313"/>
            <a:ext cx="5381789" cy="24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1" y="1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1" y="6492873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1D8C4-065D-4267-8EE8-36C316A5CB7D}"/>
              </a:ext>
            </a:extLst>
          </p:cNvPr>
          <p:cNvSpPr txBox="1"/>
          <p:nvPr/>
        </p:nvSpPr>
        <p:spPr>
          <a:xfrm>
            <a:off x="1851795" y="2534397"/>
            <a:ext cx="7990208" cy="6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Thank you !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2F82B8A-A5E6-4A8A-B07E-90F1449C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8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3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Quentin ANDRES, MSc. Aquaculture and Aquatic Resources Management, Asian Institute of Technology, Pathum Thani, August 21</a:t>
            </a:r>
          </a:p>
        </p:txBody>
      </p:sp>
    </p:spTree>
    <p:extLst>
      <p:ext uri="{BB962C8B-B14F-4D97-AF65-F5344CB8AC3E}">
        <p14:creationId xmlns:p14="http://schemas.microsoft.com/office/powerpoint/2010/main" val="374806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1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B2DFC-A82B-415A-AEA7-B7C8653FF502}"/>
              </a:ext>
            </a:extLst>
          </p:cNvPr>
          <p:cNvSpPr txBox="1"/>
          <p:nvPr/>
        </p:nvSpPr>
        <p:spPr>
          <a:xfrm>
            <a:off x="-1280873" y="-63468"/>
            <a:ext cx="7990208" cy="6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1" y="1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8" name="Freeform: Shape 11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1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2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2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4682671"/>
            <a:ext cx="2898947" cy="2175328"/>
            <a:chOff x="-305" y="-1"/>
            <a:chExt cx="3832880" cy="2876136"/>
          </a:xfrm>
        </p:grpSpPr>
        <p:sp>
          <p:nvSpPr>
            <p:cNvPr id="152" name="Freeform: Shape 12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2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2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2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1" y="6492873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05F9F-E25D-4990-B19B-CE86A622124F}"/>
              </a:ext>
            </a:extLst>
          </p:cNvPr>
          <p:cNvSpPr txBox="1"/>
          <p:nvPr/>
        </p:nvSpPr>
        <p:spPr>
          <a:xfrm>
            <a:off x="0" y="-4988"/>
            <a:ext cx="5181600" cy="59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3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Conceptual framework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06488869-6A2E-4750-87F3-A7738A80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8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3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Quentin ANDRES, MSc. Aquaculture and Aquatic Resources Management, Asian Institute of Technology, Pathum Thani, September 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2D3710-14CE-49CA-8325-0569B9C69BAD}"/>
              </a:ext>
            </a:extLst>
          </p:cNvPr>
          <p:cNvSpPr txBox="1"/>
          <p:nvPr/>
        </p:nvSpPr>
        <p:spPr>
          <a:xfrm>
            <a:off x="7233594" y="5454417"/>
            <a:ext cx="6115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1+2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1E330-1340-4B0E-8F07-CA3132F3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86" y="591969"/>
            <a:ext cx="6780553" cy="60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4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7808F7-7747-46C6-BF09-F25177D5D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080701"/>
              </p:ext>
            </p:extLst>
          </p:nvPr>
        </p:nvGraphicFramePr>
        <p:xfrm>
          <a:off x="-89409" y="0"/>
          <a:ext cx="12281409" cy="682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5B814-6134-453F-A581-CA1BFD2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51" y="6492873"/>
            <a:ext cx="5585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BC28D9-3751-4562-8ECD-BBE17C7ECB2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8936B-DA44-4E90-8716-347D98FCF7C1}"/>
              </a:ext>
            </a:extLst>
          </p:cNvPr>
          <p:cNvSpPr txBox="1"/>
          <p:nvPr/>
        </p:nvSpPr>
        <p:spPr>
          <a:xfrm>
            <a:off x="3287059" y="5764552"/>
            <a:ext cx="4445000" cy="521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 packages </a:t>
            </a:r>
          </a:p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and tasks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453A7C-E4F9-434B-B8A8-43DBDE953658}"/>
              </a:ext>
            </a:extLst>
          </p:cNvPr>
          <p:cNvSpPr/>
          <p:nvPr/>
        </p:nvSpPr>
        <p:spPr>
          <a:xfrm>
            <a:off x="11167872" y="1278298"/>
            <a:ext cx="1024128" cy="3383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RISK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263161-58F6-4EBB-89E5-01E6FB5F11BC}"/>
              </a:ext>
            </a:extLst>
          </p:cNvPr>
          <p:cNvSpPr/>
          <p:nvPr/>
        </p:nvSpPr>
        <p:spPr>
          <a:xfrm>
            <a:off x="11167872" y="0"/>
            <a:ext cx="1024128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STARTED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CBB2BB-2DB8-4DB6-93CB-B9F711D2032E}"/>
              </a:ext>
            </a:extLst>
          </p:cNvPr>
          <p:cNvSpPr/>
          <p:nvPr/>
        </p:nvSpPr>
        <p:spPr>
          <a:xfrm>
            <a:off x="11167872" y="422486"/>
            <a:ext cx="1024128" cy="338328"/>
          </a:xfrm>
          <a:prstGeom prst="roundRect">
            <a:avLst/>
          </a:prstGeom>
          <a:solidFill>
            <a:srgbClr val="F3C9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ON-GOING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239921-B27B-4051-8F32-1F70672E78A8}"/>
              </a:ext>
            </a:extLst>
          </p:cNvPr>
          <p:cNvSpPr/>
          <p:nvPr/>
        </p:nvSpPr>
        <p:spPr>
          <a:xfrm>
            <a:off x="11167872" y="850392"/>
            <a:ext cx="1024128" cy="3383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11285A5A-6ECC-409B-9CEB-E121AF1F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98" y="6620719"/>
            <a:ext cx="8060803" cy="237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3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Quentin ANDRES, MSc. Aquaculture and Aquatic Resources Management, Asian Institute of Technology, Pathum Thani, September 21</a:t>
            </a:r>
          </a:p>
        </p:txBody>
      </p:sp>
    </p:spTree>
    <p:extLst>
      <p:ext uri="{BB962C8B-B14F-4D97-AF65-F5344CB8AC3E}">
        <p14:creationId xmlns:p14="http://schemas.microsoft.com/office/powerpoint/2010/main" val="24787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1EC3A9-3548-459B-8F01-48CFD8490C74}"/>
              </a:ext>
            </a:extLst>
          </p:cNvPr>
          <p:cNvCxnSpPr>
            <a:cxnSpLocks/>
            <a:stCxn id="140" idx="2"/>
            <a:endCxn id="134" idx="0"/>
          </p:cNvCxnSpPr>
          <p:nvPr/>
        </p:nvCxnSpPr>
        <p:spPr>
          <a:xfrm>
            <a:off x="7279636" y="4622581"/>
            <a:ext cx="6714" cy="17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0E0579-5C8B-4D3E-B7F8-8559888C0722}"/>
              </a:ext>
            </a:extLst>
          </p:cNvPr>
          <p:cNvSpPr/>
          <p:nvPr/>
        </p:nvSpPr>
        <p:spPr>
          <a:xfrm>
            <a:off x="393193" y="399092"/>
            <a:ext cx="1152144" cy="46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 pond, stock breeders, select feeding regime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51F87-29E6-412B-A5CF-C227304A7E4B}"/>
              </a:ext>
            </a:extLst>
          </p:cNvPr>
          <p:cNvSpPr/>
          <p:nvPr/>
        </p:nvSpPr>
        <p:spPr>
          <a:xfrm>
            <a:off x="393193" y="962378"/>
            <a:ext cx="1152144" cy="46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 the offspring and raise 400 juveniles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22B01E-A952-4954-8020-34BCA28054CF}"/>
              </a:ext>
            </a:extLst>
          </p:cNvPr>
          <p:cNvSpPr/>
          <p:nvPr/>
        </p:nvSpPr>
        <p:spPr>
          <a:xfrm>
            <a:off x="389676" y="1502980"/>
            <a:ext cx="1152144" cy="46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 4 medium experimental ponds for Ct, Sa, Av, </a:t>
            </a:r>
            <a:r>
              <a:rPr kumimoji="0" lang="en-I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Sa+Av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9B46E-717B-474A-8D9C-3ED965ECD986}"/>
              </a:ext>
            </a:extLst>
          </p:cNvPr>
          <p:cNvSpPr/>
          <p:nvPr/>
        </p:nvSpPr>
        <p:spPr>
          <a:xfrm>
            <a:off x="112088" y="5610"/>
            <a:ext cx="2026998" cy="195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WP1 - Pond, fish and husbandry 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9A1C75-1321-48C3-9BB9-8DE12F74861E}"/>
              </a:ext>
            </a:extLst>
          </p:cNvPr>
          <p:cNvSpPr/>
          <p:nvPr/>
        </p:nvSpPr>
        <p:spPr>
          <a:xfrm>
            <a:off x="2170177" y="5610"/>
            <a:ext cx="2615580" cy="195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WP2 - Bacterial preparation, vaccine preparation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5C5E2-65A0-45BA-B5DC-C05DA4DF6DE1}"/>
              </a:ext>
            </a:extLst>
          </p:cNvPr>
          <p:cNvSpPr/>
          <p:nvPr/>
        </p:nvSpPr>
        <p:spPr>
          <a:xfrm>
            <a:off x="2551710" y="223440"/>
            <a:ext cx="2234046" cy="195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WP3 - Immunization, fish swab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CC3C1-30B4-4027-8C5D-24E8AE2F475E}"/>
              </a:ext>
            </a:extLst>
          </p:cNvPr>
          <p:cNvSpPr/>
          <p:nvPr/>
        </p:nvSpPr>
        <p:spPr>
          <a:xfrm>
            <a:off x="4850623" y="-577"/>
            <a:ext cx="3402629" cy="195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WP4 - Lab assays to monitor immune response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8D067-42C2-4D78-A672-10D66E8D49E4}"/>
              </a:ext>
            </a:extLst>
          </p:cNvPr>
          <p:cNvSpPr/>
          <p:nvPr/>
        </p:nvSpPr>
        <p:spPr>
          <a:xfrm>
            <a:off x="4850624" y="223354"/>
            <a:ext cx="3402629" cy="1950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WP5 – Challenge tests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48C85-A3C8-4CDF-B403-F2D63715F789}"/>
              </a:ext>
            </a:extLst>
          </p:cNvPr>
          <p:cNvSpPr/>
          <p:nvPr/>
        </p:nvSpPr>
        <p:spPr>
          <a:xfrm>
            <a:off x="807562" y="3923397"/>
            <a:ext cx="1152144" cy="5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Recovery of the two bacterial strains, amplification and culture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5CFFF-1266-4998-9226-99DB99A4E79F}"/>
              </a:ext>
            </a:extLst>
          </p:cNvPr>
          <p:cNvSpPr/>
          <p:nvPr/>
        </p:nvSpPr>
        <p:spPr>
          <a:xfrm>
            <a:off x="386315" y="3130974"/>
            <a:ext cx="1152144" cy="572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Fish swab before immunization - baseline biomarkers titers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EF560A-D24A-40A9-90B7-8C76D393ABDB}"/>
              </a:ext>
            </a:extLst>
          </p:cNvPr>
          <p:cNvSpPr/>
          <p:nvPr/>
        </p:nvSpPr>
        <p:spPr>
          <a:xfrm>
            <a:off x="1802718" y="2055040"/>
            <a:ext cx="1152144" cy="466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ELISA for IgM and IgT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FE8352-B961-4614-930E-87FBA472CA9E}"/>
              </a:ext>
            </a:extLst>
          </p:cNvPr>
          <p:cNvSpPr/>
          <p:nvPr/>
        </p:nvSpPr>
        <p:spPr>
          <a:xfrm>
            <a:off x="6500322" y="3113219"/>
            <a:ext cx="1362103" cy="46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 unvaccinated group to Av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07BC30-A7F9-4687-B214-FB22BF9CA912}"/>
              </a:ext>
            </a:extLst>
          </p:cNvPr>
          <p:cNvSpPr/>
          <p:nvPr/>
        </p:nvSpPr>
        <p:spPr>
          <a:xfrm>
            <a:off x="1018415" y="4952727"/>
            <a:ext cx="1152144" cy="5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of vaccine Sa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A4C8D9-3943-4307-B91E-1B5C25FF2644}"/>
              </a:ext>
            </a:extLst>
          </p:cNvPr>
          <p:cNvSpPr/>
          <p:nvPr/>
        </p:nvSpPr>
        <p:spPr>
          <a:xfrm>
            <a:off x="2239906" y="4952730"/>
            <a:ext cx="1152144" cy="5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of vaccine Av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F2325F-606F-464F-8DC7-379CA5F1C799}"/>
              </a:ext>
            </a:extLst>
          </p:cNvPr>
          <p:cNvSpPr/>
          <p:nvPr/>
        </p:nvSpPr>
        <p:spPr>
          <a:xfrm>
            <a:off x="3509865" y="4968633"/>
            <a:ext cx="1152144" cy="5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of vaccine Sa+Av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3C331-EBD6-45AD-BC6A-39F2161AC838}"/>
              </a:ext>
            </a:extLst>
          </p:cNvPr>
          <p:cNvSpPr/>
          <p:nvPr/>
        </p:nvSpPr>
        <p:spPr>
          <a:xfrm>
            <a:off x="4741644" y="4968633"/>
            <a:ext cx="1152144" cy="5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of vaccine Control (PBS)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3C7B65-D96F-43B2-8098-DF3F0CBEDE19}"/>
              </a:ext>
            </a:extLst>
          </p:cNvPr>
          <p:cNvSpPr/>
          <p:nvPr/>
        </p:nvSpPr>
        <p:spPr>
          <a:xfrm>
            <a:off x="265970" y="5747233"/>
            <a:ext cx="1152144" cy="572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Immunization (Sa, Av, Sa + Av, Control)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390B35-52D0-4FE8-A81B-1495C786C552}"/>
              </a:ext>
            </a:extLst>
          </p:cNvPr>
          <p:cNvSpPr/>
          <p:nvPr/>
        </p:nvSpPr>
        <p:spPr>
          <a:xfrm>
            <a:off x="389676" y="2582696"/>
            <a:ext cx="1152144" cy="46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 control, fish free of diseases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9C4B41-1CA9-434B-8D30-858BBF907E07}"/>
              </a:ext>
            </a:extLst>
          </p:cNvPr>
          <p:cNvSpPr/>
          <p:nvPr/>
        </p:nvSpPr>
        <p:spPr>
          <a:xfrm>
            <a:off x="3574615" y="1392552"/>
            <a:ext cx="1152144" cy="572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 biomarkers titers before challenge test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D29A8A-398F-4302-A192-8AFDE95C0EB0}"/>
              </a:ext>
            </a:extLst>
          </p:cNvPr>
          <p:cNvSpPr/>
          <p:nvPr/>
        </p:nvSpPr>
        <p:spPr>
          <a:xfrm>
            <a:off x="1756040" y="6285993"/>
            <a:ext cx="1152144" cy="572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Weekly fish swabs to collect biomarkers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E2D250-0334-4529-9650-4CD87BB7761A}"/>
              </a:ext>
            </a:extLst>
          </p:cNvPr>
          <p:cNvSpPr/>
          <p:nvPr/>
        </p:nvSpPr>
        <p:spPr>
          <a:xfrm>
            <a:off x="1802718" y="2595811"/>
            <a:ext cx="1152144" cy="466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PCR of key immune genes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16E1E7-1CF1-4424-9781-70E5F705649C}"/>
              </a:ext>
            </a:extLst>
          </p:cNvPr>
          <p:cNvSpPr/>
          <p:nvPr/>
        </p:nvSpPr>
        <p:spPr>
          <a:xfrm>
            <a:off x="1802718" y="3144530"/>
            <a:ext cx="1152144" cy="466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Agglutination test 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D91085-6CA0-40EF-A17E-07141C26C48B}"/>
              </a:ext>
            </a:extLst>
          </p:cNvPr>
          <p:cNvSpPr/>
          <p:nvPr/>
        </p:nvSpPr>
        <p:spPr>
          <a:xfrm>
            <a:off x="6709771" y="5005559"/>
            <a:ext cx="1152144" cy="4663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 and analyse 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CB9B93-B320-480E-BE9B-428FA9B2ABAC}"/>
              </a:ext>
            </a:extLst>
          </p:cNvPr>
          <p:cNvSpPr/>
          <p:nvPr/>
        </p:nvSpPr>
        <p:spPr>
          <a:xfrm>
            <a:off x="3579782" y="586195"/>
            <a:ext cx="1152144" cy="46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 at least 9 small ponds for the challenge test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3A1A3C-7884-4363-9072-ABFD47563254}"/>
              </a:ext>
            </a:extLst>
          </p:cNvPr>
          <p:cNvSpPr/>
          <p:nvPr/>
        </p:nvSpPr>
        <p:spPr>
          <a:xfrm>
            <a:off x="2139587" y="3910527"/>
            <a:ext cx="1152144" cy="5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Stockage of bacteria for challenge test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70008B-75C7-4D29-B3EC-9CDB946AAA79}"/>
              </a:ext>
            </a:extLst>
          </p:cNvPr>
          <p:cNvSpPr/>
          <p:nvPr/>
        </p:nvSpPr>
        <p:spPr>
          <a:xfrm>
            <a:off x="4876306" y="585021"/>
            <a:ext cx="1152144" cy="46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 control, fish free of diseases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F25555-0419-4EF6-BE2A-82037A26918B}"/>
              </a:ext>
            </a:extLst>
          </p:cNvPr>
          <p:cNvSpPr/>
          <p:nvPr/>
        </p:nvSpPr>
        <p:spPr>
          <a:xfrm>
            <a:off x="6498313" y="2106530"/>
            <a:ext cx="1362099" cy="46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 to Av strain the group vaccinated with Av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8A5194-A24F-4315-9A82-BE0776EDB356}"/>
              </a:ext>
            </a:extLst>
          </p:cNvPr>
          <p:cNvSpPr/>
          <p:nvPr/>
        </p:nvSpPr>
        <p:spPr>
          <a:xfrm>
            <a:off x="6500323" y="2604718"/>
            <a:ext cx="1362099" cy="46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 to Sa strain the group vaccinated with Sa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1858BE-A381-43D4-B371-406BA4694D48}"/>
              </a:ext>
            </a:extLst>
          </p:cNvPr>
          <p:cNvSpPr/>
          <p:nvPr/>
        </p:nvSpPr>
        <p:spPr>
          <a:xfrm>
            <a:off x="6498316" y="1597612"/>
            <a:ext cx="1359407" cy="474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 to Sa strain the group vaccinated with Sa+Av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0C9EC8-20F9-44D1-8F9B-C3509587614B}"/>
              </a:ext>
            </a:extLst>
          </p:cNvPr>
          <p:cNvSpPr/>
          <p:nvPr/>
        </p:nvSpPr>
        <p:spPr>
          <a:xfrm>
            <a:off x="6498312" y="1094720"/>
            <a:ext cx="1359408" cy="46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 to Av strain the group vaccinated with Sa+Av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98A5AD2-EDAB-470A-84B8-8086323F0349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1959711" y="4196526"/>
            <a:ext cx="179881" cy="12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652F7ED-B06D-42B6-82CF-BA5F46C04E1E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16200000" flipH="1">
            <a:off x="1260399" y="4618641"/>
            <a:ext cx="457322" cy="210852"/>
          </a:xfrm>
          <a:prstGeom prst="bentConnector3">
            <a:avLst>
              <a:gd name="adj1" fmla="val 348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BBFF60B-327F-4D2D-AC65-35E1C492DBDC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rot="16200000" flipH="1">
            <a:off x="1871146" y="4007895"/>
            <a:ext cx="457322" cy="1432344"/>
          </a:xfrm>
          <a:prstGeom prst="bentConnector3">
            <a:avLst>
              <a:gd name="adj1" fmla="val 34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11EF711-93F1-4CB6-905F-41B643BA71D8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16200000" flipH="1">
            <a:off x="2498173" y="3380868"/>
            <a:ext cx="473227" cy="2702303"/>
          </a:xfrm>
          <a:prstGeom prst="bentConnector3">
            <a:avLst>
              <a:gd name="adj1" fmla="val 33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0AE8E66-4485-4023-AF3D-D46B895504A2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1107016" y="5259761"/>
            <a:ext cx="222498" cy="752446"/>
          </a:xfrm>
          <a:prstGeom prst="bentConnector3">
            <a:avLst>
              <a:gd name="adj1" fmla="val 542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8C1B30C-26A1-41F1-8466-8CF9FBDA0BE5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5400000">
            <a:off x="1717761" y="4649018"/>
            <a:ext cx="222498" cy="1973937"/>
          </a:xfrm>
          <a:prstGeom prst="bentConnector3">
            <a:avLst>
              <a:gd name="adj1" fmla="val 532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6BEF28C-AC9A-43D6-BF2E-5886BEE9188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2976582" y="3406098"/>
            <a:ext cx="206596" cy="4475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A6C4168-5461-47E2-AB86-0E4A59578BF4}"/>
              </a:ext>
            </a:extLst>
          </p:cNvPr>
          <p:cNvCxnSpPr>
            <a:cxnSpLocks/>
          </p:cNvCxnSpPr>
          <p:nvPr/>
        </p:nvCxnSpPr>
        <p:spPr>
          <a:xfrm rot="5400000">
            <a:off x="2360691" y="4021990"/>
            <a:ext cx="206596" cy="3243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C609D21-B3C8-4CB1-A226-525F91354184}"/>
              </a:ext>
            </a:extLst>
          </p:cNvPr>
          <p:cNvCxnSpPr>
            <a:cxnSpLocks/>
            <a:stCxn id="54" idx="3"/>
            <a:endCxn id="36" idx="0"/>
          </p:cNvCxnSpPr>
          <p:nvPr/>
        </p:nvCxnSpPr>
        <p:spPr>
          <a:xfrm flipH="1">
            <a:off x="4150686" y="818194"/>
            <a:ext cx="1877764" cy="574358"/>
          </a:xfrm>
          <a:prstGeom prst="bentConnector4">
            <a:avLst>
              <a:gd name="adj1" fmla="val -12174"/>
              <a:gd name="adj2" fmla="val 702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2A7F76-CD13-4667-9A4D-F2733F493631}"/>
              </a:ext>
            </a:extLst>
          </p:cNvPr>
          <p:cNvSpPr/>
          <p:nvPr/>
        </p:nvSpPr>
        <p:spPr>
          <a:xfrm>
            <a:off x="3041439" y="6324376"/>
            <a:ext cx="1152144" cy="4663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ELISA for IgM and IgT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C5685F-5112-4CE3-8057-DF46D78591FB}"/>
              </a:ext>
            </a:extLst>
          </p:cNvPr>
          <p:cNvSpPr/>
          <p:nvPr/>
        </p:nvSpPr>
        <p:spPr>
          <a:xfrm>
            <a:off x="4274551" y="6324376"/>
            <a:ext cx="1152144" cy="4663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PCR of key immune genes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7395129-B591-45A8-B2A3-35483FA8D84F}"/>
              </a:ext>
            </a:extLst>
          </p:cNvPr>
          <p:cNvSpPr/>
          <p:nvPr/>
        </p:nvSpPr>
        <p:spPr>
          <a:xfrm>
            <a:off x="5519929" y="6328124"/>
            <a:ext cx="1152144" cy="4663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Agglutination test 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42105FF-D66C-413E-97B3-F70D2C8FEA2A}"/>
              </a:ext>
            </a:extLst>
          </p:cNvPr>
          <p:cNvSpPr/>
          <p:nvPr/>
        </p:nvSpPr>
        <p:spPr>
          <a:xfrm>
            <a:off x="6703564" y="4156237"/>
            <a:ext cx="1152144" cy="4663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Daily monitoring survival rate 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E6A13FE5-3BA6-42DD-B05F-990A62587A78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H="1">
            <a:off x="265970" y="2288213"/>
            <a:ext cx="2688892" cy="3745024"/>
          </a:xfrm>
          <a:prstGeom prst="bentConnector5">
            <a:avLst>
              <a:gd name="adj1" fmla="val -8502"/>
              <a:gd name="adj2" fmla="val 40505"/>
              <a:gd name="adj3" fmla="val 1044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A573E9-ADFD-46DE-909C-FF30833855FD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 flipH="1">
            <a:off x="265970" y="2828983"/>
            <a:ext cx="2688892" cy="3204254"/>
          </a:xfrm>
          <a:prstGeom prst="bentConnector5">
            <a:avLst>
              <a:gd name="adj1" fmla="val -8502"/>
              <a:gd name="adj2" fmla="val 30627"/>
              <a:gd name="adj3" fmla="val 1044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7F7FE9E5-FCE1-47E5-9EF7-546D8998CEE5}"/>
              </a:ext>
            </a:extLst>
          </p:cNvPr>
          <p:cNvCxnSpPr>
            <a:cxnSpLocks/>
            <a:stCxn id="37" idx="3"/>
            <a:endCxn id="136" idx="0"/>
          </p:cNvCxnSpPr>
          <p:nvPr/>
        </p:nvCxnSpPr>
        <p:spPr>
          <a:xfrm flipV="1">
            <a:off x="2908188" y="6324384"/>
            <a:ext cx="709327" cy="247621"/>
          </a:xfrm>
          <a:prstGeom prst="bentConnector4">
            <a:avLst>
              <a:gd name="adj1" fmla="val 9393"/>
              <a:gd name="adj2" fmla="val 1437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2CAA326-BB93-4C15-8B39-A280E99AFE96}"/>
              </a:ext>
            </a:extLst>
          </p:cNvPr>
          <p:cNvCxnSpPr>
            <a:cxnSpLocks/>
          </p:cNvCxnSpPr>
          <p:nvPr/>
        </p:nvCxnSpPr>
        <p:spPr>
          <a:xfrm flipV="1">
            <a:off x="2914318" y="6325045"/>
            <a:ext cx="1936304" cy="250814"/>
          </a:xfrm>
          <a:prstGeom prst="bentConnector4">
            <a:avLst>
              <a:gd name="adj1" fmla="val 3143"/>
              <a:gd name="adj2" fmla="val 142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A008176E-600D-4729-BAD8-3BAD2F7CB95F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4376739" y="6218066"/>
            <a:ext cx="1719262" cy="110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058F50B-0B70-42B8-8E01-F942AB0FF198}"/>
              </a:ext>
            </a:extLst>
          </p:cNvPr>
          <p:cNvCxnSpPr>
            <a:cxnSpLocks/>
            <a:stCxn id="139" idx="0"/>
            <a:endCxn id="41" idx="0"/>
          </p:cNvCxnSpPr>
          <p:nvPr/>
        </p:nvCxnSpPr>
        <p:spPr>
          <a:xfrm rot="5400000" flipH="1" flipV="1">
            <a:off x="6029640" y="5071921"/>
            <a:ext cx="1322565" cy="1189842"/>
          </a:xfrm>
          <a:prstGeom prst="bentConnector3">
            <a:avLst>
              <a:gd name="adj1" fmla="val 117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CB9A7B23-7AA8-4A5A-9E83-23A461707B48}"/>
              </a:ext>
            </a:extLst>
          </p:cNvPr>
          <p:cNvCxnSpPr>
            <a:cxnSpLocks/>
          </p:cNvCxnSpPr>
          <p:nvPr/>
        </p:nvCxnSpPr>
        <p:spPr>
          <a:xfrm rot="5400000">
            <a:off x="903559" y="925246"/>
            <a:ext cx="131413" cy="12700"/>
          </a:xfrm>
          <a:prstGeom prst="bentConnector3">
            <a:avLst>
              <a:gd name="adj1" fmla="val -1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1EB65E14-76E7-49EF-ABA1-0BD6D5290DD5}"/>
              </a:ext>
            </a:extLst>
          </p:cNvPr>
          <p:cNvCxnSpPr>
            <a:cxnSpLocks/>
          </p:cNvCxnSpPr>
          <p:nvPr/>
        </p:nvCxnSpPr>
        <p:spPr>
          <a:xfrm rot="5400000">
            <a:off x="922607" y="1486124"/>
            <a:ext cx="131413" cy="12700"/>
          </a:xfrm>
          <a:prstGeom prst="bentConnector3">
            <a:avLst>
              <a:gd name="adj1" fmla="val -1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7F70A1CE-430A-4997-A4C2-6364349CD3D3}"/>
              </a:ext>
            </a:extLst>
          </p:cNvPr>
          <p:cNvCxnSpPr>
            <a:cxnSpLocks/>
          </p:cNvCxnSpPr>
          <p:nvPr/>
        </p:nvCxnSpPr>
        <p:spPr>
          <a:xfrm rot="5400000">
            <a:off x="903558" y="2093583"/>
            <a:ext cx="131413" cy="12700"/>
          </a:xfrm>
          <a:prstGeom prst="bentConnector3">
            <a:avLst>
              <a:gd name="adj1" fmla="val -1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92C7DC8D-7809-4879-95B1-39F12F577C8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1538458" y="2288212"/>
            <a:ext cx="264259" cy="1128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F8CF0820-D1EB-4625-896B-E7122C0C329E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538458" y="2828982"/>
            <a:ext cx="264259" cy="587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29581B6-E703-4E96-A365-D4F86FCCEA2F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 flipV="1">
            <a:off x="1538458" y="3377702"/>
            <a:ext cx="264259" cy="39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EDB06AB5-F545-49AC-B71E-33EB3B71DC4F}"/>
              </a:ext>
            </a:extLst>
          </p:cNvPr>
          <p:cNvCxnSpPr>
            <a:cxnSpLocks/>
            <a:stCxn id="34" idx="3"/>
            <a:endCxn id="51" idx="1"/>
          </p:cNvCxnSpPr>
          <p:nvPr/>
        </p:nvCxnSpPr>
        <p:spPr>
          <a:xfrm flipV="1">
            <a:off x="1418113" y="819366"/>
            <a:ext cx="2161669" cy="5213870"/>
          </a:xfrm>
          <a:prstGeom prst="bentConnector3">
            <a:avLst>
              <a:gd name="adj1" fmla="val 93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DA1825A9-218A-4650-A3DA-E46674B260EF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rot="10800000" flipH="1">
            <a:off x="265970" y="3377702"/>
            <a:ext cx="2688892" cy="2655536"/>
          </a:xfrm>
          <a:prstGeom prst="bentConnector5">
            <a:avLst>
              <a:gd name="adj1" fmla="val -4421"/>
              <a:gd name="adj2" fmla="val 83707"/>
              <a:gd name="adj3" fmla="val 1085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3440281C-6BD4-4EA0-AB17-F7E2A465B687}"/>
              </a:ext>
            </a:extLst>
          </p:cNvPr>
          <p:cNvSpPr/>
          <p:nvPr/>
        </p:nvSpPr>
        <p:spPr>
          <a:xfrm>
            <a:off x="393192" y="2043296"/>
            <a:ext cx="1152144" cy="46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Acclimation 10-14 days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A9C2EC8-CA16-483B-93E6-56664AB23DD7}"/>
              </a:ext>
            </a:extLst>
          </p:cNvPr>
          <p:cNvSpPr/>
          <p:nvPr/>
        </p:nvSpPr>
        <p:spPr>
          <a:xfrm>
            <a:off x="3589500" y="3866957"/>
            <a:ext cx="1152144" cy="466344"/>
          </a:xfrm>
          <a:prstGeom prst="rect">
            <a:avLst/>
          </a:prstGeom>
          <a:solidFill>
            <a:srgbClr val="7282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groups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588BCD-BE3A-4CDC-8D72-F347CC65D7A3}"/>
              </a:ext>
            </a:extLst>
          </p:cNvPr>
          <p:cNvCxnSpPr>
            <a:cxnSpLocks/>
            <a:stCxn id="36" idx="2"/>
            <a:endCxn id="69" idx="0"/>
          </p:cNvCxnSpPr>
          <p:nvPr/>
        </p:nvCxnSpPr>
        <p:spPr>
          <a:xfrm>
            <a:off x="4150686" y="1964560"/>
            <a:ext cx="0" cy="59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51AFDD5-C0C0-4A2D-A3A2-75D3DE83A5A4}"/>
              </a:ext>
            </a:extLst>
          </p:cNvPr>
          <p:cNvSpPr/>
          <p:nvPr/>
        </p:nvSpPr>
        <p:spPr>
          <a:xfrm>
            <a:off x="3574615" y="2555256"/>
            <a:ext cx="1152144" cy="572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 challenge test 1 (week4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pv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117A691-DA91-49F8-800D-7C1035FD5CC6}"/>
              </a:ext>
            </a:extLst>
          </p:cNvPr>
          <p:cNvCxnSpPr>
            <a:cxnSpLocks/>
            <a:stCxn id="69" idx="3"/>
            <a:endCxn id="28" idx="1"/>
          </p:cNvCxnSpPr>
          <p:nvPr/>
        </p:nvCxnSpPr>
        <p:spPr>
          <a:xfrm>
            <a:off x="4726759" y="2841260"/>
            <a:ext cx="1773563" cy="505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F7182A-1C10-48B9-8889-BDCD257FC34E}"/>
              </a:ext>
            </a:extLst>
          </p:cNvPr>
          <p:cNvCxnSpPr>
            <a:cxnSpLocks/>
            <a:stCxn id="69" idx="3"/>
            <a:endCxn id="58" idx="1"/>
          </p:cNvCxnSpPr>
          <p:nvPr/>
        </p:nvCxnSpPr>
        <p:spPr>
          <a:xfrm flipV="1">
            <a:off x="4726759" y="2837890"/>
            <a:ext cx="1773564" cy="3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1F94A82-9296-4CC7-AEE9-BF22FE08DEAE}"/>
              </a:ext>
            </a:extLst>
          </p:cNvPr>
          <p:cNvCxnSpPr>
            <a:cxnSpLocks/>
            <a:stCxn id="69" idx="3"/>
            <a:endCxn id="56" idx="1"/>
          </p:cNvCxnSpPr>
          <p:nvPr/>
        </p:nvCxnSpPr>
        <p:spPr>
          <a:xfrm flipV="1">
            <a:off x="4726759" y="2339702"/>
            <a:ext cx="1771554" cy="501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918E657-D470-4DBE-990D-219C05B7DF75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726758" y="2841260"/>
            <a:ext cx="1771554" cy="6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031C6EA-073F-4D96-B3BC-747C937CBF41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726759" y="2338347"/>
            <a:ext cx="1771556" cy="502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F737D08-1197-4CB6-95DE-CA4305A0F354}"/>
              </a:ext>
            </a:extLst>
          </p:cNvPr>
          <p:cNvCxnSpPr>
            <a:cxnSpLocks/>
            <a:stCxn id="69" idx="3"/>
            <a:endCxn id="61" idx="1"/>
          </p:cNvCxnSpPr>
          <p:nvPr/>
        </p:nvCxnSpPr>
        <p:spPr>
          <a:xfrm flipV="1">
            <a:off x="4726759" y="1834771"/>
            <a:ext cx="1771556" cy="1006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1D45E05-D895-46BA-B04F-0181C52E2D72}"/>
              </a:ext>
            </a:extLst>
          </p:cNvPr>
          <p:cNvCxnSpPr>
            <a:cxnSpLocks/>
            <a:stCxn id="69" idx="3"/>
            <a:endCxn id="62" idx="1"/>
          </p:cNvCxnSpPr>
          <p:nvPr/>
        </p:nvCxnSpPr>
        <p:spPr>
          <a:xfrm flipV="1">
            <a:off x="4726758" y="1327894"/>
            <a:ext cx="1771554" cy="1513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5F36D06-4E25-4D23-AF89-765A858BC0E0}"/>
              </a:ext>
            </a:extLst>
          </p:cNvPr>
          <p:cNvCxnSpPr>
            <a:cxnSpLocks/>
            <a:stCxn id="62" idx="3"/>
            <a:endCxn id="140" idx="3"/>
          </p:cNvCxnSpPr>
          <p:nvPr/>
        </p:nvCxnSpPr>
        <p:spPr>
          <a:xfrm flipH="1">
            <a:off x="7855708" y="1327892"/>
            <a:ext cx="2012" cy="3061517"/>
          </a:xfrm>
          <a:prstGeom prst="bentConnector3">
            <a:avLst>
              <a:gd name="adj1" fmla="val -11361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8AE65D3-C4F3-4128-BBE5-97B6E7726EEA}"/>
              </a:ext>
            </a:extLst>
          </p:cNvPr>
          <p:cNvCxnSpPr>
            <a:cxnSpLocks/>
            <a:stCxn id="61" idx="3"/>
            <a:endCxn id="140" idx="3"/>
          </p:cNvCxnSpPr>
          <p:nvPr/>
        </p:nvCxnSpPr>
        <p:spPr>
          <a:xfrm flipH="1">
            <a:off x="7855708" y="1834773"/>
            <a:ext cx="2015" cy="2554636"/>
          </a:xfrm>
          <a:prstGeom prst="bentConnector3">
            <a:avLst>
              <a:gd name="adj1" fmla="val -11344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46BDAB7-7789-4C2B-88AA-3FE43C70DF24}"/>
              </a:ext>
            </a:extLst>
          </p:cNvPr>
          <p:cNvCxnSpPr>
            <a:cxnSpLocks/>
          </p:cNvCxnSpPr>
          <p:nvPr/>
        </p:nvCxnSpPr>
        <p:spPr>
          <a:xfrm>
            <a:off x="7539792" y="1324449"/>
            <a:ext cx="315917" cy="3076837"/>
          </a:xfrm>
          <a:prstGeom prst="bentConnector3">
            <a:avLst>
              <a:gd name="adj1" fmla="val 1723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5D0654D-C4A9-4089-B776-CC8C147DA60C}"/>
              </a:ext>
            </a:extLst>
          </p:cNvPr>
          <p:cNvCxnSpPr>
            <a:cxnSpLocks/>
            <a:stCxn id="56" idx="3"/>
            <a:endCxn id="140" idx="3"/>
          </p:cNvCxnSpPr>
          <p:nvPr/>
        </p:nvCxnSpPr>
        <p:spPr>
          <a:xfrm flipH="1">
            <a:off x="7855708" y="2339702"/>
            <a:ext cx="4704" cy="2049707"/>
          </a:xfrm>
          <a:prstGeom prst="bentConnector3">
            <a:avLst>
              <a:gd name="adj1" fmla="val -4859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BB5ED8A-BF98-4895-BC63-BA0A41A8EE30}"/>
              </a:ext>
            </a:extLst>
          </p:cNvPr>
          <p:cNvCxnSpPr>
            <a:cxnSpLocks/>
            <a:stCxn id="58" idx="3"/>
            <a:endCxn id="140" idx="3"/>
          </p:cNvCxnSpPr>
          <p:nvPr/>
        </p:nvCxnSpPr>
        <p:spPr>
          <a:xfrm flipH="1">
            <a:off x="7855708" y="2837890"/>
            <a:ext cx="6714" cy="1551519"/>
          </a:xfrm>
          <a:prstGeom prst="bentConnector3">
            <a:avLst>
              <a:gd name="adj1" fmla="val -34048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F4080DE-C1F0-4DAD-89A0-57D7D601DBA4}"/>
              </a:ext>
            </a:extLst>
          </p:cNvPr>
          <p:cNvCxnSpPr>
            <a:cxnSpLocks/>
            <a:stCxn id="28" idx="3"/>
            <a:endCxn id="140" idx="3"/>
          </p:cNvCxnSpPr>
          <p:nvPr/>
        </p:nvCxnSpPr>
        <p:spPr>
          <a:xfrm flipH="1">
            <a:off x="7855708" y="3346391"/>
            <a:ext cx="6717" cy="1043018"/>
          </a:xfrm>
          <a:prstGeom prst="bentConnector3">
            <a:avLst>
              <a:gd name="adj1" fmla="val -3403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FB198B1-A49D-41B9-9F05-B2462F8D0403}"/>
              </a:ext>
            </a:extLst>
          </p:cNvPr>
          <p:cNvCxnSpPr>
            <a:cxnSpLocks/>
            <a:stCxn id="346" idx="3"/>
            <a:endCxn id="33" idx="0"/>
          </p:cNvCxnSpPr>
          <p:nvPr/>
        </p:nvCxnSpPr>
        <p:spPr>
          <a:xfrm>
            <a:off x="4741644" y="4100129"/>
            <a:ext cx="576072" cy="8685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AEC78C8-2B9C-4A72-A869-FE99482474F3}"/>
              </a:ext>
            </a:extLst>
          </p:cNvPr>
          <p:cNvCxnSpPr>
            <a:cxnSpLocks/>
            <a:stCxn id="346" idx="3"/>
            <a:endCxn id="58" idx="1"/>
          </p:cNvCxnSpPr>
          <p:nvPr/>
        </p:nvCxnSpPr>
        <p:spPr>
          <a:xfrm flipV="1">
            <a:off x="4741644" y="2837890"/>
            <a:ext cx="1758679" cy="12622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988EBB5-2B0E-4FD1-903A-4934FEF32917}"/>
              </a:ext>
            </a:extLst>
          </p:cNvPr>
          <p:cNvCxnSpPr>
            <a:cxnSpLocks/>
            <a:stCxn id="346" idx="3"/>
          </p:cNvCxnSpPr>
          <p:nvPr/>
        </p:nvCxnSpPr>
        <p:spPr>
          <a:xfrm flipV="1">
            <a:off x="4741643" y="2848157"/>
            <a:ext cx="1771554" cy="12519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B40C783-3CE9-4636-A1B4-BF7AF7235994}"/>
              </a:ext>
            </a:extLst>
          </p:cNvPr>
          <p:cNvCxnSpPr>
            <a:cxnSpLocks/>
            <a:stCxn id="346" idx="3"/>
          </p:cNvCxnSpPr>
          <p:nvPr/>
        </p:nvCxnSpPr>
        <p:spPr>
          <a:xfrm flipV="1">
            <a:off x="4741644" y="2338901"/>
            <a:ext cx="1771554" cy="1761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067BFB94-EC91-46E1-A116-45B8D09D5434}"/>
              </a:ext>
            </a:extLst>
          </p:cNvPr>
          <p:cNvCxnSpPr>
            <a:cxnSpLocks/>
          </p:cNvCxnSpPr>
          <p:nvPr/>
        </p:nvCxnSpPr>
        <p:spPr>
          <a:xfrm rot="5400000">
            <a:off x="890857" y="2565453"/>
            <a:ext cx="131413" cy="12700"/>
          </a:xfrm>
          <a:prstGeom prst="bentConnector3">
            <a:avLst>
              <a:gd name="adj1" fmla="val -1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02741938-DD58-45DA-A04A-D74249FAE6B7}"/>
              </a:ext>
            </a:extLst>
          </p:cNvPr>
          <p:cNvCxnSpPr>
            <a:cxnSpLocks/>
          </p:cNvCxnSpPr>
          <p:nvPr/>
        </p:nvCxnSpPr>
        <p:spPr>
          <a:xfrm rot="5400000">
            <a:off x="880879" y="3083126"/>
            <a:ext cx="131413" cy="12700"/>
          </a:xfrm>
          <a:prstGeom prst="bentConnector3">
            <a:avLst>
              <a:gd name="adj1" fmla="val -1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B3D881-6F2E-465B-835D-DCBB40EBEBC4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 flipV="1">
            <a:off x="4731927" y="818195"/>
            <a:ext cx="144380" cy="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05AF174-91C4-42F1-A4F3-AA7A4283732D}"/>
              </a:ext>
            </a:extLst>
          </p:cNvPr>
          <p:cNvCxnSpPr>
            <a:cxnSpLocks/>
          </p:cNvCxnSpPr>
          <p:nvPr/>
        </p:nvCxnSpPr>
        <p:spPr>
          <a:xfrm rot="5400000">
            <a:off x="909907" y="2027086"/>
            <a:ext cx="131413" cy="12700"/>
          </a:xfrm>
          <a:prstGeom prst="bentConnector3">
            <a:avLst>
              <a:gd name="adj1" fmla="val -1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5706C60-FECF-42C7-B15D-104FD54ACED9}"/>
              </a:ext>
            </a:extLst>
          </p:cNvPr>
          <p:cNvSpPr/>
          <p:nvPr/>
        </p:nvSpPr>
        <p:spPr>
          <a:xfrm>
            <a:off x="6493610" y="3622136"/>
            <a:ext cx="1362099" cy="46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 unvaccinated group to Sa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524E778-81A6-4BA6-BB9F-9D825E3E5E91}"/>
              </a:ext>
            </a:extLst>
          </p:cNvPr>
          <p:cNvCxnSpPr>
            <a:stCxn id="346" idx="3"/>
            <a:endCxn id="116" idx="1"/>
          </p:cNvCxnSpPr>
          <p:nvPr/>
        </p:nvCxnSpPr>
        <p:spPr>
          <a:xfrm flipV="1">
            <a:off x="4741644" y="3855308"/>
            <a:ext cx="1751966" cy="244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408CC4F-8E62-4EEB-B19F-B61A93684537}"/>
              </a:ext>
            </a:extLst>
          </p:cNvPr>
          <p:cNvCxnSpPr>
            <a:stCxn id="69" idx="3"/>
            <a:endCxn id="116" idx="1"/>
          </p:cNvCxnSpPr>
          <p:nvPr/>
        </p:nvCxnSpPr>
        <p:spPr>
          <a:xfrm>
            <a:off x="4726759" y="2841260"/>
            <a:ext cx="1766851" cy="1014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9BF14C8-C2B4-4DE1-B446-098A70B602BB}"/>
              </a:ext>
            </a:extLst>
          </p:cNvPr>
          <p:cNvCxnSpPr>
            <a:cxnSpLocks/>
            <a:stCxn id="116" idx="3"/>
            <a:endCxn id="140" idx="3"/>
          </p:cNvCxnSpPr>
          <p:nvPr/>
        </p:nvCxnSpPr>
        <p:spPr>
          <a:xfrm flipH="1">
            <a:off x="7855708" y="3855308"/>
            <a:ext cx="1" cy="53410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3696E7E-4C83-40CD-85E3-E493CB8B996C}"/>
              </a:ext>
            </a:extLst>
          </p:cNvPr>
          <p:cNvSpPr/>
          <p:nvPr/>
        </p:nvSpPr>
        <p:spPr>
          <a:xfrm>
            <a:off x="6710278" y="6329126"/>
            <a:ext cx="1152144" cy="4663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Draw conclusions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11E1CE-0690-4FE1-9065-7AC6C120571F}"/>
              </a:ext>
            </a:extLst>
          </p:cNvPr>
          <p:cNvSpPr/>
          <p:nvPr/>
        </p:nvSpPr>
        <p:spPr>
          <a:xfrm>
            <a:off x="3589812" y="3220073"/>
            <a:ext cx="1152144" cy="572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 challenge test 2 (week 12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pv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A31043-2310-4F1D-B63C-7D57F31EF420}"/>
              </a:ext>
            </a:extLst>
          </p:cNvPr>
          <p:cNvCxnSpPr>
            <a:stCxn id="95" idx="3"/>
          </p:cNvCxnSpPr>
          <p:nvPr/>
        </p:nvCxnSpPr>
        <p:spPr>
          <a:xfrm>
            <a:off x="4741956" y="3506076"/>
            <a:ext cx="872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Footer Placeholder 1">
            <a:extLst>
              <a:ext uri="{FF2B5EF4-FFF2-40B4-BE49-F238E27FC236}">
                <a16:creationId xmlns:a16="http://schemas.microsoft.com/office/drawing/2014/main" id="{7F9582A2-4869-4B8B-AE60-0B99A6D6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2505" y="12038"/>
            <a:ext cx="4185736" cy="225979"/>
          </a:xfrm>
        </p:spPr>
        <p:txBody>
          <a:bodyPr vert="horz" lIns="87086" tIns="43543" rIns="87086" bIns="43543" rtlCol="0" anchor="ctr">
            <a:normAutofit fontScale="70000" lnSpcReduction="20000"/>
          </a:bodyPr>
          <a:lstStyle/>
          <a:p>
            <a:pPr algn="l" defTabSz="870834">
              <a:lnSpc>
                <a:spcPct val="90000"/>
              </a:lnSpc>
              <a:spcAft>
                <a:spcPts val="571"/>
              </a:spcAft>
              <a:defRPr/>
            </a:pPr>
            <a:r>
              <a:rPr lang="en-US" sz="857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Quentin ANDRES, MSc. Aquaculture and Aquatic Resources Management, Asian Institute of Technology, Pathum Thani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292EB5-33F1-4FD9-82C4-6FBF7519B3ED}"/>
              </a:ext>
            </a:extLst>
          </p:cNvPr>
          <p:cNvSpPr txBox="1"/>
          <p:nvPr/>
        </p:nvSpPr>
        <p:spPr>
          <a:xfrm>
            <a:off x="8551387" y="865436"/>
            <a:ext cx="4445000" cy="521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 and work</a:t>
            </a:r>
          </a:p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packages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7C1F4A-9739-4BA9-BC88-F95CC5C58D01}"/>
              </a:ext>
            </a:extLst>
          </p:cNvPr>
          <p:cNvSpPr txBox="1"/>
          <p:nvPr/>
        </p:nvSpPr>
        <p:spPr>
          <a:xfrm>
            <a:off x="8253252" y="6248692"/>
            <a:ext cx="4445000" cy="521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Experimental design -&gt;</a:t>
            </a:r>
          </a:p>
        </p:txBody>
      </p:sp>
    </p:spTree>
    <p:extLst>
      <p:ext uri="{BB962C8B-B14F-4D97-AF65-F5344CB8AC3E}">
        <p14:creationId xmlns:p14="http://schemas.microsoft.com/office/powerpoint/2010/main" val="172609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1631B36-0D22-443D-9081-2A0C1F57535A}"/>
              </a:ext>
            </a:extLst>
          </p:cNvPr>
          <p:cNvSpPr/>
          <p:nvPr/>
        </p:nvSpPr>
        <p:spPr>
          <a:xfrm>
            <a:off x="2293622" y="1341120"/>
            <a:ext cx="1524844" cy="609601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SaAv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ABD16-38D9-4A0C-8DCE-C1A59B03B467}"/>
              </a:ext>
            </a:extLst>
          </p:cNvPr>
          <p:cNvSpPr txBox="1"/>
          <p:nvPr/>
        </p:nvSpPr>
        <p:spPr>
          <a:xfrm>
            <a:off x="2247900" y="231142"/>
            <a:ext cx="152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Vaccinated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tilapia 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Sa+Av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165 fish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13 ± 2g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B17D5B0-261B-41B3-A2A5-C8507D9723F2}"/>
              </a:ext>
            </a:extLst>
          </p:cNvPr>
          <p:cNvSpPr/>
          <p:nvPr/>
        </p:nvSpPr>
        <p:spPr>
          <a:xfrm>
            <a:off x="4282442" y="1341120"/>
            <a:ext cx="1524844" cy="60960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77387-3F7E-4B30-BA3F-13693A31030D}"/>
              </a:ext>
            </a:extLst>
          </p:cNvPr>
          <p:cNvSpPr txBox="1"/>
          <p:nvPr/>
        </p:nvSpPr>
        <p:spPr>
          <a:xfrm>
            <a:off x="4236720" y="231142"/>
            <a:ext cx="152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Vaccinated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tilapia 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165 fish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13 ± 2g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FCEC9B69-4E91-4081-BF3E-DAFB14E31E16}"/>
              </a:ext>
            </a:extLst>
          </p:cNvPr>
          <p:cNvSpPr/>
          <p:nvPr/>
        </p:nvSpPr>
        <p:spPr>
          <a:xfrm>
            <a:off x="6316984" y="1341119"/>
            <a:ext cx="1524844" cy="60960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Av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E4888-2E46-47BC-AC89-FE6D5931F129}"/>
              </a:ext>
            </a:extLst>
          </p:cNvPr>
          <p:cNvSpPr txBox="1"/>
          <p:nvPr/>
        </p:nvSpPr>
        <p:spPr>
          <a:xfrm>
            <a:off x="6271262" y="231141"/>
            <a:ext cx="152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Vaccinated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tilapia 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165 fish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13 ± 2g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AABA37B-C145-4766-9378-089FDFBA3815}"/>
              </a:ext>
            </a:extLst>
          </p:cNvPr>
          <p:cNvSpPr/>
          <p:nvPr/>
        </p:nvSpPr>
        <p:spPr>
          <a:xfrm>
            <a:off x="8351526" y="1341120"/>
            <a:ext cx="1524844" cy="609601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PBS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C689C3-1E6E-4089-A398-A5E270367C54}"/>
              </a:ext>
            </a:extLst>
          </p:cNvPr>
          <p:cNvSpPr txBox="1"/>
          <p:nvPr/>
        </p:nvSpPr>
        <p:spPr>
          <a:xfrm>
            <a:off x="8305804" y="231141"/>
            <a:ext cx="152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Un-vaccinated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tilapia 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165 fish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13 ± 2g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6E3E355-D96A-473E-9524-8CC100987899}"/>
              </a:ext>
            </a:extLst>
          </p:cNvPr>
          <p:cNvSpPr/>
          <p:nvPr/>
        </p:nvSpPr>
        <p:spPr>
          <a:xfrm>
            <a:off x="1600200" y="335280"/>
            <a:ext cx="441960" cy="16154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239A86-EEDA-4F0E-A204-44B7E55C6E4A}"/>
              </a:ext>
            </a:extLst>
          </p:cNvPr>
          <p:cNvSpPr txBox="1"/>
          <p:nvPr/>
        </p:nvSpPr>
        <p:spPr>
          <a:xfrm>
            <a:off x="75356" y="665946"/>
            <a:ext cx="152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Bacterial isolation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Sa-free &amp; Av-free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Acclimatation 10 days at RT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1EE51F0-D49E-49ED-8509-0315BEE85C9A}"/>
              </a:ext>
            </a:extLst>
          </p:cNvPr>
          <p:cNvSpPr/>
          <p:nvPr/>
        </p:nvSpPr>
        <p:spPr>
          <a:xfrm>
            <a:off x="1600200" y="2004061"/>
            <a:ext cx="441960" cy="15570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DEBC7-E06E-4A98-A822-6780DD1875EC}"/>
              </a:ext>
            </a:extLst>
          </p:cNvPr>
          <p:cNvSpPr txBox="1"/>
          <p:nvPr/>
        </p:nvSpPr>
        <p:spPr>
          <a:xfrm>
            <a:off x="75356" y="2464267"/>
            <a:ext cx="1631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vaccination (day 0) &amp; 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vaccination 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(day 21)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E9A68C2-493D-454E-AC2F-454BCDA20CE8}"/>
              </a:ext>
            </a:extLst>
          </p:cNvPr>
          <p:cNvSpPr/>
          <p:nvPr/>
        </p:nvSpPr>
        <p:spPr>
          <a:xfrm>
            <a:off x="1600200" y="3644420"/>
            <a:ext cx="441960" cy="31974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C0EB-5DEB-4CC2-9C0B-199EAA7658AE}"/>
              </a:ext>
            </a:extLst>
          </p:cNvPr>
          <p:cNvSpPr txBox="1"/>
          <p:nvPr/>
        </p:nvSpPr>
        <p:spPr>
          <a:xfrm>
            <a:off x="80058" y="4594499"/>
            <a:ext cx="952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 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(week 4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2EA1BA07-BD10-4B00-A58D-BD4F0F41B9C8}"/>
              </a:ext>
            </a:extLst>
          </p:cNvPr>
          <p:cNvSpPr/>
          <p:nvPr/>
        </p:nvSpPr>
        <p:spPr>
          <a:xfrm>
            <a:off x="2516294" y="2191683"/>
            <a:ext cx="1079496" cy="54516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Injection 100u IP vaccine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5D3815AB-1D6F-4BE7-8BC8-A345939DD10C}"/>
              </a:ext>
            </a:extLst>
          </p:cNvPr>
          <p:cNvSpPr/>
          <p:nvPr/>
        </p:nvSpPr>
        <p:spPr>
          <a:xfrm>
            <a:off x="4505114" y="2191683"/>
            <a:ext cx="1079496" cy="54516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Injection 100u IP vaccine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1A374AAA-632D-47C2-BFA9-0EEC4BF701D3}"/>
              </a:ext>
            </a:extLst>
          </p:cNvPr>
          <p:cNvSpPr/>
          <p:nvPr/>
        </p:nvSpPr>
        <p:spPr>
          <a:xfrm>
            <a:off x="6539656" y="2191683"/>
            <a:ext cx="1079496" cy="54516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Injection 100u IP vaccine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CD22DF3-CF33-4D44-8B8C-137D5B754DF9}"/>
              </a:ext>
            </a:extLst>
          </p:cNvPr>
          <p:cNvSpPr/>
          <p:nvPr/>
        </p:nvSpPr>
        <p:spPr>
          <a:xfrm>
            <a:off x="8574198" y="2191683"/>
            <a:ext cx="1079496" cy="54516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Injection 100u IP 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6A9185-CDA2-4AFD-B9E8-DD0ED39CE521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 flipH="1">
            <a:off x="3056042" y="1950721"/>
            <a:ext cx="2" cy="240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53F66-8B2D-460B-B486-05F1DC31FE02}"/>
              </a:ext>
            </a:extLst>
          </p:cNvPr>
          <p:cNvCxnSpPr/>
          <p:nvPr/>
        </p:nvCxnSpPr>
        <p:spPr>
          <a:xfrm flipH="1">
            <a:off x="5044860" y="1950721"/>
            <a:ext cx="2" cy="240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724508-25B5-4B76-B552-AF849B2CB492}"/>
              </a:ext>
            </a:extLst>
          </p:cNvPr>
          <p:cNvCxnSpPr>
            <a:stCxn id="18" idx="3"/>
            <a:endCxn id="31" idx="0"/>
          </p:cNvCxnSpPr>
          <p:nvPr/>
        </p:nvCxnSpPr>
        <p:spPr>
          <a:xfrm flipH="1">
            <a:off x="9113946" y="1950721"/>
            <a:ext cx="2" cy="240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4A995A-3649-42AA-ADA7-1AF55489F8AF}"/>
              </a:ext>
            </a:extLst>
          </p:cNvPr>
          <p:cNvCxnSpPr>
            <a:stCxn id="16" idx="3"/>
            <a:endCxn id="30" idx="0"/>
          </p:cNvCxnSpPr>
          <p:nvPr/>
        </p:nvCxnSpPr>
        <p:spPr>
          <a:xfrm flipH="1">
            <a:off x="7079404" y="1950720"/>
            <a:ext cx="2" cy="2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5E0F27A-87FB-45FD-8CA8-960D339AA601}"/>
              </a:ext>
            </a:extLst>
          </p:cNvPr>
          <p:cNvSpPr/>
          <p:nvPr/>
        </p:nvSpPr>
        <p:spPr>
          <a:xfrm>
            <a:off x="2054012" y="2801284"/>
            <a:ext cx="979170" cy="7496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Subgroup SaAv 1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60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6DFA17-7903-4033-B696-48CD2841CA0B}"/>
              </a:ext>
            </a:extLst>
          </p:cNvPr>
          <p:cNvSpPr/>
          <p:nvPr/>
        </p:nvSpPr>
        <p:spPr>
          <a:xfrm>
            <a:off x="3059431" y="2801284"/>
            <a:ext cx="979170" cy="7496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Subgroup SaAv 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60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845CED-940B-431E-9551-192B1294FE03}"/>
              </a:ext>
            </a:extLst>
          </p:cNvPr>
          <p:cNvSpPr/>
          <p:nvPr/>
        </p:nvSpPr>
        <p:spPr>
          <a:xfrm>
            <a:off x="4089606" y="2801284"/>
            <a:ext cx="979170" cy="7496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Subgroup 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 1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60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3A70D1-2A15-4F5D-830A-1E5A067FF4D5}"/>
              </a:ext>
            </a:extLst>
          </p:cNvPr>
          <p:cNvSpPr/>
          <p:nvPr/>
        </p:nvSpPr>
        <p:spPr>
          <a:xfrm>
            <a:off x="5095025" y="2801284"/>
            <a:ext cx="979170" cy="7496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Subgroup Sa 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60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72FA34-51A3-47C9-92E3-B8C400D70D65}"/>
              </a:ext>
            </a:extLst>
          </p:cNvPr>
          <p:cNvSpPr/>
          <p:nvPr/>
        </p:nvSpPr>
        <p:spPr>
          <a:xfrm>
            <a:off x="6124148" y="2801284"/>
            <a:ext cx="979170" cy="749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SubgroupAv 1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60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C8553-D974-4C7C-AED8-0B9E01C76867}"/>
              </a:ext>
            </a:extLst>
          </p:cNvPr>
          <p:cNvSpPr/>
          <p:nvPr/>
        </p:nvSpPr>
        <p:spPr>
          <a:xfrm>
            <a:off x="7129567" y="2801284"/>
            <a:ext cx="979170" cy="749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Subgroup Av 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60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D86F5-E73E-40A4-AF00-E1D28CB1B36B}"/>
              </a:ext>
            </a:extLst>
          </p:cNvPr>
          <p:cNvSpPr/>
          <p:nvPr/>
        </p:nvSpPr>
        <p:spPr>
          <a:xfrm>
            <a:off x="8158690" y="2801284"/>
            <a:ext cx="979170" cy="7496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Subgroup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PBS 1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60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7D3C38-662C-4236-B7B7-13A2E704AB42}"/>
              </a:ext>
            </a:extLst>
          </p:cNvPr>
          <p:cNvSpPr/>
          <p:nvPr/>
        </p:nvSpPr>
        <p:spPr>
          <a:xfrm>
            <a:off x="9164109" y="2801284"/>
            <a:ext cx="979170" cy="7496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Subgroup PBS  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60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CE65-1770-4901-A7BB-780D51CD82A4}"/>
              </a:ext>
            </a:extLst>
          </p:cNvPr>
          <p:cNvSpPr/>
          <p:nvPr/>
        </p:nvSpPr>
        <p:spPr>
          <a:xfrm>
            <a:off x="2221863" y="3976415"/>
            <a:ext cx="689188" cy="539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4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7CF299-917F-41A0-BF7E-68840E2D3692}"/>
              </a:ext>
            </a:extLst>
          </p:cNvPr>
          <p:cNvSpPr txBox="1"/>
          <p:nvPr/>
        </p:nvSpPr>
        <p:spPr>
          <a:xfrm>
            <a:off x="6731233" y="4285693"/>
            <a:ext cx="830581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10^6C/ml IP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7C4476A-13BF-4B20-A087-E8AFBB0B1452}"/>
              </a:ext>
            </a:extLst>
          </p:cNvPr>
          <p:cNvSpPr/>
          <p:nvPr/>
        </p:nvSpPr>
        <p:spPr>
          <a:xfrm>
            <a:off x="1924366" y="5318616"/>
            <a:ext cx="8241772" cy="186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DE9119-C8C1-449D-AFE2-646574F1A554}"/>
              </a:ext>
            </a:extLst>
          </p:cNvPr>
          <p:cNvSpPr txBox="1"/>
          <p:nvPr/>
        </p:nvSpPr>
        <p:spPr>
          <a:xfrm>
            <a:off x="4564590" y="5833774"/>
            <a:ext cx="830581" cy="6155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10^6C/ml IP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4B42BA-5FB2-42F2-937A-B86E657F4368}"/>
              </a:ext>
            </a:extLst>
          </p:cNvPr>
          <p:cNvSpPr/>
          <p:nvPr/>
        </p:nvSpPr>
        <p:spPr>
          <a:xfrm>
            <a:off x="2221863" y="4545229"/>
            <a:ext cx="689188" cy="51504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4’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292458-70D7-497D-A77D-CE74E5B40DD4}"/>
              </a:ext>
            </a:extLst>
          </p:cNvPr>
          <p:cNvSpPr/>
          <p:nvPr/>
        </p:nvSpPr>
        <p:spPr>
          <a:xfrm>
            <a:off x="3243892" y="4255071"/>
            <a:ext cx="689188" cy="539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12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7C60E6-FA43-4F86-8412-86AC5E47C6ED}"/>
              </a:ext>
            </a:extLst>
          </p:cNvPr>
          <p:cNvSpPr/>
          <p:nvPr/>
        </p:nvSpPr>
        <p:spPr>
          <a:xfrm>
            <a:off x="3243892" y="4823885"/>
            <a:ext cx="689188" cy="51504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12’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E6E6BD-8A1A-4FB9-83B9-DC37F7F375EF}"/>
              </a:ext>
            </a:extLst>
          </p:cNvPr>
          <p:cNvSpPr/>
          <p:nvPr/>
        </p:nvSpPr>
        <p:spPr>
          <a:xfrm>
            <a:off x="2243879" y="5479392"/>
            <a:ext cx="689188" cy="539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4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27FB28-4C2F-4093-A248-5606FBFAD3B4}"/>
              </a:ext>
            </a:extLst>
          </p:cNvPr>
          <p:cNvSpPr/>
          <p:nvPr/>
        </p:nvSpPr>
        <p:spPr>
          <a:xfrm>
            <a:off x="2243879" y="6048206"/>
            <a:ext cx="689188" cy="51504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4’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5BE6A2-978F-4BC5-B294-509FA9E0F01A}"/>
              </a:ext>
            </a:extLst>
          </p:cNvPr>
          <p:cNvSpPr/>
          <p:nvPr/>
        </p:nvSpPr>
        <p:spPr>
          <a:xfrm>
            <a:off x="3265908" y="5758048"/>
            <a:ext cx="689188" cy="539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12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A2AE61-FC17-4442-AF88-C3ABCC4849F3}"/>
              </a:ext>
            </a:extLst>
          </p:cNvPr>
          <p:cNvSpPr/>
          <p:nvPr/>
        </p:nvSpPr>
        <p:spPr>
          <a:xfrm>
            <a:off x="3265908" y="6326862"/>
            <a:ext cx="689188" cy="51504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12’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E825C3-9CD8-4858-B1AD-24276D93256C}"/>
              </a:ext>
            </a:extLst>
          </p:cNvPr>
          <p:cNvSpPr txBox="1"/>
          <p:nvPr/>
        </p:nvSpPr>
        <p:spPr>
          <a:xfrm>
            <a:off x="729454" y="4937419"/>
            <a:ext cx="952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 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(week 12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16E9F7F2-CD89-4252-90DE-0ED36C30CDC8}"/>
              </a:ext>
            </a:extLst>
          </p:cNvPr>
          <p:cNvSpPr/>
          <p:nvPr/>
        </p:nvSpPr>
        <p:spPr>
          <a:xfrm>
            <a:off x="1570031" y="5148281"/>
            <a:ext cx="1653540" cy="1541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A9653331-8C8D-422C-8849-0E8ED0F791C8}"/>
              </a:ext>
            </a:extLst>
          </p:cNvPr>
          <p:cNvSpPr/>
          <p:nvPr/>
        </p:nvSpPr>
        <p:spPr>
          <a:xfrm>
            <a:off x="833018" y="4805146"/>
            <a:ext cx="1369795" cy="154197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2077AE-740A-4899-A5D8-A7478FB3342B}"/>
              </a:ext>
            </a:extLst>
          </p:cNvPr>
          <p:cNvSpPr txBox="1"/>
          <p:nvPr/>
        </p:nvSpPr>
        <p:spPr>
          <a:xfrm>
            <a:off x="110538" y="6019439"/>
            <a:ext cx="952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 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(week 4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167916-76F2-4E96-89E5-60E8EC34A4CD}"/>
              </a:ext>
            </a:extLst>
          </p:cNvPr>
          <p:cNvSpPr txBox="1"/>
          <p:nvPr/>
        </p:nvSpPr>
        <p:spPr>
          <a:xfrm>
            <a:off x="759934" y="6362359"/>
            <a:ext cx="952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 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(week 12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8DEC640-707A-43E8-B283-FE2AC05A70F2}"/>
              </a:ext>
            </a:extLst>
          </p:cNvPr>
          <p:cNvSpPr/>
          <p:nvPr/>
        </p:nvSpPr>
        <p:spPr>
          <a:xfrm>
            <a:off x="1600511" y="6573221"/>
            <a:ext cx="1653540" cy="1541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F86EFDA6-142A-4D2F-A1FE-E6B0F2764035}"/>
              </a:ext>
            </a:extLst>
          </p:cNvPr>
          <p:cNvSpPr/>
          <p:nvPr/>
        </p:nvSpPr>
        <p:spPr>
          <a:xfrm>
            <a:off x="863498" y="6230086"/>
            <a:ext cx="1369795" cy="154197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5C70FF-D4B7-4B24-8311-2295F538F300}"/>
              </a:ext>
            </a:extLst>
          </p:cNvPr>
          <p:cNvCxnSpPr>
            <a:cxnSpLocks/>
          </p:cNvCxnSpPr>
          <p:nvPr/>
        </p:nvCxnSpPr>
        <p:spPr>
          <a:xfrm flipH="1">
            <a:off x="121920" y="5616187"/>
            <a:ext cx="158496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410491D-AF76-469A-AC01-9A73FF57473B}"/>
              </a:ext>
            </a:extLst>
          </p:cNvPr>
          <p:cNvSpPr/>
          <p:nvPr/>
        </p:nvSpPr>
        <p:spPr>
          <a:xfrm>
            <a:off x="4284980" y="3976415"/>
            <a:ext cx="689188" cy="5395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4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36B5F1-9C86-4899-BFFF-DAEE45509C4D}"/>
              </a:ext>
            </a:extLst>
          </p:cNvPr>
          <p:cNvSpPr/>
          <p:nvPr/>
        </p:nvSpPr>
        <p:spPr>
          <a:xfrm>
            <a:off x="4284980" y="4545229"/>
            <a:ext cx="689188" cy="5150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4’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36BA2E-73EB-4AB3-8CE1-075827139D4A}"/>
              </a:ext>
            </a:extLst>
          </p:cNvPr>
          <p:cNvSpPr/>
          <p:nvPr/>
        </p:nvSpPr>
        <p:spPr>
          <a:xfrm>
            <a:off x="5307009" y="4255071"/>
            <a:ext cx="689188" cy="5395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12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9C3903-613C-497C-9F03-E8D0706E39AB}"/>
              </a:ext>
            </a:extLst>
          </p:cNvPr>
          <p:cNvSpPr/>
          <p:nvPr/>
        </p:nvSpPr>
        <p:spPr>
          <a:xfrm>
            <a:off x="5307009" y="4823885"/>
            <a:ext cx="689188" cy="5150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12’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B9E774-25DD-419F-92ED-9A9D6A799DDD}"/>
              </a:ext>
            </a:extLst>
          </p:cNvPr>
          <p:cNvSpPr/>
          <p:nvPr/>
        </p:nvSpPr>
        <p:spPr>
          <a:xfrm>
            <a:off x="6286078" y="5479392"/>
            <a:ext cx="689188" cy="539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4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787E21-A161-425E-AFD6-8DB23AEDDBF2}"/>
              </a:ext>
            </a:extLst>
          </p:cNvPr>
          <p:cNvSpPr/>
          <p:nvPr/>
        </p:nvSpPr>
        <p:spPr>
          <a:xfrm>
            <a:off x="6286078" y="6048206"/>
            <a:ext cx="689188" cy="515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4’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E7AD023-0886-4AB1-9EB2-ABA74F9F4AEC}"/>
              </a:ext>
            </a:extLst>
          </p:cNvPr>
          <p:cNvSpPr/>
          <p:nvPr/>
        </p:nvSpPr>
        <p:spPr>
          <a:xfrm>
            <a:off x="7308107" y="5758048"/>
            <a:ext cx="689188" cy="539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12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67DDC4F-1EDB-4097-8B34-8C0E7BA00B40}"/>
              </a:ext>
            </a:extLst>
          </p:cNvPr>
          <p:cNvSpPr/>
          <p:nvPr/>
        </p:nvSpPr>
        <p:spPr>
          <a:xfrm>
            <a:off x="7308107" y="6326862"/>
            <a:ext cx="689188" cy="515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12’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6FB89E-7281-4E96-A2E0-D75A396A78AE}"/>
              </a:ext>
            </a:extLst>
          </p:cNvPr>
          <p:cNvSpPr/>
          <p:nvPr/>
        </p:nvSpPr>
        <p:spPr>
          <a:xfrm>
            <a:off x="8327179" y="3976415"/>
            <a:ext cx="689188" cy="53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4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97E08A-6BBB-454D-ACD4-F4331269E9D8}"/>
              </a:ext>
            </a:extLst>
          </p:cNvPr>
          <p:cNvSpPr/>
          <p:nvPr/>
        </p:nvSpPr>
        <p:spPr>
          <a:xfrm>
            <a:off x="8327179" y="4545229"/>
            <a:ext cx="689188" cy="5150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4’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2ED26B-8F6B-4DE8-B325-BE68FD7025A9}"/>
              </a:ext>
            </a:extLst>
          </p:cNvPr>
          <p:cNvSpPr/>
          <p:nvPr/>
        </p:nvSpPr>
        <p:spPr>
          <a:xfrm>
            <a:off x="9349208" y="4255071"/>
            <a:ext cx="689188" cy="53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12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349CF4D-DD35-47F9-9DFC-85D8E7306736}"/>
              </a:ext>
            </a:extLst>
          </p:cNvPr>
          <p:cNvSpPr/>
          <p:nvPr/>
        </p:nvSpPr>
        <p:spPr>
          <a:xfrm>
            <a:off x="9349208" y="4823885"/>
            <a:ext cx="689188" cy="5150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+Sa 12’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57A89D-1922-43EB-BEB8-7E05C286EE35}"/>
              </a:ext>
            </a:extLst>
          </p:cNvPr>
          <p:cNvSpPr/>
          <p:nvPr/>
        </p:nvSpPr>
        <p:spPr>
          <a:xfrm>
            <a:off x="8349195" y="5479392"/>
            <a:ext cx="689188" cy="53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4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C9E21F-4720-40EB-881D-FBDA0B636CC5}"/>
              </a:ext>
            </a:extLst>
          </p:cNvPr>
          <p:cNvSpPr/>
          <p:nvPr/>
        </p:nvSpPr>
        <p:spPr>
          <a:xfrm>
            <a:off x="8349195" y="6048206"/>
            <a:ext cx="689188" cy="5150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4’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76D67C-4204-43FF-84C0-08DE9DF7308A}"/>
              </a:ext>
            </a:extLst>
          </p:cNvPr>
          <p:cNvSpPr/>
          <p:nvPr/>
        </p:nvSpPr>
        <p:spPr>
          <a:xfrm>
            <a:off x="9371224" y="5758048"/>
            <a:ext cx="689188" cy="53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12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B96C96-418F-4C01-A4CD-F6A15E2B9700}"/>
              </a:ext>
            </a:extLst>
          </p:cNvPr>
          <p:cNvSpPr/>
          <p:nvPr/>
        </p:nvSpPr>
        <p:spPr>
          <a:xfrm>
            <a:off x="9371224" y="6326862"/>
            <a:ext cx="689188" cy="5150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+Av 12’</a:t>
            </a:r>
          </a:p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=15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D1913602-0965-4676-AB04-0E18F78CB4DA}"/>
              </a:ext>
            </a:extLst>
          </p:cNvPr>
          <p:cNvSpPr/>
          <p:nvPr/>
        </p:nvSpPr>
        <p:spPr>
          <a:xfrm rot="5400000">
            <a:off x="2503472" y="3880104"/>
            <a:ext cx="124797" cy="154197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C877CB3-6E96-441E-86E8-4B8408019CE4}"/>
              </a:ext>
            </a:extLst>
          </p:cNvPr>
          <p:cNvSpPr/>
          <p:nvPr/>
        </p:nvSpPr>
        <p:spPr>
          <a:xfrm rot="5400000">
            <a:off x="3541528" y="4123714"/>
            <a:ext cx="108520" cy="1541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BEFF9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325C462C-7971-4235-A8DF-BA265557AA63}"/>
              </a:ext>
            </a:extLst>
          </p:cNvPr>
          <p:cNvSpPr/>
          <p:nvPr/>
        </p:nvSpPr>
        <p:spPr>
          <a:xfrm rot="5400000">
            <a:off x="3540470" y="5606347"/>
            <a:ext cx="110635" cy="1541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BEFF9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22DEBD3C-B6C0-49BD-B19A-F2648ED7E182}"/>
              </a:ext>
            </a:extLst>
          </p:cNvPr>
          <p:cNvSpPr/>
          <p:nvPr/>
        </p:nvSpPr>
        <p:spPr>
          <a:xfrm rot="5400000">
            <a:off x="2508679" y="5345049"/>
            <a:ext cx="114489" cy="154197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9FEFAAB-2D72-4A1F-A9F1-3B0189B0EC53}"/>
              </a:ext>
            </a:extLst>
          </p:cNvPr>
          <p:cNvCxnSpPr>
            <a:cxnSpLocks/>
          </p:cNvCxnSpPr>
          <p:nvPr/>
        </p:nvCxnSpPr>
        <p:spPr>
          <a:xfrm flipH="1">
            <a:off x="2565870" y="3570166"/>
            <a:ext cx="2" cy="240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2F189EF-5D35-4963-812A-A6C2B2D495AC}"/>
              </a:ext>
            </a:extLst>
          </p:cNvPr>
          <p:cNvCxnSpPr>
            <a:cxnSpLocks/>
          </p:cNvCxnSpPr>
          <p:nvPr/>
        </p:nvCxnSpPr>
        <p:spPr>
          <a:xfrm flipH="1">
            <a:off x="3595787" y="3568654"/>
            <a:ext cx="2" cy="50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39550A-35D2-4B50-8F2B-9269213A9769}"/>
              </a:ext>
            </a:extLst>
          </p:cNvPr>
          <p:cNvCxnSpPr>
            <a:cxnSpLocks/>
          </p:cNvCxnSpPr>
          <p:nvPr/>
        </p:nvCxnSpPr>
        <p:spPr>
          <a:xfrm flipH="1">
            <a:off x="4624195" y="3544538"/>
            <a:ext cx="2" cy="240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BB50918-93BB-489A-81CD-D4DD386221CB}"/>
              </a:ext>
            </a:extLst>
          </p:cNvPr>
          <p:cNvCxnSpPr>
            <a:cxnSpLocks/>
          </p:cNvCxnSpPr>
          <p:nvPr/>
        </p:nvCxnSpPr>
        <p:spPr>
          <a:xfrm flipH="1">
            <a:off x="5654112" y="3543026"/>
            <a:ext cx="2" cy="50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4B50A76-CB65-4C1F-9B28-02A9F7472C67}"/>
              </a:ext>
            </a:extLst>
          </p:cNvPr>
          <p:cNvCxnSpPr>
            <a:cxnSpLocks/>
          </p:cNvCxnSpPr>
          <p:nvPr/>
        </p:nvCxnSpPr>
        <p:spPr>
          <a:xfrm flipH="1">
            <a:off x="6635106" y="3559525"/>
            <a:ext cx="2" cy="240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06ABF9-C08B-4DC7-A3F6-F05978DB374E}"/>
              </a:ext>
            </a:extLst>
          </p:cNvPr>
          <p:cNvCxnSpPr>
            <a:cxnSpLocks/>
          </p:cNvCxnSpPr>
          <p:nvPr/>
        </p:nvCxnSpPr>
        <p:spPr>
          <a:xfrm flipH="1">
            <a:off x="7665023" y="3558013"/>
            <a:ext cx="2" cy="50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33681BC-3DD4-4B46-A54F-C3EC6D75B7EB}"/>
              </a:ext>
            </a:extLst>
          </p:cNvPr>
          <p:cNvCxnSpPr>
            <a:cxnSpLocks/>
          </p:cNvCxnSpPr>
          <p:nvPr/>
        </p:nvCxnSpPr>
        <p:spPr>
          <a:xfrm flipH="1">
            <a:off x="8688958" y="3564421"/>
            <a:ext cx="2" cy="240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67EC33-3426-408E-8E12-5AEB3507E41F}"/>
              </a:ext>
            </a:extLst>
          </p:cNvPr>
          <p:cNvCxnSpPr>
            <a:cxnSpLocks/>
          </p:cNvCxnSpPr>
          <p:nvPr/>
        </p:nvCxnSpPr>
        <p:spPr>
          <a:xfrm flipH="1">
            <a:off x="9718875" y="3562909"/>
            <a:ext cx="2" cy="50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CFCAB45A-3B98-49D5-903D-55B3E7CB77E9}"/>
              </a:ext>
            </a:extLst>
          </p:cNvPr>
          <p:cNvSpPr/>
          <p:nvPr/>
        </p:nvSpPr>
        <p:spPr>
          <a:xfrm>
            <a:off x="5395171" y="5491417"/>
            <a:ext cx="366393" cy="1350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9D8A3C27-0000-44C3-8362-CA9B81CB1347}"/>
              </a:ext>
            </a:extLst>
          </p:cNvPr>
          <p:cNvSpPr/>
          <p:nvPr/>
        </p:nvSpPr>
        <p:spPr>
          <a:xfrm>
            <a:off x="4357521" y="5491417"/>
            <a:ext cx="366393" cy="1350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675766BB-C26C-45A4-85C5-8CEE98295F7D}"/>
              </a:ext>
            </a:extLst>
          </p:cNvPr>
          <p:cNvSpPr/>
          <p:nvPr/>
        </p:nvSpPr>
        <p:spPr>
          <a:xfrm>
            <a:off x="7561814" y="3976415"/>
            <a:ext cx="366393" cy="1350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6421D907-7702-4555-8E6A-FB9595219EB5}"/>
              </a:ext>
            </a:extLst>
          </p:cNvPr>
          <p:cNvSpPr/>
          <p:nvPr/>
        </p:nvSpPr>
        <p:spPr>
          <a:xfrm>
            <a:off x="6524164" y="3976415"/>
            <a:ext cx="366393" cy="1350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C0885BC-7709-43F3-991E-E199998B7E96}"/>
              </a:ext>
            </a:extLst>
          </p:cNvPr>
          <p:cNvSpPr txBox="1"/>
          <p:nvPr/>
        </p:nvSpPr>
        <p:spPr>
          <a:xfrm>
            <a:off x="10552436" y="669737"/>
            <a:ext cx="152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Examine fish and feed 3%BW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 events / abnormalities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C5D6E1-BD5A-4844-B393-3FD3BB0625C6}"/>
              </a:ext>
            </a:extLst>
          </p:cNvPr>
          <p:cNvSpPr txBox="1"/>
          <p:nvPr/>
        </p:nvSpPr>
        <p:spPr>
          <a:xfrm>
            <a:off x="10552436" y="2165231"/>
            <a:ext cx="16395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Sampling: 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Blood &amp; mucus ELISA for IgM levels. N=8fish/tank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 kidney &amp; spleen PCR for gene expression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N=3 fish/tank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week for 12 weeks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E12831-059F-4BC5-989B-4EC815EA3F89}"/>
              </a:ext>
            </a:extLst>
          </p:cNvPr>
          <p:cNvSpPr txBox="1"/>
          <p:nvPr/>
        </p:nvSpPr>
        <p:spPr>
          <a:xfrm>
            <a:off x="10545236" y="5364903"/>
            <a:ext cx="152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 events / abnormalities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 mortality</a:t>
            </a: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 dead fish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EEB1572F-6DB0-4EDD-B3C2-CC6B28671AB5}"/>
              </a:ext>
            </a:extLst>
          </p:cNvPr>
          <p:cNvSpPr/>
          <p:nvPr/>
        </p:nvSpPr>
        <p:spPr>
          <a:xfrm>
            <a:off x="10166782" y="335280"/>
            <a:ext cx="441960" cy="16154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82FFE4C4-FF36-4468-8DA9-8322E8026616}"/>
              </a:ext>
            </a:extLst>
          </p:cNvPr>
          <p:cNvSpPr/>
          <p:nvPr/>
        </p:nvSpPr>
        <p:spPr>
          <a:xfrm>
            <a:off x="10175956" y="1987413"/>
            <a:ext cx="441960" cy="48544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208D7E8-5AD1-4AAB-9A9B-E6718A13DDC5}"/>
              </a:ext>
            </a:extLst>
          </p:cNvPr>
          <p:cNvSpPr txBox="1"/>
          <p:nvPr/>
        </p:nvSpPr>
        <p:spPr>
          <a:xfrm>
            <a:off x="146312" y="3554414"/>
            <a:ext cx="1640924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subgroup to challenge tanks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DEA404-C5C3-49E9-BFF0-780DC0CE56D3}"/>
              </a:ext>
            </a:extLst>
          </p:cNvPr>
          <p:cNvSpPr txBox="1"/>
          <p:nvPr/>
        </p:nvSpPr>
        <p:spPr>
          <a:xfrm>
            <a:off x="10631733" y="6340456"/>
            <a:ext cx="2997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12 weeks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p.v.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 = 20 ± 2g</a:t>
            </a:r>
          </a:p>
        </p:txBody>
      </p:sp>
      <p:sp>
        <p:nvSpPr>
          <p:cNvPr id="102" name="Footer Placeholder 1">
            <a:extLst>
              <a:ext uri="{FF2B5EF4-FFF2-40B4-BE49-F238E27FC236}">
                <a16:creationId xmlns:a16="http://schemas.microsoft.com/office/drawing/2014/main" id="{B615F8CF-FAA9-4199-9177-60A6A5AB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3255" y="-30818"/>
            <a:ext cx="7676955" cy="225979"/>
          </a:xfrm>
        </p:spPr>
        <p:txBody>
          <a:bodyPr vert="horz" lIns="87086" tIns="43543" rIns="87086" bIns="43543" rtlCol="0" anchor="ctr">
            <a:normAutofit/>
          </a:bodyPr>
          <a:lstStyle/>
          <a:p>
            <a:pPr algn="l" defTabSz="870834">
              <a:lnSpc>
                <a:spcPct val="90000"/>
              </a:lnSpc>
              <a:spcAft>
                <a:spcPts val="571"/>
              </a:spcAft>
              <a:defRPr/>
            </a:pPr>
            <a:r>
              <a:rPr lang="en-US" sz="857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Quentin ANDRES, MSc. Aquaculture and Aquatic Resources Management, Asian Institute of Technology, Pathum Thani</a:t>
            </a:r>
          </a:p>
        </p:txBody>
      </p:sp>
    </p:spTree>
    <p:extLst>
      <p:ext uri="{BB962C8B-B14F-4D97-AF65-F5344CB8AC3E}">
        <p14:creationId xmlns:p14="http://schemas.microsoft.com/office/powerpoint/2010/main" val="148793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15E626-75CF-4804-B5AB-8B71FC84A5E6}"/>
              </a:ext>
            </a:extLst>
          </p:cNvPr>
          <p:cNvGraphicFramePr>
            <a:graphicFrameLocks noGrp="1"/>
          </p:cNvGraphicFramePr>
          <p:nvPr/>
        </p:nvGraphicFramePr>
        <p:xfrm>
          <a:off x="283032" y="828158"/>
          <a:ext cx="11757479" cy="5947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209">
                  <a:extLst>
                    <a:ext uri="{9D8B030D-6E8A-4147-A177-3AD203B41FA5}">
                      <a16:colId xmlns:a16="http://schemas.microsoft.com/office/drawing/2014/main" val="2575079064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1499920042"/>
                    </a:ext>
                  </a:extLst>
                </a:gridCol>
                <a:gridCol w="302381">
                  <a:extLst>
                    <a:ext uri="{9D8B030D-6E8A-4147-A177-3AD203B41FA5}">
                      <a16:colId xmlns:a16="http://schemas.microsoft.com/office/drawing/2014/main" val="2601241496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3986821419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5161857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7382395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4156114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0016665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076206358"/>
                    </a:ext>
                  </a:extLst>
                </a:gridCol>
                <a:gridCol w="279749">
                  <a:extLst>
                    <a:ext uri="{9D8B030D-6E8A-4147-A177-3AD203B41FA5}">
                      <a16:colId xmlns:a16="http://schemas.microsoft.com/office/drawing/2014/main" val="221314801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78684682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48904442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24823444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369049059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76270850"/>
                    </a:ext>
                  </a:extLst>
                </a:gridCol>
                <a:gridCol w="337398">
                  <a:extLst>
                    <a:ext uri="{9D8B030D-6E8A-4147-A177-3AD203B41FA5}">
                      <a16:colId xmlns:a16="http://schemas.microsoft.com/office/drawing/2014/main" val="2793453874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928829175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514640100"/>
                    </a:ext>
                  </a:extLst>
                </a:gridCol>
                <a:gridCol w="313924">
                  <a:extLst>
                    <a:ext uri="{9D8B030D-6E8A-4147-A177-3AD203B41FA5}">
                      <a16:colId xmlns:a16="http://schemas.microsoft.com/office/drawing/2014/main" val="239817883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00822393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426732394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759419218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363211663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25967759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96745446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58943473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570133691"/>
                    </a:ext>
                  </a:extLst>
                </a:gridCol>
                <a:gridCol w="359953">
                  <a:extLst>
                    <a:ext uri="{9D8B030D-6E8A-4147-A177-3AD203B41FA5}">
                      <a16:colId xmlns:a16="http://schemas.microsoft.com/office/drawing/2014/main" val="283550141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94073895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24835395"/>
                    </a:ext>
                  </a:extLst>
                </a:gridCol>
                <a:gridCol w="330575">
                  <a:extLst>
                    <a:ext uri="{9D8B030D-6E8A-4147-A177-3AD203B41FA5}">
                      <a16:colId xmlns:a16="http://schemas.microsoft.com/office/drawing/2014/main" val="48444191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341860655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669114604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30919579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4039707661"/>
                    </a:ext>
                  </a:extLst>
                </a:gridCol>
              </a:tblGrid>
              <a:tr h="328279">
                <a:tc gridSpan="3"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</a:t>
                      </a:r>
                    </a:p>
                  </a:txBody>
                  <a:tcPr marL="87086" marR="87086" marT="43543" marB="43543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gridSpan="30"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September</a:t>
                      </a:r>
                    </a:p>
                  </a:txBody>
                  <a:tcPr marL="87086" marR="87086" marT="43543" marB="43543"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3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87086" marR="87086" marT="43543" marB="43543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7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34495"/>
                  </a:ext>
                </a:extLst>
              </a:tr>
              <a:tr h="2902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993599"/>
                  </a:ext>
                </a:extLst>
              </a:tr>
              <a:tr h="226152">
                <a:tc vMerge="1">
                  <a:txBody>
                    <a:bodyPr/>
                    <a:lstStyle/>
                    <a:p>
                      <a:pPr algn="l"/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87086" marR="87086" marT="43543" marB="4354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87086" marR="87086" marT="43543" marB="4354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87086" marR="87086" marT="43543" marB="43543" anchor="ctr"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E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E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32674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Day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89228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Week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gradFill>
                      <a:gsLst>
                        <a:gs pos="26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gradFill>
                      <a:gsLst>
                        <a:gs pos="26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87086" marR="87086" marT="43543" marB="43543" anchor="ctr">
                    <a:gradFill>
                      <a:gsLst>
                        <a:gs pos="26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87086" marR="87086" marT="43543" marB="43543" anchor="ctr">
                    <a:gradFill>
                      <a:gsLst>
                        <a:gs pos="26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gradFill>
                      <a:gsLst>
                        <a:gs pos="26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10875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one</a:t>
                      </a:r>
                    </a:p>
                  </a:txBody>
                  <a:tcPr marL="87086" marR="87086" marT="43543" marB="43543" anchor="ctr">
                    <a:solidFill>
                      <a:srgbClr val="1060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71201"/>
                  </a:ext>
                </a:extLst>
              </a:tr>
              <a:tr h="290286">
                <a:tc rowSpan="3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Conception Definition Planning</a:t>
                      </a:r>
                    </a:p>
                    <a:p>
                      <a:pPr lvl="0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Initiation</a:t>
                      </a:r>
                    </a:p>
                  </a:txBody>
                  <a:tcPr marL="87086" marR="87086" marT="43543" marB="43543" anchor="ctr">
                    <a:solidFill>
                      <a:srgbClr val="C3DE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85004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3195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7572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Two</a:t>
                      </a:r>
                    </a:p>
                  </a:txBody>
                  <a:tcPr marL="87086" marR="87086" marT="43543" marB="43543">
                    <a:solidFill>
                      <a:srgbClr val="17A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42994"/>
                  </a:ext>
                </a:extLst>
              </a:tr>
              <a:tr h="290286">
                <a:tc rowSpan="5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Pond/fish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Bacterial recovery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Bacterial preparation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Fish swabs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Immunization</a:t>
                      </a:r>
                    </a:p>
                  </a:txBody>
                  <a:tcPr marL="87086" marR="87086" marT="43543" marB="43543" anchor="ctr">
                    <a:solidFill>
                      <a:srgbClr val="C2F6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0094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27018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28862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11192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72260"/>
                  </a:ext>
                </a:extLst>
              </a:tr>
              <a:tr h="403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Three</a:t>
                      </a:r>
                    </a:p>
                  </a:txBody>
                  <a:tcPr marL="87086" marR="87086" marT="43543" marB="43543">
                    <a:solidFill>
                      <a:srgbClr val="95B85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20925"/>
                  </a:ext>
                </a:extLst>
              </a:tr>
              <a:tr h="345616">
                <a:tc rowSpan="4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 tests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 assays ELISA &amp; PCR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Bacteriology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 results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Conclusions</a:t>
                      </a:r>
                    </a:p>
                  </a:txBody>
                  <a:tcPr marL="87086" marR="87086" marT="43543" marB="43543" anchor="ctr">
                    <a:solidFill>
                      <a:srgbClr val="D1E0B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06756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20916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59040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12410"/>
                  </a:ext>
                </a:extLst>
              </a:tr>
              <a:tr h="0">
                <a:tc gridSpan="35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42706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3DFB5618-1594-4E93-AD97-D7AD30105923}"/>
              </a:ext>
            </a:extLst>
          </p:cNvPr>
          <p:cNvGrpSpPr/>
          <p:nvPr/>
        </p:nvGrpSpPr>
        <p:grpSpPr>
          <a:xfrm>
            <a:off x="290287" y="163286"/>
            <a:ext cx="212076" cy="631678"/>
            <a:chOff x="1" y="138820"/>
            <a:chExt cx="222680" cy="7496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CA0030-A31C-464D-A208-3295465A8277}"/>
                </a:ext>
              </a:extLst>
            </p:cNvPr>
            <p:cNvSpPr/>
            <p:nvPr/>
          </p:nvSpPr>
          <p:spPr>
            <a:xfrm>
              <a:off x="1" y="138820"/>
              <a:ext cx="100440" cy="7496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875">
                <a:defRPr/>
              </a:pPr>
              <a:endParaRPr lang="en-US" sz="171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A6FFD7-521C-459C-8D11-6CF96A9C1318}"/>
                </a:ext>
              </a:extLst>
            </p:cNvPr>
            <p:cNvSpPr/>
            <p:nvPr/>
          </p:nvSpPr>
          <p:spPr>
            <a:xfrm>
              <a:off x="103935" y="138820"/>
              <a:ext cx="118746" cy="624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875">
                <a:defRPr/>
              </a:pPr>
              <a:endParaRPr lang="en-US" sz="1714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45EDE8-4B8E-465F-8823-4ED4003955EC}"/>
              </a:ext>
            </a:extLst>
          </p:cNvPr>
          <p:cNvSpPr/>
          <p:nvPr/>
        </p:nvSpPr>
        <p:spPr>
          <a:xfrm>
            <a:off x="502557" y="166258"/>
            <a:ext cx="9649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5437"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Project Planning Timeline</a:t>
            </a:r>
            <a:endParaRPr lang="en-IN" sz="3200" dirty="0">
              <a:solidFill>
                <a:srgbClr val="17406D"/>
              </a:solidFill>
              <a:latin typeface="Calibri Light" panose="020F0302020204030204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B3D2E8-62C3-44BD-9DB8-E52A33025045}"/>
              </a:ext>
            </a:extLst>
          </p:cNvPr>
          <p:cNvGrpSpPr/>
          <p:nvPr/>
        </p:nvGrpSpPr>
        <p:grpSpPr>
          <a:xfrm>
            <a:off x="1371796" y="2421507"/>
            <a:ext cx="1061357" cy="257024"/>
            <a:chOff x="3489324" y="1822377"/>
            <a:chExt cx="1114425" cy="26987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B171E4C-3F50-4232-B097-9E6991559B85}"/>
                </a:ext>
              </a:extLst>
            </p:cNvPr>
            <p:cNvSpPr/>
            <p:nvPr/>
          </p:nvSpPr>
          <p:spPr>
            <a:xfrm>
              <a:off x="3517703" y="1822377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060A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9FE0D8-7A8D-4F29-AE2B-C42105543BE1}"/>
                </a:ext>
              </a:extLst>
            </p:cNvPr>
            <p:cNvSpPr txBox="1"/>
            <p:nvPr/>
          </p:nvSpPr>
          <p:spPr>
            <a:xfrm>
              <a:off x="3489324" y="1826509"/>
              <a:ext cx="1114425" cy="25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Review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83A0031-028A-446B-983A-E3126A5724CC}"/>
              </a:ext>
            </a:extLst>
          </p:cNvPr>
          <p:cNvGrpSpPr/>
          <p:nvPr/>
        </p:nvGrpSpPr>
        <p:grpSpPr>
          <a:xfrm>
            <a:off x="2433153" y="3008733"/>
            <a:ext cx="3313184" cy="257024"/>
            <a:chOff x="3489324" y="1822377"/>
            <a:chExt cx="1114425" cy="269875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045013D-173F-47FA-8ACC-4677C085F557}"/>
                </a:ext>
              </a:extLst>
            </p:cNvPr>
            <p:cNvSpPr/>
            <p:nvPr/>
          </p:nvSpPr>
          <p:spPr>
            <a:xfrm>
              <a:off x="3517703" y="1822377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060A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1E49B7-35DF-43EA-A6C7-8C781D14499F}"/>
                </a:ext>
              </a:extLst>
            </p:cNvPr>
            <p:cNvSpPr txBox="1"/>
            <p:nvPr/>
          </p:nvSpPr>
          <p:spPr>
            <a:xfrm>
              <a:off x="3489324" y="1826509"/>
              <a:ext cx="1114425" cy="25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Initiation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027889-91FE-4CB8-9E0A-11E74E7D3207}"/>
              </a:ext>
            </a:extLst>
          </p:cNvPr>
          <p:cNvGrpSpPr/>
          <p:nvPr/>
        </p:nvGrpSpPr>
        <p:grpSpPr>
          <a:xfrm>
            <a:off x="2050056" y="2678526"/>
            <a:ext cx="1007301" cy="326884"/>
            <a:chOff x="3517703" y="1801109"/>
            <a:chExt cx="1057666" cy="343229"/>
          </a:xfrm>
          <a:solidFill>
            <a:srgbClr val="1060AE"/>
          </a:solid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F352C95-07CB-4937-B3AA-54B1B5A81F7D}"/>
                </a:ext>
              </a:extLst>
            </p:cNvPr>
            <p:cNvSpPr/>
            <p:nvPr/>
          </p:nvSpPr>
          <p:spPr>
            <a:xfrm>
              <a:off x="3517703" y="1835449"/>
              <a:ext cx="1057666" cy="269875"/>
            </a:xfrm>
            <a:prstGeom prst="roundRect">
              <a:avLst>
                <a:gd name="adj" fmla="val 17059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63EB430-04FF-4EA0-9DE2-CC6A0D38ED8F}"/>
                </a:ext>
              </a:extLst>
            </p:cNvPr>
            <p:cNvSpPr txBox="1"/>
            <p:nvPr/>
          </p:nvSpPr>
          <p:spPr>
            <a:xfrm>
              <a:off x="3589876" y="1801109"/>
              <a:ext cx="913321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 and Goal Setting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009FB69-70F5-4BA4-900D-463E65EF383C}"/>
              </a:ext>
            </a:extLst>
          </p:cNvPr>
          <p:cNvGrpSpPr/>
          <p:nvPr/>
        </p:nvGrpSpPr>
        <p:grpSpPr>
          <a:xfrm>
            <a:off x="3129911" y="2710383"/>
            <a:ext cx="2532048" cy="257024"/>
            <a:chOff x="3517703" y="1866226"/>
            <a:chExt cx="1057666" cy="269875"/>
          </a:xfrm>
          <a:solidFill>
            <a:srgbClr val="1060AE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E3EF41A-8278-46E9-B66D-2E0B7452479D}"/>
                </a:ext>
              </a:extLst>
            </p:cNvPr>
            <p:cNvSpPr/>
            <p:nvPr/>
          </p:nvSpPr>
          <p:spPr>
            <a:xfrm>
              <a:off x="3517703" y="1866226"/>
              <a:ext cx="1057666" cy="269875"/>
            </a:xfrm>
            <a:prstGeom prst="roundRect">
              <a:avLst>
                <a:gd name="adj" fmla="val 17059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080BF8-C09A-4F0D-B411-2E1FC6410D44}"/>
                </a:ext>
              </a:extLst>
            </p:cNvPr>
            <p:cNvSpPr txBox="1"/>
            <p:nvPr/>
          </p:nvSpPr>
          <p:spPr>
            <a:xfrm>
              <a:off x="3638670" y="1882678"/>
              <a:ext cx="815732" cy="25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 Bkdwn Structure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238927E-733C-4588-ABFF-B97AE1B5ACDE}"/>
              </a:ext>
            </a:extLst>
          </p:cNvPr>
          <p:cNvGrpSpPr/>
          <p:nvPr/>
        </p:nvGrpSpPr>
        <p:grpSpPr>
          <a:xfrm>
            <a:off x="7907522" y="4481597"/>
            <a:ext cx="1007301" cy="257024"/>
            <a:chOff x="3517703" y="1851854"/>
            <a:chExt cx="1057666" cy="2698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12EBD5C9-75F9-4C84-A6F1-58EE48BC07B8}"/>
                </a:ext>
              </a:extLst>
            </p:cNvPr>
            <p:cNvSpPr/>
            <p:nvPr/>
          </p:nvSpPr>
          <p:spPr>
            <a:xfrm>
              <a:off x="3517703" y="185185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467983-CFF7-481F-8440-9C35F5B76ACA}"/>
                </a:ext>
              </a:extLst>
            </p:cNvPr>
            <p:cNvSpPr txBox="1"/>
            <p:nvPr/>
          </p:nvSpPr>
          <p:spPr>
            <a:xfrm>
              <a:off x="3598256" y="1879069"/>
              <a:ext cx="896560" cy="220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Immunization 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DB2FD1A-D019-4385-B0DF-9F540A07EB28}"/>
              </a:ext>
            </a:extLst>
          </p:cNvPr>
          <p:cNvGrpSpPr/>
          <p:nvPr/>
        </p:nvGrpSpPr>
        <p:grpSpPr>
          <a:xfrm>
            <a:off x="6269770" y="5462876"/>
            <a:ext cx="1236331" cy="417781"/>
            <a:chOff x="6251918" y="5807994"/>
            <a:chExt cx="1298148" cy="56582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4FC324D-D480-4E7B-A157-DE94590B4443}"/>
                </a:ext>
              </a:extLst>
            </p:cNvPr>
            <p:cNvSpPr/>
            <p:nvPr/>
          </p:nvSpPr>
          <p:spPr>
            <a:xfrm>
              <a:off x="6333654" y="5807994"/>
              <a:ext cx="1171265" cy="565825"/>
            </a:xfrm>
            <a:prstGeom prst="roundRect">
              <a:avLst>
                <a:gd name="adj" fmla="val 17059"/>
              </a:avLst>
            </a:prstGeom>
            <a:solidFill>
              <a:srgbClr val="95B8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2517E7D-7E14-4334-8C9E-7A2C076E30E5}"/>
                </a:ext>
              </a:extLst>
            </p:cNvPr>
            <p:cNvSpPr txBox="1"/>
            <p:nvPr/>
          </p:nvSpPr>
          <p:spPr>
            <a:xfrm>
              <a:off x="6251918" y="5819822"/>
              <a:ext cx="1298148" cy="521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Bacterial isolation on 5 fish. </a:t>
              </a:r>
            </a:p>
          </p:txBody>
        </p:sp>
      </p:grpSp>
      <p:sp>
        <p:nvSpPr>
          <p:cNvPr id="95" name="Chevron 14">
            <a:extLst>
              <a:ext uri="{FF2B5EF4-FFF2-40B4-BE49-F238E27FC236}">
                <a16:creationId xmlns:a16="http://schemas.microsoft.com/office/drawing/2014/main" id="{B6342AA2-38CA-4E90-800E-98191E2D6AD6}"/>
              </a:ext>
            </a:extLst>
          </p:cNvPr>
          <p:cNvSpPr/>
          <p:nvPr/>
        </p:nvSpPr>
        <p:spPr>
          <a:xfrm rot="16200000">
            <a:off x="7143846" y="2900316"/>
            <a:ext cx="1828179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8AB6F0-4133-458A-B1BF-89BE137F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5175" y="3828943"/>
            <a:ext cx="364022" cy="364022"/>
          </a:xfrm>
          <a:prstGeom prst="rect">
            <a:avLst/>
          </a:prstGeom>
        </p:spPr>
      </p:pic>
      <p:sp>
        <p:nvSpPr>
          <p:cNvPr id="96" name="Chevron 14">
            <a:extLst>
              <a:ext uri="{FF2B5EF4-FFF2-40B4-BE49-F238E27FC236}">
                <a16:creationId xmlns:a16="http://schemas.microsoft.com/office/drawing/2014/main" id="{BEFA406F-A701-4BA8-A8A6-2BD5B0EDD7E8}"/>
              </a:ext>
            </a:extLst>
          </p:cNvPr>
          <p:cNvSpPr/>
          <p:nvPr/>
        </p:nvSpPr>
        <p:spPr>
          <a:xfrm rot="16200000">
            <a:off x="5457687" y="2362227"/>
            <a:ext cx="769846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Chevron 14">
            <a:extLst>
              <a:ext uri="{FF2B5EF4-FFF2-40B4-BE49-F238E27FC236}">
                <a16:creationId xmlns:a16="http://schemas.microsoft.com/office/drawing/2014/main" id="{20E126E6-8824-4B4F-B5AF-5EA88E37B7E7}"/>
              </a:ext>
            </a:extLst>
          </p:cNvPr>
          <p:cNvSpPr/>
          <p:nvPr/>
        </p:nvSpPr>
        <p:spPr>
          <a:xfrm rot="16200000">
            <a:off x="5157870" y="3035203"/>
            <a:ext cx="2014691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612F32D-BF83-4D93-9447-65A09E740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9932" y="2648203"/>
            <a:ext cx="369264" cy="36242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ADC9A32-46A7-4FED-A64F-1908783BBA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6325" y="3997031"/>
            <a:ext cx="417781" cy="417781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4174AF21-AFE3-4D6F-B378-2F523F3CE51C}"/>
              </a:ext>
            </a:extLst>
          </p:cNvPr>
          <p:cNvGrpSpPr/>
          <p:nvPr/>
        </p:nvGrpSpPr>
        <p:grpSpPr>
          <a:xfrm>
            <a:off x="7907525" y="4732734"/>
            <a:ext cx="775239" cy="326884"/>
            <a:chOff x="3517703" y="1841808"/>
            <a:chExt cx="1057666" cy="343229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B437FB3-3188-4064-B4B9-ED9A10C9565D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C754937-97A5-46CF-9B31-5094595253FF}"/>
                </a:ext>
              </a:extLst>
            </p:cNvPr>
            <p:cNvSpPr txBox="1"/>
            <p:nvPr/>
          </p:nvSpPr>
          <p:spPr>
            <a:xfrm>
              <a:off x="3648709" y="1841808"/>
              <a:ext cx="795650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1</a:t>
              </a:r>
            </a:p>
          </p:txBody>
        </p:sp>
      </p:grpSp>
      <p:pic>
        <p:nvPicPr>
          <p:cNvPr id="50" name="Graphic 49">
            <a:extLst>
              <a:ext uri="{FF2B5EF4-FFF2-40B4-BE49-F238E27FC236}">
                <a16:creationId xmlns:a16="http://schemas.microsoft.com/office/drawing/2014/main" id="{05C691D8-11C6-46C5-9CDD-27A243769B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6272" y="4161947"/>
            <a:ext cx="300827" cy="300827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1A4F0439-A974-4730-B51E-2094E2B97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9928" y="1140217"/>
            <a:ext cx="300827" cy="295257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34ABBA81-5E34-4D72-8FB3-BAE968C11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4805" y="1133933"/>
            <a:ext cx="362428" cy="362428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E2E08C0F-2D84-4345-826E-736CBF110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2655" y="1121637"/>
            <a:ext cx="362428" cy="362428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0ACC9E7-545A-4EC9-865D-7326F17AD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7267" y="1126624"/>
            <a:ext cx="362428" cy="362428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B6E3EE8C-73D3-442F-B4A4-9FAAFE88F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8452" y="1125183"/>
            <a:ext cx="362428" cy="362428"/>
          </a:xfrm>
          <a:prstGeom prst="rect">
            <a:avLst/>
          </a:prstGeom>
        </p:spPr>
      </p:pic>
      <p:sp>
        <p:nvSpPr>
          <p:cNvPr id="125" name="Chevron 14">
            <a:extLst>
              <a:ext uri="{FF2B5EF4-FFF2-40B4-BE49-F238E27FC236}">
                <a16:creationId xmlns:a16="http://schemas.microsoft.com/office/drawing/2014/main" id="{7F47DB37-EE19-481F-BA1A-1BFE778F5AE4}"/>
              </a:ext>
            </a:extLst>
          </p:cNvPr>
          <p:cNvSpPr/>
          <p:nvPr/>
        </p:nvSpPr>
        <p:spPr>
          <a:xfrm rot="16200000">
            <a:off x="5392314" y="3123972"/>
            <a:ext cx="2192232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B637F365-5C67-4DA3-A6E3-D351370F6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6697" y="1133933"/>
            <a:ext cx="286631" cy="286631"/>
          </a:xfrm>
          <a:prstGeom prst="rect">
            <a:avLst/>
          </a:prstGeom>
        </p:spPr>
      </p:pic>
      <p:sp>
        <p:nvSpPr>
          <p:cNvPr id="127" name="Chevron 14">
            <a:extLst>
              <a:ext uri="{FF2B5EF4-FFF2-40B4-BE49-F238E27FC236}">
                <a16:creationId xmlns:a16="http://schemas.microsoft.com/office/drawing/2014/main" id="{B33743FD-648D-456C-A19D-FECA19667518}"/>
              </a:ext>
            </a:extLst>
          </p:cNvPr>
          <p:cNvSpPr/>
          <p:nvPr/>
        </p:nvSpPr>
        <p:spPr>
          <a:xfrm rot="16200000">
            <a:off x="5579091" y="3260896"/>
            <a:ext cx="2475262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FFD8CB5D-C595-40AF-AE0C-3ADC52260A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84239" y="1136146"/>
            <a:ext cx="300827" cy="300827"/>
          </a:xfrm>
          <a:prstGeom prst="rect">
            <a:avLst/>
          </a:prstGeom>
        </p:spPr>
      </p:pic>
      <p:sp>
        <p:nvSpPr>
          <p:cNvPr id="129" name="Chevron 14">
            <a:extLst>
              <a:ext uri="{FF2B5EF4-FFF2-40B4-BE49-F238E27FC236}">
                <a16:creationId xmlns:a16="http://schemas.microsoft.com/office/drawing/2014/main" id="{A9B76807-E62C-4AFF-93DB-2E0F9EB9F61B}"/>
              </a:ext>
            </a:extLst>
          </p:cNvPr>
          <p:cNvSpPr/>
          <p:nvPr/>
        </p:nvSpPr>
        <p:spPr>
          <a:xfrm rot="16200000">
            <a:off x="5762882" y="3403448"/>
            <a:ext cx="2758879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0E68B4D-8B14-40A7-924D-9BE962F25F86}"/>
              </a:ext>
            </a:extLst>
          </p:cNvPr>
          <p:cNvGrpSpPr/>
          <p:nvPr/>
        </p:nvGrpSpPr>
        <p:grpSpPr>
          <a:xfrm>
            <a:off x="10153670" y="4732734"/>
            <a:ext cx="775239" cy="326884"/>
            <a:chOff x="3517703" y="1841808"/>
            <a:chExt cx="1057666" cy="343229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AE783F9-E7F6-4968-8634-16E83B970C0F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F438F94-9CFF-4DCD-9116-4D6D7003DD57}"/>
                </a:ext>
              </a:extLst>
            </p:cNvPr>
            <p:cNvSpPr txBox="1"/>
            <p:nvPr/>
          </p:nvSpPr>
          <p:spPr>
            <a:xfrm>
              <a:off x="3648709" y="1841808"/>
              <a:ext cx="795650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2</a:t>
              </a:r>
            </a:p>
          </p:txBody>
        </p:sp>
      </p:grpSp>
      <p:pic>
        <p:nvPicPr>
          <p:cNvPr id="112" name="Graphic 111">
            <a:extLst>
              <a:ext uri="{FF2B5EF4-FFF2-40B4-BE49-F238E27FC236}">
                <a16:creationId xmlns:a16="http://schemas.microsoft.com/office/drawing/2014/main" id="{3DD8AE7D-26FE-46FA-B3E5-9C4ED0E6C0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3012" y="1136146"/>
            <a:ext cx="300827" cy="300827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168E4F72-2FFA-4AE4-A280-5FC82CB71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5463" y="4178010"/>
            <a:ext cx="417781" cy="417781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68286F18-95B0-4AD8-9FD7-D6D3B8BAF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3756" y="4457775"/>
            <a:ext cx="417780" cy="41778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81AE4F6A-C47F-49E5-AED1-B09B9FD06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1200" y="4725113"/>
            <a:ext cx="417781" cy="417781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09269FC-66F7-4199-92BD-B74FFB1C8A0C}"/>
              </a:ext>
            </a:extLst>
          </p:cNvPr>
          <p:cNvGrpSpPr/>
          <p:nvPr/>
        </p:nvGrpSpPr>
        <p:grpSpPr>
          <a:xfrm>
            <a:off x="6639227" y="3893716"/>
            <a:ext cx="967479" cy="257024"/>
            <a:chOff x="3502848" y="1866226"/>
            <a:chExt cx="1072521" cy="26987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8C7663E8-057B-4BEB-B1BD-AADBAB0D7ADF}"/>
                </a:ext>
              </a:extLst>
            </p:cNvPr>
            <p:cNvSpPr/>
            <p:nvPr/>
          </p:nvSpPr>
          <p:spPr>
            <a:xfrm>
              <a:off x="3517703" y="1866226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DBF4E28-4606-4380-A578-E4F33630E9D5}"/>
                </a:ext>
              </a:extLst>
            </p:cNvPr>
            <p:cNvSpPr txBox="1"/>
            <p:nvPr/>
          </p:nvSpPr>
          <p:spPr>
            <a:xfrm>
              <a:off x="3502848" y="1886356"/>
              <a:ext cx="1072521" cy="235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85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Culture bacteria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98DCB7-981B-477D-AE67-CDCCE9F0A283}"/>
              </a:ext>
            </a:extLst>
          </p:cNvPr>
          <p:cNvGrpSpPr/>
          <p:nvPr/>
        </p:nvGrpSpPr>
        <p:grpSpPr>
          <a:xfrm>
            <a:off x="5692199" y="3319368"/>
            <a:ext cx="2500708" cy="258579"/>
            <a:chOff x="3517703" y="1833816"/>
            <a:chExt cx="1057666" cy="271508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D35680A-B165-4816-84E4-35D74C3BF597}"/>
                </a:ext>
              </a:extLst>
            </p:cNvPr>
            <p:cNvSpPr/>
            <p:nvPr/>
          </p:nvSpPr>
          <p:spPr>
            <a:xfrm>
              <a:off x="3517703" y="1835449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730E15-5EDD-4CA9-86EA-096D24B3C0A6}"/>
                </a:ext>
              </a:extLst>
            </p:cNvPr>
            <p:cNvSpPr txBox="1"/>
            <p:nvPr/>
          </p:nvSpPr>
          <p:spPr>
            <a:xfrm>
              <a:off x="3589875" y="1833816"/>
              <a:ext cx="913321" cy="235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US" sz="85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 ponds and acclimate 7 days</a:t>
              </a:r>
              <a:endParaRPr lang="en-IN" sz="85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02CE3-E85F-4A4E-A9A9-7A0CDB0F857C}"/>
              </a:ext>
            </a:extLst>
          </p:cNvPr>
          <p:cNvGrpSpPr/>
          <p:nvPr/>
        </p:nvGrpSpPr>
        <p:grpSpPr>
          <a:xfrm>
            <a:off x="6030479" y="3578154"/>
            <a:ext cx="1244300" cy="326884"/>
            <a:chOff x="3517703" y="1784035"/>
            <a:chExt cx="1057666" cy="343229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942A254-FF8B-4113-AE57-B3834FA8CADE}"/>
                </a:ext>
              </a:extLst>
            </p:cNvPr>
            <p:cNvSpPr/>
            <p:nvPr/>
          </p:nvSpPr>
          <p:spPr>
            <a:xfrm>
              <a:off x="3517703" y="1818279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D743DEB-4026-452C-AFB5-1123CCED3E08}"/>
                </a:ext>
              </a:extLst>
            </p:cNvPr>
            <p:cNvSpPr txBox="1"/>
            <p:nvPr/>
          </p:nvSpPr>
          <p:spPr>
            <a:xfrm>
              <a:off x="3589875" y="1784035"/>
              <a:ext cx="985494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Recover the  two bacterial strains  1 day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5A13400-B70D-487D-93FB-7A25E02FBB43}"/>
              </a:ext>
            </a:extLst>
          </p:cNvPr>
          <p:cNvGrpSpPr/>
          <p:nvPr/>
        </p:nvGrpSpPr>
        <p:grpSpPr>
          <a:xfrm>
            <a:off x="6887935" y="4183353"/>
            <a:ext cx="1019587" cy="257024"/>
            <a:chOff x="3517703" y="1849056"/>
            <a:chExt cx="1070566" cy="269875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7F68D09-ADEB-4538-831C-DE8B1C022116}"/>
                </a:ext>
              </a:extLst>
            </p:cNvPr>
            <p:cNvSpPr/>
            <p:nvPr/>
          </p:nvSpPr>
          <p:spPr>
            <a:xfrm>
              <a:off x="3517703" y="1849056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28C239C-7851-4C10-ABFA-29174FE991A8}"/>
                </a:ext>
              </a:extLst>
            </p:cNvPr>
            <p:cNvSpPr txBox="1"/>
            <p:nvPr/>
          </p:nvSpPr>
          <p:spPr>
            <a:xfrm>
              <a:off x="3517703" y="1876271"/>
              <a:ext cx="1070566" cy="235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85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Produce vaccine</a:t>
              </a:r>
            </a:p>
          </p:txBody>
        </p:sp>
      </p:grpSp>
      <p:sp>
        <p:nvSpPr>
          <p:cNvPr id="131" name="Chevron 14">
            <a:extLst>
              <a:ext uri="{FF2B5EF4-FFF2-40B4-BE49-F238E27FC236}">
                <a16:creationId xmlns:a16="http://schemas.microsoft.com/office/drawing/2014/main" id="{7E3FBB6A-CB31-4637-A7BE-A368A944DAC0}"/>
              </a:ext>
            </a:extLst>
          </p:cNvPr>
          <p:cNvSpPr/>
          <p:nvPr/>
        </p:nvSpPr>
        <p:spPr>
          <a:xfrm rot="16200000">
            <a:off x="9194859" y="3109742"/>
            <a:ext cx="2220693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8E4B600F-FD7B-45EB-A72A-BBE4FC90DD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3012" y="4161948"/>
            <a:ext cx="364021" cy="364021"/>
          </a:xfrm>
          <a:prstGeom prst="rect">
            <a:avLst/>
          </a:prstGeom>
        </p:spPr>
      </p:pic>
      <p:sp>
        <p:nvSpPr>
          <p:cNvPr id="133" name="Footer Placeholder 1">
            <a:extLst>
              <a:ext uri="{FF2B5EF4-FFF2-40B4-BE49-F238E27FC236}">
                <a16:creationId xmlns:a16="http://schemas.microsoft.com/office/drawing/2014/main" id="{95D386DC-6C49-4442-8719-A81BADE3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3244" y="174791"/>
            <a:ext cx="7676955" cy="225979"/>
          </a:xfrm>
        </p:spPr>
        <p:txBody>
          <a:bodyPr vert="horz" lIns="87086" tIns="43543" rIns="87086" bIns="43543" rtlCol="0" anchor="ctr">
            <a:normAutofit/>
          </a:bodyPr>
          <a:lstStyle/>
          <a:p>
            <a:pPr algn="l" defTabSz="870834">
              <a:lnSpc>
                <a:spcPct val="90000"/>
              </a:lnSpc>
              <a:spcAft>
                <a:spcPts val="571"/>
              </a:spcAft>
              <a:defRPr/>
            </a:pPr>
            <a:r>
              <a:rPr lang="en-US" sz="857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Quentin ANDRES, MSc. Aquaculture and Aquatic Resources Management, Asian Institute of Technology, Pathum Thani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F635B84-03B4-4614-B9A5-477D15D8248B}"/>
              </a:ext>
            </a:extLst>
          </p:cNvPr>
          <p:cNvGrpSpPr/>
          <p:nvPr/>
        </p:nvGrpSpPr>
        <p:grpSpPr>
          <a:xfrm>
            <a:off x="5289778" y="479125"/>
            <a:ext cx="1357690" cy="6165697"/>
            <a:chOff x="10355098" y="363423"/>
            <a:chExt cx="1425575" cy="606085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24B2D8B-0034-465B-BCE6-4AC9CDC084DD}"/>
                </a:ext>
              </a:extLst>
            </p:cNvPr>
            <p:cNvSpPr/>
            <p:nvPr/>
          </p:nvSpPr>
          <p:spPr>
            <a:xfrm>
              <a:off x="10355098" y="484803"/>
              <a:ext cx="59515" cy="5939477"/>
            </a:xfrm>
            <a:prstGeom prst="rect">
              <a:avLst/>
            </a:prstGeom>
            <a:solidFill>
              <a:srgbClr val="17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171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820D784-4506-4A1B-9C18-CA00BC8A2C82}"/>
                </a:ext>
              </a:extLst>
            </p:cNvPr>
            <p:cNvGrpSpPr/>
            <p:nvPr/>
          </p:nvGrpSpPr>
          <p:grpSpPr>
            <a:xfrm>
              <a:off x="10355098" y="363423"/>
              <a:ext cx="1425575" cy="321325"/>
              <a:chOff x="3333749" y="1771103"/>
              <a:chExt cx="1425575" cy="321325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AFAF075E-1182-4563-96E6-AB6EEF6715DE}"/>
                  </a:ext>
                </a:extLst>
              </p:cNvPr>
              <p:cNvSpPr/>
              <p:nvPr/>
            </p:nvSpPr>
            <p:spPr>
              <a:xfrm>
                <a:off x="3333749" y="1805443"/>
                <a:ext cx="1425575" cy="269875"/>
              </a:xfrm>
              <a:prstGeom prst="roundRect">
                <a:avLst>
                  <a:gd name="adj" fmla="val 17059"/>
                </a:avLst>
              </a:prstGeom>
              <a:solidFill>
                <a:srgbClr val="17A08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35437"/>
                <a:endParaRPr lang="en-IN" sz="95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0B7B9DB-CD30-457E-8988-61B106942CC1}"/>
                  </a:ext>
                </a:extLst>
              </p:cNvPr>
              <p:cNvSpPr txBox="1"/>
              <p:nvPr/>
            </p:nvSpPr>
            <p:spPr>
              <a:xfrm>
                <a:off x="3448048" y="1771103"/>
                <a:ext cx="1196976" cy="32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35437"/>
                <a:r>
                  <a:rPr lang="en-IN" sz="1524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Today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54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15E626-75CF-4804-B5AB-8B71FC84A5E6}"/>
              </a:ext>
            </a:extLst>
          </p:cNvPr>
          <p:cNvGraphicFramePr>
            <a:graphicFrameLocks noGrp="1"/>
          </p:cNvGraphicFramePr>
          <p:nvPr/>
        </p:nvGraphicFramePr>
        <p:xfrm>
          <a:off x="284652" y="828155"/>
          <a:ext cx="11757479" cy="594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209">
                  <a:extLst>
                    <a:ext uri="{9D8B030D-6E8A-4147-A177-3AD203B41FA5}">
                      <a16:colId xmlns:a16="http://schemas.microsoft.com/office/drawing/2014/main" val="2575079064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1499920042"/>
                    </a:ext>
                  </a:extLst>
                </a:gridCol>
                <a:gridCol w="302381">
                  <a:extLst>
                    <a:ext uri="{9D8B030D-6E8A-4147-A177-3AD203B41FA5}">
                      <a16:colId xmlns:a16="http://schemas.microsoft.com/office/drawing/2014/main" val="2601241496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3986821419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5161857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7382395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4156114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0016665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076206358"/>
                    </a:ext>
                  </a:extLst>
                </a:gridCol>
                <a:gridCol w="279749">
                  <a:extLst>
                    <a:ext uri="{9D8B030D-6E8A-4147-A177-3AD203B41FA5}">
                      <a16:colId xmlns:a16="http://schemas.microsoft.com/office/drawing/2014/main" val="221314801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78684682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48904442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24823444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369049059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76270850"/>
                    </a:ext>
                  </a:extLst>
                </a:gridCol>
                <a:gridCol w="337398">
                  <a:extLst>
                    <a:ext uri="{9D8B030D-6E8A-4147-A177-3AD203B41FA5}">
                      <a16:colId xmlns:a16="http://schemas.microsoft.com/office/drawing/2014/main" val="2793453874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928829175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514640100"/>
                    </a:ext>
                  </a:extLst>
                </a:gridCol>
                <a:gridCol w="313924">
                  <a:extLst>
                    <a:ext uri="{9D8B030D-6E8A-4147-A177-3AD203B41FA5}">
                      <a16:colId xmlns:a16="http://schemas.microsoft.com/office/drawing/2014/main" val="239817883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00822393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426732394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759419218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363211663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25967759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96745446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58943473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570133691"/>
                    </a:ext>
                  </a:extLst>
                </a:gridCol>
                <a:gridCol w="359953">
                  <a:extLst>
                    <a:ext uri="{9D8B030D-6E8A-4147-A177-3AD203B41FA5}">
                      <a16:colId xmlns:a16="http://schemas.microsoft.com/office/drawing/2014/main" val="283550141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94073895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24835395"/>
                    </a:ext>
                  </a:extLst>
                </a:gridCol>
                <a:gridCol w="330575">
                  <a:extLst>
                    <a:ext uri="{9D8B030D-6E8A-4147-A177-3AD203B41FA5}">
                      <a16:colId xmlns:a16="http://schemas.microsoft.com/office/drawing/2014/main" val="48444191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341860655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669114604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30919579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4039707661"/>
                    </a:ext>
                  </a:extLst>
                </a:gridCol>
              </a:tblGrid>
              <a:tr h="328279">
                <a:tc gridSpan="3"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September</a:t>
                      </a:r>
                    </a:p>
                  </a:txBody>
                  <a:tcPr marL="87086" marR="87086" marT="43543" marB="4354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gridSpan="30"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October</a:t>
                      </a:r>
                    </a:p>
                  </a:txBody>
                  <a:tcPr marL="87086" marR="87086" marT="43543" marB="43543">
                    <a:solidFill>
                      <a:srgbClr val="0F675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3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87086" marR="87086" marT="43543" marB="43543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7C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34495"/>
                  </a:ext>
                </a:extLst>
              </a:tr>
              <a:tr h="2902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993599"/>
                  </a:ext>
                </a:extLst>
              </a:tr>
              <a:tr h="226152">
                <a:tc vMerge="1">
                  <a:txBody>
                    <a:bodyPr/>
                    <a:lstStyle/>
                    <a:p>
                      <a:pPr algn="l"/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87086" marR="87086" marT="43543" marB="43543" anchor="ctr"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87086" marR="87086" marT="43543" marB="43543" anchor="ctr"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87086" marR="87086" marT="43543" marB="43543" anchor="ctr"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BA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32674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Day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89228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Week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7086" marR="87086" marT="43543" marB="43543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63410875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one</a:t>
                      </a:r>
                    </a:p>
                  </a:txBody>
                  <a:tcPr marL="87086" marR="87086" marT="43543" marB="43543" anchor="ctr">
                    <a:solidFill>
                      <a:srgbClr val="1060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71201"/>
                  </a:ext>
                </a:extLst>
              </a:tr>
              <a:tr h="290286">
                <a:tc rowSpan="3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Conception Definition Planning</a:t>
                      </a:r>
                    </a:p>
                    <a:p>
                      <a:pPr lvl="0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Initiation</a:t>
                      </a:r>
                    </a:p>
                  </a:txBody>
                  <a:tcPr marL="87086" marR="87086" marT="43543" marB="43543" anchor="ctr">
                    <a:solidFill>
                      <a:srgbClr val="C3DE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85004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3195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7572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Two</a:t>
                      </a:r>
                    </a:p>
                  </a:txBody>
                  <a:tcPr marL="87086" marR="87086" marT="43543" marB="43543">
                    <a:solidFill>
                      <a:srgbClr val="17A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42994"/>
                  </a:ext>
                </a:extLst>
              </a:tr>
              <a:tr h="290286">
                <a:tc rowSpan="5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Pond/fish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Bacterial recovery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Bacterial preparation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Fish swabs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Immunization</a:t>
                      </a:r>
                    </a:p>
                  </a:txBody>
                  <a:tcPr marL="87086" marR="87086" marT="43543" marB="43543" anchor="ctr">
                    <a:solidFill>
                      <a:srgbClr val="C2F6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0094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27018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28862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11192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72260"/>
                  </a:ext>
                </a:extLst>
              </a:tr>
              <a:tr h="402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Three</a:t>
                      </a:r>
                    </a:p>
                  </a:txBody>
                  <a:tcPr marL="87086" marR="87086" marT="43543" marB="43543">
                    <a:solidFill>
                      <a:srgbClr val="95B85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20925"/>
                  </a:ext>
                </a:extLst>
              </a:tr>
              <a:tr h="345616">
                <a:tc rowSpan="4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 tests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 assays ELISA &amp; PCR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Bacteriology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 results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Conclusions</a:t>
                      </a:r>
                    </a:p>
                  </a:txBody>
                  <a:tcPr marL="87086" marR="87086" marT="43543" marB="43543" anchor="ctr">
                    <a:solidFill>
                      <a:srgbClr val="D1E0B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06756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20916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59040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12410"/>
                  </a:ext>
                </a:extLst>
              </a:tr>
              <a:tr h="0">
                <a:tc gridSpan="35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42706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3DFB5618-1594-4E93-AD97-D7AD30105923}"/>
              </a:ext>
            </a:extLst>
          </p:cNvPr>
          <p:cNvGrpSpPr/>
          <p:nvPr/>
        </p:nvGrpSpPr>
        <p:grpSpPr>
          <a:xfrm>
            <a:off x="290287" y="163286"/>
            <a:ext cx="212076" cy="631678"/>
            <a:chOff x="1" y="138820"/>
            <a:chExt cx="222680" cy="7496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CA0030-A31C-464D-A208-3295465A8277}"/>
                </a:ext>
              </a:extLst>
            </p:cNvPr>
            <p:cNvSpPr/>
            <p:nvPr/>
          </p:nvSpPr>
          <p:spPr>
            <a:xfrm>
              <a:off x="1" y="138820"/>
              <a:ext cx="100440" cy="7496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875">
                <a:defRPr/>
              </a:pPr>
              <a:endParaRPr lang="en-US" sz="171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A6FFD7-521C-459C-8D11-6CF96A9C1318}"/>
                </a:ext>
              </a:extLst>
            </p:cNvPr>
            <p:cNvSpPr/>
            <p:nvPr/>
          </p:nvSpPr>
          <p:spPr>
            <a:xfrm>
              <a:off x="103935" y="138820"/>
              <a:ext cx="118746" cy="624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875">
                <a:defRPr/>
              </a:pPr>
              <a:endParaRPr lang="en-US" sz="1714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45EDE8-4B8E-465F-8823-4ED4003955EC}"/>
              </a:ext>
            </a:extLst>
          </p:cNvPr>
          <p:cNvSpPr/>
          <p:nvPr/>
        </p:nvSpPr>
        <p:spPr>
          <a:xfrm>
            <a:off x="502557" y="166258"/>
            <a:ext cx="9649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5437"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Project Planning Timeline</a:t>
            </a:r>
            <a:endParaRPr lang="en-IN" sz="3200" dirty="0">
              <a:solidFill>
                <a:srgbClr val="17406D"/>
              </a:solidFill>
              <a:latin typeface="Calibri Light" panose="020F03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17986D-71A0-4492-89E8-409D020DF26B}"/>
              </a:ext>
            </a:extLst>
          </p:cNvPr>
          <p:cNvGrpSpPr/>
          <p:nvPr/>
        </p:nvGrpSpPr>
        <p:grpSpPr>
          <a:xfrm>
            <a:off x="2999117" y="4716507"/>
            <a:ext cx="775239" cy="326884"/>
            <a:chOff x="3517703" y="1841808"/>
            <a:chExt cx="1057666" cy="34322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F94240-7E5D-4CFF-8B3E-7A5E12F925C5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478C2E-3C14-49F6-A117-027F5C2BCD34}"/>
                </a:ext>
              </a:extLst>
            </p:cNvPr>
            <p:cNvSpPr txBox="1"/>
            <p:nvPr/>
          </p:nvSpPr>
          <p:spPr>
            <a:xfrm>
              <a:off x="3648709" y="1841808"/>
              <a:ext cx="795650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3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B9316C91-8AD0-40F1-B25C-A70D4FB89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8459" y="1119918"/>
            <a:ext cx="300827" cy="30082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0175567-B335-43D6-98C6-51E37F42EA1C}"/>
              </a:ext>
            </a:extLst>
          </p:cNvPr>
          <p:cNvGrpSpPr/>
          <p:nvPr/>
        </p:nvGrpSpPr>
        <p:grpSpPr>
          <a:xfrm>
            <a:off x="5088813" y="4716507"/>
            <a:ext cx="775239" cy="326884"/>
            <a:chOff x="3517703" y="1841808"/>
            <a:chExt cx="1057666" cy="34322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29149FB-8403-497A-9A00-ADEE047CF1CB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FAD185-6EC9-4B4F-B52E-2670D1C4E0C0}"/>
                </a:ext>
              </a:extLst>
            </p:cNvPr>
            <p:cNvSpPr txBox="1"/>
            <p:nvPr/>
          </p:nvSpPr>
          <p:spPr>
            <a:xfrm>
              <a:off x="3648709" y="1841808"/>
              <a:ext cx="795650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4</a:t>
              </a: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C47CA381-0F32-40AC-8B36-EC253AEF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4178" y="1119918"/>
            <a:ext cx="300827" cy="30082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D28D77-6A9F-4A41-8874-1DEFC672A865}"/>
              </a:ext>
            </a:extLst>
          </p:cNvPr>
          <p:cNvGrpSpPr/>
          <p:nvPr/>
        </p:nvGrpSpPr>
        <p:grpSpPr>
          <a:xfrm>
            <a:off x="9486368" y="4720745"/>
            <a:ext cx="775239" cy="326884"/>
            <a:chOff x="3517703" y="1841808"/>
            <a:chExt cx="1057666" cy="34322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88B84D4-C9A0-4D05-8810-901DC2498F4C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40D6B2-9F1E-45AB-97BA-CC296BB6588C}"/>
                </a:ext>
              </a:extLst>
            </p:cNvPr>
            <p:cNvSpPr txBox="1"/>
            <p:nvPr/>
          </p:nvSpPr>
          <p:spPr>
            <a:xfrm>
              <a:off x="3648709" y="1841808"/>
              <a:ext cx="795650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6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44B4BC60-FE42-4A56-AEEB-CDCC076F5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5710" y="1124156"/>
            <a:ext cx="300827" cy="3008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293A166-1650-424E-A2EC-249A25A6239B}"/>
              </a:ext>
            </a:extLst>
          </p:cNvPr>
          <p:cNvGrpSpPr/>
          <p:nvPr/>
        </p:nvGrpSpPr>
        <p:grpSpPr>
          <a:xfrm>
            <a:off x="11733884" y="4722021"/>
            <a:ext cx="295193" cy="282944"/>
            <a:chOff x="3517703" y="1841808"/>
            <a:chExt cx="1057666" cy="29709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D31DA5-6AFF-468C-9CE4-E7BF6FFC59E0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E9704C-9C79-4236-B233-0C79A6AF8E24}"/>
                </a:ext>
              </a:extLst>
            </p:cNvPr>
            <p:cNvSpPr txBox="1"/>
            <p:nvPr/>
          </p:nvSpPr>
          <p:spPr>
            <a:xfrm>
              <a:off x="3648711" y="1841808"/>
              <a:ext cx="795655" cy="220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AF92205D-955A-4D19-8391-8C549961C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8248" y="1125429"/>
            <a:ext cx="300827" cy="30082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A5620-8F69-429B-A2B6-B1CE4A8A4F06}"/>
              </a:ext>
            </a:extLst>
          </p:cNvPr>
          <p:cNvGrpSpPr/>
          <p:nvPr/>
        </p:nvGrpSpPr>
        <p:grpSpPr>
          <a:xfrm>
            <a:off x="5033308" y="4434261"/>
            <a:ext cx="1043865" cy="326884"/>
            <a:chOff x="3479311" y="1816869"/>
            <a:chExt cx="1096058" cy="34322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A89CAC6-F598-4A9D-B824-D48AD386DB75}"/>
                </a:ext>
              </a:extLst>
            </p:cNvPr>
            <p:cNvSpPr/>
            <p:nvPr/>
          </p:nvSpPr>
          <p:spPr>
            <a:xfrm>
              <a:off x="3517703" y="185185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9BF3CB-DD51-43ED-8DEB-DE0D8484ABBC}"/>
                </a:ext>
              </a:extLst>
            </p:cNvPr>
            <p:cNvSpPr txBox="1"/>
            <p:nvPr/>
          </p:nvSpPr>
          <p:spPr>
            <a:xfrm>
              <a:off x="3479311" y="1816869"/>
              <a:ext cx="1096057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Immunization 2 Booster of day 21</a:t>
              </a:r>
            </a:p>
          </p:txBody>
        </p:sp>
      </p:grpSp>
      <p:sp>
        <p:nvSpPr>
          <p:cNvPr id="30" name="Chevron 14">
            <a:extLst>
              <a:ext uri="{FF2B5EF4-FFF2-40B4-BE49-F238E27FC236}">
                <a16:creationId xmlns:a16="http://schemas.microsoft.com/office/drawing/2014/main" id="{72A7F967-F05C-42FA-9820-011BC3FDDD4A}"/>
              </a:ext>
            </a:extLst>
          </p:cNvPr>
          <p:cNvSpPr/>
          <p:nvPr/>
        </p:nvSpPr>
        <p:spPr>
          <a:xfrm rot="16200000">
            <a:off x="4306196" y="2886305"/>
            <a:ext cx="1828179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8F20991-824B-4B29-B1E8-2D5DBE736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7525" y="3814932"/>
            <a:ext cx="364022" cy="364022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8845C94-6828-4748-ABA0-803E7100E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0313" y="1125429"/>
            <a:ext cx="300827" cy="300827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4776E4E-EBEC-48D7-8ACE-E2BE72F02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2053" y="1122134"/>
            <a:ext cx="300827" cy="30082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BD7691E-E433-4E74-BD24-1BC286058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5005" y="1118548"/>
            <a:ext cx="350792" cy="35079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4EF1103-A287-44A6-8A07-C6F14C5487EF}"/>
              </a:ext>
            </a:extLst>
          </p:cNvPr>
          <p:cNvGrpSpPr/>
          <p:nvPr/>
        </p:nvGrpSpPr>
        <p:grpSpPr>
          <a:xfrm>
            <a:off x="7598303" y="5481024"/>
            <a:ext cx="4394210" cy="257024"/>
            <a:chOff x="3517703" y="1847283"/>
            <a:chExt cx="6357548" cy="26987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50248C1-EFEF-4ED5-A8FF-B68EDD775420}"/>
                </a:ext>
              </a:extLst>
            </p:cNvPr>
            <p:cNvSpPr/>
            <p:nvPr/>
          </p:nvSpPr>
          <p:spPr>
            <a:xfrm>
              <a:off x="3517703" y="1847283"/>
              <a:ext cx="6357548" cy="269875"/>
            </a:xfrm>
            <a:prstGeom prst="roundRect">
              <a:avLst>
                <a:gd name="adj" fmla="val 17059"/>
              </a:avLst>
            </a:prstGeom>
            <a:solidFill>
              <a:srgbClr val="95B8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CDD251-B484-4B66-A4AE-67404E407324}"/>
                </a:ext>
              </a:extLst>
            </p:cNvPr>
            <p:cNvSpPr txBox="1"/>
            <p:nvPr/>
          </p:nvSpPr>
          <p:spPr>
            <a:xfrm>
              <a:off x="3517703" y="1859110"/>
              <a:ext cx="6357548" cy="2507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bacterial challenge</a:t>
              </a:r>
            </a:p>
          </p:txBody>
        </p:sp>
      </p:grpSp>
      <p:sp>
        <p:nvSpPr>
          <p:cNvPr id="49" name="Chevron 14">
            <a:extLst>
              <a:ext uri="{FF2B5EF4-FFF2-40B4-BE49-F238E27FC236}">
                <a16:creationId xmlns:a16="http://schemas.microsoft.com/office/drawing/2014/main" id="{E5D74342-46FA-474A-9A3C-A07D0E9AAC0C}"/>
              </a:ext>
            </a:extLst>
          </p:cNvPr>
          <p:cNvSpPr/>
          <p:nvPr/>
        </p:nvSpPr>
        <p:spPr>
          <a:xfrm rot="16200000">
            <a:off x="2029801" y="3093190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B828DA0-1058-4FDF-8858-D723C3D4E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8767" y="4129482"/>
            <a:ext cx="364022" cy="36402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BCC0004-9B82-48BE-B9E6-ED75ACD05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5839" y="4140835"/>
            <a:ext cx="300827" cy="300827"/>
          </a:xfrm>
          <a:prstGeom prst="rect">
            <a:avLst/>
          </a:prstGeom>
        </p:spPr>
      </p:pic>
      <p:sp>
        <p:nvSpPr>
          <p:cNvPr id="52" name="Chevron 14">
            <a:extLst>
              <a:ext uri="{FF2B5EF4-FFF2-40B4-BE49-F238E27FC236}">
                <a16:creationId xmlns:a16="http://schemas.microsoft.com/office/drawing/2014/main" id="{11C0D442-557A-44FD-936C-ACBC23FC69FF}"/>
              </a:ext>
            </a:extLst>
          </p:cNvPr>
          <p:cNvSpPr/>
          <p:nvPr/>
        </p:nvSpPr>
        <p:spPr>
          <a:xfrm rot="16200000">
            <a:off x="6319221" y="3093189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7586F64-4505-407E-A5A3-DD6A18B3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8187" y="4129481"/>
            <a:ext cx="364022" cy="364022"/>
          </a:xfrm>
          <a:prstGeom prst="rect">
            <a:avLst/>
          </a:prstGeom>
        </p:spPr>
      </p:pic>
      <p:sp>
        <p:nvSpPr>
          <p:cNvPr id="54" name="Chevron 14">
            <a:extLst>
              <a:ext uri="{FF2B5EF4-FFF2-40B4-BE49-F238E27FC236}">
                <a16:creationId xmlns:a16="http://schemas.microsoft.com/office/drawing/2014/main" id="{D24A84E1-B484-4F79-A553-2E0F94B8B99A}"/>
              </a:ext>
            </a:extLst>
          </p:cNvPr>
          <p:cNvSpPr/>
          <p:nvPr/>
        </p:nvSpPr>
        <p:spPr>
          <a:xfrm rot="16200000">
            <a:off x="8495149" y="3093189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57E83A09-D781-48F9-9315-97A2E3004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4115" y="4129481"/>
            <a:ext cx="364022" cy="364022"/>
          </a:xfrm>
          <a:prstGeom prst="rect">
            <a:avLst/>
          </a:prstGeom>
        </p:spPr>
      </p:pic>
      <p:sp>
        <p:nvSpPr>
          <p:cNvPr id="56" name="Chevron 14">
            <a:extLst>
              <a:ext uri="{FF2B5EF4-FFF2-40B4-BE49-F238E27FC236}">
                <a16:creationId xmlns:a16="http://schemas.microsoft.com/office/drawing/2014/main" id="{E6A20337-998B-474E-B35E-2BB65C40E843}"/>
              </a:ext>
            </a:extLst>
          </p:cNvPr>
          <p:cNvSpPr/>
          <p:nvPr/>
        </p:nvSpPr>
        <p:spPr>
          <a:xfrm rot="16200000">
            <a:off x="10770734" y="3093189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9BC636B-22A7-4F8D-82BA-B7B82DD7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9698" y="4129479"/>
            <a:ext cx="364022" cy="364022"/>
          </a:xfrm>
          <a:prstGeom prst="rect">
            <a:avLst/>
          </a:prstGeom>
        </p:spPr>
      </p:pic>
      <p:sp>
        <p:nvSpPr>
          <p:cNvPr id="62" name="Chevron 14">
            <a:extLst>
              <a:ext uri="{FF2B5EF4-FFF2-40B4-BE49-F238E27FC236}">
                <a16:creationId xmlns:a16="http://schemas.microsoft.com/office/drawing/2014/main" id="{66FF7605-86DB-48FA-9AD1-95B274D134DC}"/>
              </a:ext>
            </a:extLst>
          </p:cNvPr>
          <p:cNvSpPr/>
          <p:nvPr/>
        </p:nvSpPr>
        <p:spPr>
          <a:xfrm rot="16200000">
            <a:off x="6194169" y="3543429"/>
            <a:ext cx="3142429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3F0A76-5927-44D9-932F-A2FB73B1421B}"/>
              </a:ext>
            </a:extLst>
          </p:cNvPr>
          <p:cNvGrpSpPr/>
          <p:nvPr/>
        </p:nvGrpSpPr>
        <p:grpSpPr>
          <a:xfrm>
            <a:off x="7284836" y="4716507"/>
            <a:ext cx="775239" cy="326884"/>
            <a:chOff x="3517703" y="1841808"/>
            <a:chExt cx="1057666" cy="34322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700F50A-9033-43D3-8F3F-10D6295BCF88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CDCBC-B008-4528-B325-88DA1322AC79}"/>
                </a:ext>
              </a:extLst>
            </p:cNvPr>
            <p:cNvSpPr txBox="1"/>
            <p:nvPr/>
          </p:nvSpPr>
          <p:spPr>
            <a:xfrm>
              <a:off x="3648709" y="1841808"/>
              <a:ext cx="795650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5</a:t>
              </a:r>
            </a:p>
          </p:txBody>
        </p:sp>
      </p:grpSp>
      <p:pic>
        <p:nvPicPr>
          <p:cNvPr id="63" name="Graphic 62">
            <a:extLst>
              <a:ext uri="{FF2B5EF4-FFF2-40B4-BE49-F238E27FC236}">
                <a16:creationId xmlns:a16="http://schemas.microsoft.com/office/drawing/2014/main" id="{D589355F-7D66-49D7-87B1-3A63700E4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5741" y="4967222"/>
            <a:ext cx="474225" cy="474225"/>
          </a:xfrm>
          <a:prstGeom prst="rect">
            <a:avLst/>
          </a:prstGeom>
        </p:spPr>
      </p:pic>
      <p:sp>
        <p:nvSpPr>
          <p:cNvPr id="64" name="Footer Placeholder 1">
            <a:extLst>
              <a:ext uri="{FF2B5EF4-FFF2-40B4-BE49-F238E27FC236}">
                <a16:creationId xmlns:a16="http://schemas.microsoft.com/office/drawing/2014/main" id="{6F286707-021F-4867-BD85-D8DD593D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3244" y="174791"/>
            <a:ext cx="7676955" cy="225979"/>
          </a:xfrm>
        </p:spPr>
        <p:txBody>
          <a:bodyPr vert="horz" lIns="87086" tIns="43543" rIns="87086" bIns="43543" rtlCol="0" anchor="ctr">
            <a:normAutofit/>
          </a:bodyPr>
          <a:lstStyle/>
          <a:p>
            <a:pPr algn="l" defTabSz="870834">
              <a:lnSpc>
                <a:spcPct val="90000"/>
              </a:lnSpc>
              <a:spcAft>
                <a:spcPts val="571"/>
              </a:spcAft>
              <a:defRPr/>
            </a:pPr>
            <a:r>
              <a:rPr lang="en-US" sz="857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Quentin ANDRES, MSc. Aquaculture and Aquatic Resources Management, Asian Institute of Technology, Pathum Thani</a:t>
            </a:r>
          </a:p>
        </p:txBody>
      </p:sp>
    </p:spTree>
    <p:extLst>
      <p:ext uri="{BB962C8B-B14F-4D97-AF65-F5344CB8AC3E}">
        <p14:creationId xmlns:p14="http://schemas.microsoft.com/office/powerpoint/2010/main" val="107071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15E626-75CF-4804-B5AB-8B71FC84A5E6}"/>
              </a:ext>
            </a:extLst>
          </p:cNvPr>
          <p:cNvGraphicFramePr>
            <a:graphicFrameLocks noGrp="1"/>
          </p:cNvGraphicFramePr>
          <p:nvPr/>
        </p:nvGraphicFramePr>
        <p:xfrm>
          <a:off x="286398" y="829599"/>
          <a:ext cx="11757479" cy="595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209">
                  <a:extLst>
                    <a:ext uri="{9D8B030D-6E8A-4147-A177-3AD203B41FA5}">
                      <a16:colId xmlns:a16="http://schemas.microsoft.com/office/drawing/2014/main" val="2575079064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1499920042"/>
                    </a:ext>
                  </a:extLst>
                </a:gridCol>
                <a:gridCol w="302381">
                  <a:extLst>
                    <a:ext uri="{9D8B030D-6E8A-4147-A177-3AD203B41FA5}">
                      <a16:colId xmlns:a16="http://schemas.microsoft.com/office/drawing/2014/main" val="2601241496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3986821419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5161857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7382395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4156114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0016665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076206358"/>
                    </a:ext>
                  </a:extLst>
                </a:gridCol>
                <a:gridCol w="279749">
                  <a:extLst>
                    <a:ext uri="{9D8B030D-6E8A-4147-A177-3AD203B41FA5}">
                      <a16:colId xmlns:a16="http://schemas.microsoft.com/office/drawing/2014/main" val="221314801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78684682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48904442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24823444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369049059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76270850"/>
                    </a:ext>
                  </a:extLst>
                </a:gridCol>
                <a:gridCol w="337398">
                  <a:extLst>
                    <a:ext uri="{9D8B030D-6E8A-4147-A177-3AD203B41FA5}">
                      <a16:colId xmlns:a16="http://schemas.microsoft.com/office/drawing/2014/main" val="2793453874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928829175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514640100"/>
                    </a:ext>
                  </a:extLst>
                </a:gridCol>
                <a:gridCol w="313924">
                  <a:extLst>
                    <a:ext uri="{9D8B030D-6E8A-4147-A177-3AD203B41FA5}">
                      <a16:colId xmlns:a16="http://schemas.microsoft.com/office/drawing/2014/main" val="239817883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00822393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426732394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759419218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363211663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25967759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96745446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58943473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570133691"/>
                    </a:ext>
                  </a:extLst>
                </a:gridCol>
                <a:gridCol w="359953">
                  <a:extLst>
                    <a:ext uri="{9D8B030D-6E8A-4147-A177-3AD203B41FA5}">
                      <a16:colId xmlns:a16="http://schemas.microsoft.com/office/drawing/2014/main" val="283550141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94073895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24835395"/>
                    </a:ext>
                  </a:extLst>
                </a:gridCol>
                <a:gridCol w="330575">
                  <a:extLst>
                    <a:ext uri="{9D8B030D-6E8A-4147-A177-3AD203B41FA5}">
                      <a16:colId xmlns:a16="http://schemas.microsoft.com/office/drawing/2014/main" val="48444191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341860655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669114604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30919579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4039707661"/>
                    </a:ext>
                  </a:extLst>
                </a:gridCol>
              </a:tblGrid>
              <a:tr h="328279">
                <a:tc gridSpan="3"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October</a:t>
                      </a:r>
                    </a:p>
                  </a:txBody>
                  <a:tcPr marL="87086" marR="87086" marT="43543" marB="43543">
                    <a:solidFill>
                      <a:srgbClr val="0F675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gridSpan="30"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November</a:t>
                      </a:r>
                    </a:p>
                  </a:txBody>
                  <a:tcPr marL="87086" marR="87086" marT="43543" marB="43543">
                    <a:solidFill>
                      <a:srgbClr val="627C3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3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87086" marR="87086" marT="43543" marB="43543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34495"/>
                  </a:ext>
                </a:extLst>
              </a:tr>
              <a:tr h="2902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993599"/>
                  </a:ext>
                </a:extLst>
              </a:tr>
              <a:tr h="226152">
                <a:tc vMerge="1">
                  <a:txBody>
                    <a:bodyPr/>
                    <a:lstStyle/>
                    <a:p>
                      <a:pPr algn="l"/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87086" marR="87086" marT="43543" marB="43543" anchor="ctr">
                    <a:solidFill>
                      <a:srgbClr val="17A0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87086" marR="87086" marT="43543" marB="43543" anchor="ctr">
                    <a:solidFill>
                      <a:srgbClr val="17A0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87086" marR="87086" marT="43543" marB="4354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32674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Day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89228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Week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10875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one</a:t>
                      </a:r>
                    </a:p>
                  </a:txBody>
                  <a:tcPr marL="87086" marR="87086" marT="43543" marB="43543" anchor="ctr">
                    <a:solidFill>
                      <a:srgbClr val="1060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71201"/>
                  </a:ext>
                </a:extLst>
              </a:tr>
              <a:tr h="290286">
                <a:tc rowSpan="3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Conception Definition Planning</a:t>
                      </a:r>
                    </a:p>
                    <a:p>
                      <a:pPr lvl="0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Initiation</a:t>
                      </a:r>
                    </a:p>
                  </a:txBody>
                  <a:tcPr marL="87086" marR="87086" marT="43543" marB="43543" anchor="ctr">
                    <a:solidFill>
                      <a:srgbClr val="C3DE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85004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3195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7572"/>
                  </a:ext>
                </a:extLst>
              </a:tr>
              <a:tr h="301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Two</a:t>
                      </a:r>
                    </a:p>
                  </a:txBody>
                  <a:tcPr marL="87086" marR="87086" marT="43543" marB="43543">
                    <a:solidFill>
                      <a:srgbClr val="17A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42994"/>
                  </a:ext>
                </a:extLst>
              </a:tr>
              <a:tr h="290286">
                <a:tc rowSpan="5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Pond/fish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Bacterial recovery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Bacterial preparation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Fish swabs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Immunization</a:t>
                      </a:r>
                    </a:p>
                  </a:txBody>
                  <a:tcPr marL="87086" marR="87086" marT="43543" marB="43543" anchor="ctr">
                    <a:solidFill>
                      <a:srgbClr val="C2F6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0094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27018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28862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11192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72260"/>
                  </a:ext>
                </a:extLst>
              </a:tr>
              <a:tr h="402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Three</a:t>
                      </a:r>
                    </a:p>
                  </a:txBody>
                  <a:tcPr marL="87086" marR="87086" marT="43543" marB="43543">
                    <a:solidFill>
                      <a:srgbClr val="95B85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20925"/>
                  </a:ext>
                </a:extLst>
              </a:tr>
              <a:tr h="345616">
                <a:tc rowSpan="4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 tests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 assays ELISA &amp; PCR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Bacteriology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 results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Conclusions</a:t>
                      </a:r>
                    </a:p>
                  </a:txBody>
                  <a:tcPr marL="87086" marR="87086" marT="43543" marB="43543" anchor="ctr">
                    <a:solidFill>
                      <a:srgbClr val="D1E0B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06756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20916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59040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12410"/>
                  </a:ext>
                </a:extLst>
              </a:tr>
              <a:tr h="0">
                <a:tc gridSpan="35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42706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3DFB5618-1594-4E93-AD97-D7AD30105923}"/>
              </a:ext>
            </a:extLst>
          </p:cNvPr>
          <p:cNvGrpSpPr/>
          <p:nvPr/>
        </p:nvGrpSpPr>
        <p:grpSpPr>
          <a:xfrm>
            <a:off x="290287" y="163286"/>
            <a:ext cx="212076" cy="631678"/>
            <a:chOff x="1" y="138820"/>
            <a:chExt cx="222680" cy="7496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CA0030-A31C-464D-A208-3295465A8277}"/>
                </a:ext>
              </a:extLst>
            </p:cNvPr>
            <p:cNvSpPr/>
            <p:nvPr/>
          </p:nvSpPr>
          <p:spPr>
            <a:xfrm>
              <a:off x="1" y="138820"/>
              <a:ext cx="100440" cy="7496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875">
                <a:defRPr/>
              </a:pPr>
              <a:endParaRPr lang="en-US" sz="171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A6FFD7-521C-459C-8D11-6CF96A9C1318}"/>
                </a:ext>
              </a:extLst>
            </p:cNvPr>
            <p:cNvSpPr/>
            <p:nvPr/>
          </p:nvSpPr>
          <p:spPr>
            <a:xfrm>
              <a:off x="103935" y="138820"/>
              <a:ext cx="118746" cy="624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875">
                <a:defRPr/>
              </a:pPr>
              <a:endParaRPr lang="en-US" sz="1714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45EDE8-4B8E-465F-8823-4ED4003955EC}"/>
              </a:ext>
            </a:extLst>
          </p:cNvPr>
          <p:cNvSpPr/>
          <p:nvPr/>
        </p:nvSpPr>
        <p:spPr>
          <a:xfrm>
            <a:off x="502557" y="166258"/>
            <a:ext cx="9649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5437"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Project Planning Timeline</a:t>
            </a:r>
            <a:endParaRPr lang="en-IN" sz="3200" dirty="0">
              <a:solidFill>
                <a:srgbClr val="17406D"/>
              </a:solidFill>
              <a:latin typeface="Calibri Light" panose="020F03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A8FB36-7531-4160-A2F1-FCC56CDB35A0}"/>
              </a:ext>
            </a:extLst>
          </p:cNvPr>
          <p:cNvGrpSpPr/>
          <p:nvPr/>
        </p:nvGrpSpPr>
        <p:grpSpPr>
          <a:xfrm>
            <a:off x="1997723" y="4727534"/>
            <a:ext cx="775239" cy="326884"/>
            <a:chOff x="3517703" y="1841808"/>
            <a:chExt cx="1057666" cy="34322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2E04B7-782B-4250-926E-B774B34BAEE3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EA221-8D73-415F-B355-32BD1AD01247}"/>
                </a:ext>
              </a:extLst>
            </p:cNvPr>
            <p:cNvSpPr txBox="1"/>
            <p:nvPr/>
          </p:nvSpPr>
          <p:spPr>
            <a:xfrm>
              <a:off x="3648709" y="1841808"/>
              <a:ext cx="795650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7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DFDCCE93-3E0A-455A-8988-4BF9949FA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7066" y="1130946"/>
            <a:ext cx="300827" cy="30082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F2F24-7965-4C15-958D-4FA7E6144ECD}"/>
              </a:ext>
            </a:extLst>
          </p:cNvPr>
          <p:cNvGrpSpPr/>
          <p:nvPr/>
        </p:nvGrpSpPr>
        <p:grpSpPr>
          <a:xfrm>
            <a:off x="4107641" y="4727534"/>
            <a:ext cx="775239" cy="326884"/>
            <a:chOff x="3517703" y="1841808"/>
            <a:chExt cx="1057666" cy="34322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D65AEE-68FA-416E-ACBC-87542E779B30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C154E7-10C1-49F2-967C-CB735A8628AB}"/>
                </a:ext>
              </a:extLst>
            </p:cNvPr>
            <p:cNvSpPr txBox="1"/>
            <p:nvPr/>
          </p:nvSpPr>
          <p:spPr>
            <a:xfrm>
              <a:off x="3648709" y="1841808"/>
              <a:ext cx="795650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8</a:t>
              </a: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5053A371-CB50-4B6F-9B2C-0A0D9796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6983" y="1130946"/>
            <a:ext cx="300827" cy="30082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FFB09DB-3327-431B-8AB9-0BF1AC3E49D1}"/>
              </a:ext>
            </a:extLst>
          </p:cNvPr>
          <p:cNvGrpSpPr/>
          <p:nvPr/>
        </p:nvGrpSpPr>
        <p:grpSpPr>
          <a:xfrm>
            <a:off x="6353846" y="4727534"/>
            <a:ext cx="775239" cy="326884"/>
            <a:chOff x="3517703" y="1841808"/>
            <a:chExt cx="1057666" cy="34322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44D6256-ECF8-41AE-ACAD-CF3DA00FA2DE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095041-8228-461F-AE2C-A9E6435B3835}"/>
                </a:ext>
              </a:extLst>
            </p:cNvPr>
            <p:cNvSpPr txBox="1"/>
            <p:nvPr/>
          </p:nvSpPr>
          <p:spPr>
            <a:xfrm>
              <a:off x="3648709" y="1841808"/>
              <a:ext cx="795650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9</a:t>
              </a: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0CAA5579-D62B-445A-83D3-5E8771AFD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188" y="1130946"/>
            <a:ext cx="300827" cy="30082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B5BE2AA-975B-4BAA-B1E4-36B12A6BED2B}"/>
              </a:ext>
            </a:extLst>
          </p:cNvPr>
          <p:cNvGrpSpPr/>
          <p:nvPr/>
        </p:nvGrpSpPr>
        <p:grpSpPr>
          <a:xfrm>
            <a:off x="8553378" y="4727534"/>
            <a:ext cx="775239" cy="326884"/>
            <a:chOff x="3517703" y="1841808"/>
            <a:chExt cx="1057666" cy="34322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A28D0CF-56B1-44D1-9C03-D901B7C4F240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2AF446-CC2F-4054-A466-B06A8CB41902}"/>
                </a:ext>
              </a:extLst>
            </p:cNvPr>
            <p:cNvSpPr txBox="1"/>
            <p:nvPr/>
          </p:nvSpPr>
          <p:spPr>
            <a:xfrm>
              <a:off x="3648709" y="1841808"/>
              <a:ext cx="836825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10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376940F7-6757-4868-9748-4728209C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2720" y="1130946"/>
            <a:ext cx="300827" cy="3008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35CF0AE-7DE2-435E-B4C4-0B1096A7DEA0}"/>
              </a:ext>
            </a:extLst>
          </p:cNvPr>
          <p:cNvGrpSpPr/>
          <p:nvPr/>
        </p:nvGrpSpPr>
        <p:grpSpPr>
          <a:xfrm>
            <a:off x="10775302" y="4727534"/>
            <a:ext cx="775239" cy="326884"/>
            <a:chOff x="3517703" y="1841808"/>
            <a:chExt cx="1057666" cy="34322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658255F-F90F-488E-AFB6-ABFA68827580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C416EF-8358-45E4-95B0-09D62035C643}"/>
                </a:ext>
              </a:extLst>
            </p:cNvPr>
            <p:cNvSpPr txBox="1"/>
            <p:nvPr/>
          </p:nvSpPr>
          <p:spPr>
            <a:xfrm>
              <a:off x="3648709" y="1841808"/>
              <a:ext cx="836825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11</a:t>
              </a: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854E4D59-6DDF-481F-A8E1-5D5F3EAF1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4645" y="1130946"/>
            <a:ext cx="300827" cy="300827"/>
          </a:xfrm>
          <a:prstGeom prst="rect">
            <a:avLst/>
          </a:prstGeom>
        </p:spPr>
      </p:pic>
      <p:sp>
        <p:nvSpPr>
          <p:cNvPr id="27" name="Chevron 14">
            <a:extLst>
              <a:ext uri="{FF2B5EF4-FFF2-40B4-BE49-F238E27FC236}">
                <a16:creationId xmlns:a16="http://schemas.microsoft.com/office/drawing/2014/main" id="{D280063E-F450-42B5-842E-D2EC722B76F6}"/>
              </a:ext>
            </a:extLst>
          </p:cNvPr>
          <p:cNvSpPr/>
          <p:nvPr/>
        </p:nvSpPr>
        <p:spPr>
          <a:xfrm rot="16200000">
            <a:off x="1038103" y="3099115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C449D2A-467A-45AD-9D3D-850FB477A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7069" y="4135407"/>
            <a:ext cx="364022" cy="364022"/>
          </a:xfrm>
          <a:prstGeom prst="rect">
            <a:avLst/>
          </a:prstGeom>
        </p:spPr>
      </p:pic>
      <p:sp>
        <p:nvSpPr>
          <p:cNvPr id="29" name="Chevron 14">
            <a:extLst>
              <a:ext uri="{FF2B5EF4-FFF2-40B4-BE49-F238E27FC236}">
                <a16:creationId xmlns:a16="http://schemas.microsoft.com/office/drawing/2014/main" id="{0DB29239-C86E-44B8-B5B7-9EA419D83B87}"/>
              </a:ext>
            </a:extLst>
          </p:cNvPr>
          <p:cNvSpPr/>
          <p:nvPr/>
        </p:nvSpPr>
        <p:spPr>
          <a:xfrm rot="16200000">
            <a:off x="5409875" y="3099114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B59C85D-EE45-4DA3-BA8C-2EDC5AE1B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8841" y="4135406"/>
            <a:ext cx="364022" cy="364022"/>
          </a:xfrm>
          <a:prstGeom prst="rect">
            <a:avLst/>
          </a:prstGeom>
        </p:spPr>
      </p:pic>
      <p:sp>
        <p:nvSpPr>
          <p:cNvPr id="31" name="Chevron 14">
            <a:extLst>
              <a:ext uri="{FF2B5EF4-FFF2-40B4-BE49-F238E27FC236}">
                <a16:creationId xmlns:a16="http://schemas.microsoft.com/office/drawing/2014/main" id="{601E7EE9-4546-4C95-83F3-84BC4FE2B507}"/>
              </a:ext>
            </a:extLst>
          </p:cNvPr>
          <p:cNvSpPr/>
          <p:nvPr/>
        </p:nvSpPr>
        <p:spPr>
          <a:xfrm rot="16200000">
            <a:off x="7578655" y="3099113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4CF7F6A-B2DA-4D2F-8E67-604694FFD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7620" y="4135405"/>
            <a:ext cx="364022" cy="364022"/>
          </a:xfrm>
          <a:prstGeom prst="rect">
            <a:avLst/>
          </a:prstGeom>
        </p:spPr>
      </p:pic>
      <p:sp>
        <p:nvSpPr>
          <p:cNvPr id="33" name="Chevron 14">
            <a:extLst>
              <a:ext uri="{FF2B5EF4-FFF2-40B4-BE49-F238E27FC236}">
                <a16:creationId xmlns:a16="http://schemas.microsoft.com/office/drawing/2014/main" id="{2F18219C-4C52-428A-BAAB-5FA669635115}"/>
              </a:ext>
            </a:extLst>
          </p:cNvPr>
          <p:cNvSpPr/>
          <p:nvPr/>
        </p:nvSpPr>
        <p:spPr>
          <a:xfrm rot="16200000">
            <a:off x="9830599" y="3099113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C88729E-48CE-49FE-95B5-232929417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9565" y="4135405"/>
            <a:ext cx="364022" cy="364022"/>
          </a:xfrm>
          <a:prstGeom prst="rect">
            <a:avLst/>
          </a:prstGeom>
        </p:spPr>
      </p:pic>
      <p:sp>
        <p:nvSpPr>
          <p:cNvPr id="35" name="Chevron 14">
            <a:extLst>
              <a:ext uri="{FF2B5EF4-FFF2-40B4-BE49-F238E27FC236}">
                <a16:creationId xmlns:a16="http://schemas.microsoft.com/office/drawing/2014/main" id="{270AB9B2-41E4-48A9-83F8-104D0AF19F92}"/>
              </a:ext>
            </a:extLst>
          </p:cNvPr>
          <p:cNvSpPr/>
          <p:nvPr/>
        </p:nvSpPr>
        <p:spPr>
          <a:xfrm rot="16200000">
            <a:off x="3144012" y="3099113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5903E00-6580-4BD4-86F8-8560F862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2978" y="4135405"/>
            <a:ext cx="364022" cy="364022"/>
          </a:xfrm>
          <a:prstGeom prst="rect">
            <a:avLst/>
          </a:prstGeom>
        </p:spPr>
      </p:pic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B13D1B5E-654D-4938-B727-6A9B2C41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3244" y="174791"/>
            <a:ext cx="7676955" cy="225979"/>
          </a:xfrm>
        </p:spPr>
        <p:txBody>
          <a:bodyPr vert="horz" lIns="87086" tIns="43543" rIns="87086" bIns="43543" rtlCol="0" anchor="ctr">
            <a:normAutofit/>
          </a:bodyPr>
          <a:lstStyle/>
          <a:p>
            <a:pPr algn="l" defTabSz="870834">
              <a:lnSpc>
                <a:spcPct val="90000"/>
              </a:lnSpc>
              <a:spcAft>
                <a:spcPts val="571"/>
              </a:spcAft>
              <a:defRPr/>
            </a:pPr>
            <a:r>
              <a:rPr lang="en-US" sz="857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Quentin ANDRES, MSc. Aquaculture and Aquatic Resources Management, Asian Institute of Technology, Pathum Thani</a:t>
            </a:r>
          </a:p>
        </p:txBody>
      </p:sp>
    </p:spTree>
    <p:extLst>
      <p:ext uri="{BB962C8B-B14F-4D97-AF65-F5344CB8AC3E}">
        <p14:creationId xmlns:p14="http://schemas.microsoft.com/office/powerpoint/2010/main" val="11952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3DFB5618-1594-4E93-AD97-D7AD30105923}"/>
              </a:ext>
            </a:extLst>
          </p:cNvPr>
          <p:cNvGrpSpPr/>
          <p:nvPr/>
        </p:nvGrpSpPr>
        <p:grpSpPr>
          <a:xfrm>
            <a:off x="290287" y="163286"/>
            <a:ext cx="212076" cy="631678"/>
            <a:chOff x="1" y="138820"/>
            <a:chExt cx="222680" cy="7496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CA0030-A31C-464D-A208-3295465A8277}"/>
                </a:ext>
              </a:extLst>
            </p:cNvPr>
            <p:cNvSpPr/>
            <p:nvPr/>
          </p:nvSpPr>
          <p:spPr>
            <a:xfrm>
              <a:off x="1" y="138820"/>
              <a:ext cx="100440" cy="7496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875">
                <a:defRPr/>
              </a:pPr>
              <a:endParaRPr lang="en-US" sz="171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A6FFD7-521C-459C-8D11-6CF96A9C1318}"/>
                </a:ext>
              </a:extLst>
            </p:cNvPr>
            <p:cNvSpPr/>
            <p:nvPr/>
          </p:nvSpPr>
          <p:spPr>
            <a:xfrm>
              <a:off x="103935" y="138820"/>
              <a:ext cx="118746" cy="624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875">
                <a:defRPr/>
              </a:pPr>
              <a:endParaRPr lang="en-US" sz="1714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15E626-75CF-4804-B5AB-8B71FC84A5E6}"/>
              </a:ext>
            </a:extLst>
          </p:cNvPr>
          <p:cNvGraphicFramePr>
            <a:graphicFrameLocks noGrp="1"/>
          </p:cNvGraphicFramePr>
          <p:nvPr/>
        </p:nvGraphicFramePr>
        <p:xfrm>
          <a:off x="287252" y="833092"/>
          <a:ext cx="11757479" cy="596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209">
                  <a:extLst>
                    <a:ext uri="{9D8B030D-6E8A-4147-A177-3AD203B41FA5}">
                      <a16:colId xmlns:a16="http://schemas.microsoft.com/office/drawing/2014/main" val="2575079064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1499920042"/>
                    </a:ext>
                  </a:extLst>
                </a:gridCol>
                <a:gridCol w="302381">
                  <a:extLst>
                    <a:ext uri="{9D8B030D-6E8A-4147-A177-3AD203B41FA5}">
                      <a16:colId xmlns:a16="http://schemas.microsoft.com/office/drawing/2014/main" val="2601241496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3986821419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5161857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7382395"/>
                    </a:ext>
                  </a:extLst>
                </a:gridCol>
                <a:gridCol w="308429">
                  <a:extLst>
                    <a:ext uri="{9D8B030D-6E8A-4147-A177-3AD203B41FA5}">
                      <a16:colId xmlns:a16="http://schemas.microsoft.com/office/drawing/2014/main" val="4156114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0016665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076206358"/>
                    </a:ext>
                  </a:extLst>
                </a:gridCol>
                <a:gridCol w="279749">
                  <a:extLst>
                    <a:ext uri="{9D8B030D-6E8A-4147-A177-3AD203B41FA5}">
                      <a16:colId xmlns:a16="http://schemas.microsoft.com/office/drawing/2014/main" val="221314801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78684682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48904442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24823444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369049059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76270850"/>
                    </a:ext>
                  </a:extLst>
                </a:gridCol>
                <a:gridCol w="337398">
                  <a:extLst>
                    <a:ext uri="{9D8B030D-6E8A-4147-A177-3AD203B41FA5}">
                      <a16:colId xmlns:a16="http://schemas.microsoft.com/office/drawing/2014/main" val="2793453874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928829175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514640100"/>
                    </a:ext>
                  </a:extLst>
                </a:gridCol>
                <a:gridCol w="313924">
                  <a:extLst>
                    <a:ext uri="{9D8B030D-6E8A-4147-A177-3AD203B41FA5}">
                      <a16:colId xmlns:a16="http://schemas.microsoft.com/office/drawing/2014/main" val="239817883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00822393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426732394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759419218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363211663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259677597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96745446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58943473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570133691"/>
                    </a:ext>
                  </a:extLst>
                </a:gridCol>
                <a:gridCol w="359953">
                  <a:extLst>
                    <a:ext uri="{9D8B030D-6E8A-4147-A177-3AD203B41FA5}">
                      <a16:colId xmlns:a16="http://schemas.microsoft.com/office/drawing/2014/main" val="283550141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940738953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224835395"/>
                    </a:ext>
                  </a:extLst>
                </a:gridCol>
                <a:gridCol w="330575">
                  <a:extLst>
                    <a:ext uri="{9D8B030D-6E8A-4147-A177-3AD203B41FA5}">
                      <a16:colId xmlns:a16="http://schemas.microsoft.com/office/drawing/2014/main" val="484441911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341860655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1669114604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2309195790"/>
                    </a:ext>
                  </a:extLst>
                </a:gridCol>
                <a:gridCol w="313923">
                  <a:extLst>
                    <a:ext uri="{9D8B030D-6E8A-4147-A177-3AD203B41FA5}">
                      <a16:colId xmlns:a16="http://schemas.microsoft.com/office/drawing/2014/main" val="4039707661"/>
                    </a:ext>
                  </a:extLst>
                </a:gridCol>
              </a:tblGrid>
              <a:tr h="328279">
                <a:tc gridSpan="3"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November</a:t>
                      </a:r>
                    </a:p>
                  </a:txBody>
                  <a:tcPr marL="87086" marR="87086" marT="43543" marB="43543">
                    <a:solidFill>
                      <a:srgbClr val="627C3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gridSpan="30"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December</a:t>
                      </a:r>
                    </a:p>
                  </a:txBody>
                  <a:tcPr marL="87086" marR="87086" marT="43543" marB="43543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A3A6A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3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87086" marR="87086" marT="43543" marB="43543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34495"/>
                  </a:ext>
                </a:extLst>
              </a:tr>
              <a:tr h="2902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1E0B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060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A0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3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BA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993599"/>
                  </a:ext>
                </a:extLst>
              </a:tr>
              <a:tr h="226152">
                <a:tc vMerge="1">
                  <a:txBody>
                    <a:bodyPr/>
                    <a:lstStyle/>
                    <a:p>
                      <a:pPr algn="l"/>
                      <a:endParaRPr lang="en-IN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87086" marR="87086" marT="43543" marB="43543" anchor="ctr">
                    <a:solidFill>
                      <a:srgbClr val="D1E0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87086" marR="87086" marT="43543" marB="43543" anchor="ctr">
                    <a:solidFill>
                      <a:srgbClr val="D1E0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87086" marR="87086" marT="43543" marB="4354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87086" marR="87086" marT="43543" marB="4354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086" marR="87086" marT="43543" marB="4354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32674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Day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87086" marR="87086" marT="43543" marB="4354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87086" marR="87086" marT="43543" marB="43543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89228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Week</a:t>
                      </a:r>
                    </a:p>
                  </a:txBody>
                  <a:tcPr marL="87086" marR="87086" marT="43543" marB="4354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7086" marR="87086" marT="43543" marB="43543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87086" marR="87086" marT="43543" marB="43543" anchor="ctr">
                    <a:gradFill>
                      <a:gsLst>
                        <a:gs pos="26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87086" marR="87086" marT="43543" marB="43543" anchor="ctr">
                    <a:gradFill>
                      <a:gsLst>
                        <a:gs pos="26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87086" marR="87086" marT="43543" marB="43543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>
                      <a:gsLst>
                        <a:gs pos="26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63410875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one</a:t>
                      </a:r>
                    </a:p>
                  </a:txBody>
                  <a:tcPr marL="87086" marR="87086" marT="43543" marB="43543" anchor="ctr">
                    <a:solidFill>
                      <a:srgbClr val="1060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71201"/>
                  </a:ext>
                </a:extLst>
              </a:tr>
              <a:tr h="290286">
                <a:tc rowSpan="3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Conception Definition Planning</a:t>
                      </a:r>
                    </a:p>
                    <a:p>
                      <a:pPr lvl="0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Initiation</a:t>
                      </a:r>
                    </a:p>
                  </a:txBody>
                  <a:tcPr marL="87086" marR="87086" marT="43543" marB="43543" anchor="ctr">
                    <a:solidFill>
                      <a:srgbClr val="C3DE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85004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3195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7572"/>
                  </a:ext>
                </a:extLst>
              </a:tr>
              <a:tr h="307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Two</a:t>
                      </a:r>
                    </a:p>
                  </a:txBody>
                  <a:tcPr marL="87086" marR="87086" marT="43543" marB="43543">
                    <a:solidFill>
                      <a:srgbClr val="17A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42994"/>
                  </a:ext>
                </a:extLst>
              </a:tr>
              <a:tr h="290286">
                <a:tc rowSpan="5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Pond/fish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Bacterial recovery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Bacterial preparation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Fish swabs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Immunization</a:t>
                      </a:r>
                    </a:p>
                  </a:txBody>
                  <a:tcPr marL="87086" marR="87086" marT="43543" marB="43543" anchor="ctr">
                    <a:solidFill>
                      <a:srgbClr val="C2F6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0094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27018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28862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11192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72260"/>
                  </a:ext>
                </a:extLst>
              </a:tr>
              <a:tr h="402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Three</a:t>
                      </a:r>
                    </a:p>
                  </a:txBody>
                  <a:tcPr marL="87086" marR="87086" marT="43543" marB="43543">
                    <a:solidFill>
                      <a:srgbClr val="95B85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20925"/>
                  </a:ext>
                </a:extLst>
              </a:tr>
              <a:tr h="345616">
                <a:tc rowSpan="4"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 tests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 assays ELISA &amp; PCR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Bacteriology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 results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Conclusions</a:t>
                      </a:r>
                    </a:p>
                  </a:txBody>
                  <a:tcPr marL="87086" marR="87086" marT="43543" marB="43543" anchor="ctr">
                    <a:solidFill>
                      <a:srgbClr val="D1E0B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06756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20916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59040"/>
                  </a:ext>
                </a:extLst>
              </a:tr>
              <a:tr h="290286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87086" marR="87086" marT="43543" marB="43543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12410"/>
                  </a:ext>
                </a:extLst>
              </a:tr>
              <a:tr h="0">
                <a:tc gridSpan="35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86" marR="87086" marT="43543" marB="4354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5B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42706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F745EDE8-4B8E-465F-8823-4ED4003955EC}"/>
              </a:ext>
            </a:extLst>
          </p:cNvPr>
          <p:cNvSpPr/>
          <p:nvPr/>
        </p:nvSpPr>
        <p:spPr>
          <a:xfrm>
            <a:off x="502557" y="166258"/>
            <a:ext cx="9649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5437">
              <a:defRPr/>
            </a:pPr>
            <a:r>
              <a:rPr lang="en-US" sz="3200" dirty="0">
                <a:solidFill>
                  <a:srgbClr val="17406D"/>
                </a:solidFill>
                <a:latin typeface="Calibri Light" panose="020F0302020204030204"/>
              </a:rPr>
              <a:t>Project Planning Timeline</a:t>
            </a:r>
            <a:endParaRPr lang="en-IN" sz="3200" dirty="0">
              <a:solidFill>
                <a:srgbClr val="17406D"/>
              </a:solidFill>
              <a:latin typeface="Calibri Light" panose="020F03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DF58E2-6DB7-4297-AE9B-1EBC09578071}"/>
              </a:ext>
            </a:extLst>
          </p:cNvPr>
          <p:cNvGrpSpPr/>
          <p:nvPr/>
        </p:nvGrpSpPr>
        <p:grpSpPr>
          <a:xfrm>
            <a:off x="3544285" y="4736542"/>
            <a:ext cx="775239" cy="326884"/>
            <a:chOff x="3517703" y="1841808"/>
            <a:chExt cx="1057666" cy="34322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D58ABE-078E-457A-A6C2-C809055FA942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50614-604C-4C93-B3F3-F8B77B9986D9}"/>
                </a:ext>
              </a:extLst>
            </p:cNvPr>
            <p:cNvSpPr txBox="1"/>
            <p:nvPr/>
          </p:nvSpPr>
          <p:spPr>
            <a:xfrm>
              <a:off x="3648709" y="1841808"/>
              <a:ext cx="836825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12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E449886B-9A24-4D09-B46F-3276AA5F0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5686" y="1139953"/>
            <a:ext cx="300827" cy="30082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DF3103C-7479-414C-8203-F8C7B5153489}"/>
              </a:ext>
            </a:extLst>
          </p:cNvPr>
          <p:cNvGrpSpPr/>
          <p:nvPr/>
        </p:nvGrpSpPr>
        <p:grpSpPr>
          <a:xfrm>
            <a:off x="1381247" y="4736542"/>
            <a:ext cx="775239" cy="326884"/>
            <a:chOff x="3517703" y="1841808"/>
            <a:chExt cx="1057666" cy="34322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8CCC04-C0A2-4416-B738-8D26B610EB8D}"/>
                </a:ext>
              </a:extLst>
            </p:cNvPr>
            <p:cNvSpPr/>
            <p:nvPr/>
          </p:nvSpPr>
          <p:spPr>
            <a:xfrm>
              <a:off x="3517703" y="1869024"/>
              <a:ext cx="1057666" cy="269875"/>
            </a:xfrm>
            <a:prstGeom prst="roundRect">
              <a:avLst>
                <a:gd name="adj" fmla="val 17059"/>
              </a:avLst>
            </a:prstGeom>
            <a:solidFill>
              <a:srgbClr val="17A0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BC7B02-7D32-479A-8094-0080F5439368}"/>
                </a:ext>
              </a:extLst>
            </p:cNvPr>
            <p:cNvSpPr txBox="1"/>
            <p:nvPr/>
          </p:nvSpPr>
          <p:spPr>
            <a:xfrm>
              <a:off x="3648709" y="1841808"/>
              <a:ext cx="836825" cy="34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76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 swabs 11</a:t>
              </a: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836AA47C-E738-4504-9EBD-3EAE884C6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0589" y="1139953"/>
            <a:ext cx="300827" cy="30082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CA80292-EE52-462A-9D3C-B2663206A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5050" y="1139952"/>
            <a:ext cx="350792" cy="35079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E80EAE-A78B-4121-9EFB-9F3C83B7BA3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893515" y="5769308"/>
            <a:ext cx="3" cy="4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ADDD6C-69EC-435F-A313-D960CB4A7EF5}"/>
              </a:ext>
            </a:extLst>
          </p:cNvPr>
          <p:cNvCxnSpPr/>
          <p:nvPr/>
        </p:nvCxnSpPr>
        <p:spPr>
          <a:xfrm flipH="1" flipV="1">
            <a:off x="6392831" y="5764548"/>
            <a:ext cx="4219" cy="345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E33737B2-FBF5-4511-8066-E72F6E50FA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1143" y="1156524"/>
            <a:ext cx="278334" cy="278334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FABC240-E92F-4395-8674-091910D90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88976" y="1151203"/>
            <a:ext cx="278334" cy="278334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81D823DC-0894-4FA0-88F2-A7C7EAE2C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6048" y="1151203"/>
            <a:ext cx="278334" cy="278334"/>
          </a:xfrm>
          <a:prstGeom prst="rect">
            <a:avLst/>
          </a:prstGeom>
        </p:spPr>
      </p:pic>
      <p:sp>
        <p:nvSpPr>
          <p:cNvPr id="41" name="Chevron 14">
            <a:extLst>
              <a:ext uri="{FF2B5EF4-FFF2-40B4-BE49-F238E27FC236}">
                <a16:creationId xmlns:a16="http://schemas.microsoft.com/office/drawing/2014/main" id="{68E00A78-263C-47BA-999B-89D4217951F0}"/>
              </a:ext>
            </a:extLst>
          </p:cNvPr>
          <p:cNvSpPr/>
          <p:nvPr/>
        </p:nvSpPr>
        <p:spPr>
          <a:xfrm rot="16200000">
            <a:off x="410682" y="3108815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C2FBA161-70BC-4A26-AE8F-1A53C73F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9648" y="4145107"/>
            <a:ext cx="364022" cy="364022"/>
          </a:xfrm>
          <a:prstGeom prst="rect">
            <a:avLst/>
          </a:prstGeom>
        </p:spPr>
      </p:pic>
      <p:sp>
        <p:nvSpPr>
          <p:cNvPr id="43" name="Chevron 14">
            <a:extLst>
              <a:ext uri="{FF2B5EF4-FFF2-40B4-BE49-F238E27FC236}">
                <a16:creationId xmlns:a16="http://schemas.microsoft.com/office/drawing/2014/main" id="{BFD00E7A-2D0C-42C8-AEA2-E912513D8A35}"/>
              </a:ext>
            </a:extLst>
          </p:cNvPr>
          <p:cNvSpPr/>
          <p:nvPr/>
        </p:nvSpPr>
        <p:spPr>
          <a:xfrm rot="16200000">
            <a:off x="2579461" y="3108814"/>
            <a:ext cx="2241950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F7DD70AF-80C2-41CD-831E-17527B7CF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427" y="4145106"/>
            <a:ext cx="364022" cy="364022"/>
          </a:xfrm>
          <a:prstGeom prst="rect">
            <a:avLst/>
          </a:prstGeom>
        </p:spPr>
      </p:pic>
      <p:sp>
        <p:nvSpPr>
          <p:cNvPr id="45" name="Chevron 14">
            <a:extLst>
              <a:ext uri="{FF2B5EF4-FFF2-40B4-BE49-F238E27FC236}">
                <a16:creationId xmlns:a16="http://schemas.microsoft.com/office/drawing/2014/main" id="{E1DBF259-2AC4-40F5-8F4A-699348E8B0F6}"/>
              </a:ext>
            </a:extLst>
          </p:cNvPr>
          <p:cNvSpPr/>
          <p:nvPr/>
        </p:nvSpPr>
        <p:spPr>
          <a:xfrm rot="16200000">
            <a:off x="3467520" y="3421860"/>
            <a:ext cx="2894429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Chevron 14">
            <a:extLst>
              <a:ext uri="{FF2B5EF4-FFF2-40B4-BE49-F238E27FC236}">
                <a16:creationId xmlns:a16="http://schemas.microsoft.com/office/drawing/2014/main" id="{A30259F5-E6A5-4398-ACC5-606EBCB92565}"/>
              </a:ext>
            </a:extLst>
          </p:cNvPr>
          <p:cNvSpPr/>
          <p:nvPr/>
        </p:nvSpPr>
        <p:spPr>
          <a:xfrm rot="16200000">
            <a:off x="2473766" y="4054671"/>
            <a:ext cx="4210593" cy="300827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246C272-A8E8-4AE3-B4C5-45B16AD7A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3333" y="4730070"/>
            <a:ext cx="474225" cy="47422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59617584-163E-47AE-B0C9-D8798C58E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2625" y="6112514"/>
            <a:ext cx="402283" cy="40228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A9101BA-404B-4F13-AC05-FE4E007FDAB1}"/>
              </a:ext>
            </a:extLst>
          </p:cNvPr>
          <p:cNvGrpSpPr/>
          <p:nvPr/>
        </p:nvGrpSpPr>
        <p:grpSpPr>
          <a:xfrm>
            <a:off x="4451142" y="5801392"/>
            <a:ext cx="876784" cy="257024"/>
            <a:chOff x="5194741" y="5491246"/>
            <a:chExt cx="5368169" cy="2698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E7FE360-51FC-4BA3-9E17-96EAFB474E3C}"/>
                </a:ext>
              </a:extLst>
            </p:cNvPr>
            <p:cNvSpPr/>
            <p:nvPr/>
          </p:nvSpPr>
          <p:spPr>
            <a:xfrm>
              <a:off x="5194741" y="5491246"/>
              <a:ext cx="5368169" cy="269875"/>
            </a:xfrm>
            <a:prstGeom prst="roundRect">
              <a:avLst>
                <a:gd name="adj" fmla="val 17059"/>
              </a:avLst>
            </a:prstGeom>
            <a:solidFill>
              <a:srgbClr val="95B8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D7DC5-A3A0-46F0-A9EA-F5F2EEDC719C}"/>
                </a:ext>
              </a:extLst>
            </p:cNvPr>
            <p:cNvSpPr txBox="1"/>
            <p:nvPr/>
          </p:nvSpPr>
          <p:spPr>
            <a:xfrm>
              <a:off x="5484920" y="5503073"/>
              <a:ext cx="4836595" cy="2507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ELISA</a:t>
              </a:r>
            </a:p>
          </p:txBody>
        </p:sp>
      </p:grpSp>
      <p:sp>
        <p:nvSpPr>
          <p:cNvPr id="49" name="Chevron 14">
            <a:extLst>
              <a:ext uri="{FF2B5EF4-FFF2-40B4-BE49-F238E27FC236}">
                <a16:creationId xmlns:a16="http://schemas.microsoft.com/office/drawing/2014/main" id="{C9FB30DC-EC0A-4FCD-BED3-367B25215488}"/>
              </a:ext>
            </a:extLst>
          </p:cNvPr>
          <p:cNvSpPr/>
          <p:nvPr/>
        </p:nvSpPr>
        <p:spPr>
          <a:xfrm rot="16200000">
            <a:off x="3308692" y="4221982"/>
            <a:ext cx="4379063" cy="206563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FBD93F-94BF-49A2-8B20-22C33E7702FF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5609771" y="5769305"/>
            <a:ext cx="4219" cy="345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hevron 14">
            <a:extLst>
              <a:ext uri="{FF2B5EF4-FFF2-40B4-BE49-F238E27FC236}">
                <a16:creationId xmlns:a16="http://schemas.microsoft.com/office/drawing/2014/main" id="{A434A583-1402-4690-9E74-523121FBBE3A}"/>
              </a:ext>
            </a:extLst>
          </p:cNvPr>
          <p:cNvSpPr/>
          <p:nvPr/>
        </p:nvSpPr>
        <p:spPr>
          <a:xfrm rot="16200000">
            <a:off x="3679002" y="4211403"/>
            <a:ext cx="4379063" cy="206563"/>
          </a:xfrm>
          <a:prstGeom prst="chevron">
            <a:avLst/>
          </a:prstGeom>
          <a:gradFill>
            <a:gsLst>
              <a:gs pos="2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endParaRPr lang="en-US" sz="1714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5777C8-E34D-434C-8DAB-5A99765B4E25}"/>
              </a:ext>
            </a:extLst>
          </p:cNvPr>
          <p:cNvGrpSpPr/>
          <p:nvPr/>
        </p:nvGrpSpPr>
        <p:grpSpPr>
          <a:xfrm>
            <a:off x="5900061" y="6115520"/>
            <a:ext cx="1047717" cy="257024"/>
            <a:chOff x="5194741" y="5491246"/>
            <a:chExt cx="5658344" cy="2698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F8D5CCC-11D9-421B-BF77-10D231202CF1}"/>
                </a:ext>
              </a:extLst>
            </p:cNvPr>
            <p:cNvSpPr/>
            <p:nvPr/>
          </p:nvSpPr>
          <p:spPr>
            <a:xfrm>
              <a:off x="5194741" y="5491246"/>
              <a:ext cx="5368169" cy="269875"/>
            </a:xfrm>
            <a:prstGeom prst="roundRect">
              <a:avLst>
                <a:gd name="adj" fmla="val 17059"/>
              </a:avLst>
            </a:prstGeom>
            <a:solidFill>
              <a:srgbClr val="95B8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617344-BB92-4B9B-ABE9-1AA7AD17C65C}"/>
                </a:ext>
              </a:extLst>
            </p:cNvPr>
            <p:cNvSpPr txBox="1"/>
            <p:nvPr/>
          </p:nvSpPr>
          <p:spPr>
            <a:xfrm>
              <a:off x="5484917" y="5503073"/>
              <a:ext cx="5368168" cy="2507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Agglutination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80C56D-31FE-4642-B155-82C8F2B62868}"/>
              </a:ext>
            </a:extLst>
          </p:cNvPr>
          <p:cNvGrpSpPr/>
          <p:nvPr/>
        </p:nvGrpSpPr>
        <p:grpSpPr>
          <a:xfrm>
            <a:off x="5327923" y="6114937"/>
            <a:ext cx="572135" cy="257024"/>
            <a:chOff x="6333654" y="5807994"/>
            <a:chExt cx="1171265" cy="2698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8F42062-2B4F-4195-857F-73665EBAF01F}"/>
                </a:ext>
              </a:extLst>
            </p:cNvPr>
            <p:cNvSpPr/>
            <p:nvPr/>
          </p:nvSpPr>
          <p:spPr>
            <a:xfrm>
              <a:off x="6333654" y="5807994"/>
              <a:ext cx="1171265" cy="269875"/>
            </a:xfrm>
            <a:prstGeom prst="roundRect">
              <a:avLst>
                <a:gd name="adj" fmla="val 17059"/>
              </a:avLst>
            </a:prstGeom>
            <a:solidFill>
              <a:srgbClr val="95B8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741916-90F2-4F83-BB9B-AFD51AEE008F}"/>
                </a:ext>
              </a:extLst>
            </p:cNvPr>
            <p:cNvSpPr txBox="1"/>
            <p:nvPr/>
          </p:nvSpPr>
          <p:spPr>
            <a:xfrm>
              <a:off x="6492401" y="5819821"/>
              <a:ext cx="1012516" cy="2507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PCR</a:t>
              </a:r>
            </a:p>
          </p:txBody>
        </p:sp>
      </p:grpSp>
      <p:pic>
        <p:nvPicPr>
          <p:cNvPr id="52" name="Graphic 51">
            <a:extLst>
              <a:ext uri="{FF2B5EF4-FFF2-40B4-BE49-F238E27FC236}">
                <a16:creationId xmlns:a16="http://schemas.microsoft.com/office/drawing/2014/main" id="{DD82BA06-DD59-4A54-9D76-165E6A7A1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5254" y="6335468"/>
            <a:ext cx="312045" cy="31204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97C6E0F-B1DA-46EE-B118-D7857B884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4944" y="6346047"/>
            <a:ext cx="312045" cy="3120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A00D2F3-98F2-43E9-9690-A35EB1F3911D}"/>
              </a:ext>
            </a:extLst>
          </p:cNvPr>
          <p:cNvGrpSpPr/>
          <p:nvPr/>
        </p:nvGrpSpPr>
        <p:grpSpPr>
          <a:xfrm>
            <a:off x="4764465" y="5167390"/>
            <a:ext cx="4678263" cy="257024"/>
            <a:chOff x="3517703" y="1847283"/>
            <a:chExt cx="6357548" cy="2698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EB979ED-2A33-4953-88AA-D95B8DC3E6C0}"/>
                </a:ext>
              </a:extLst>
            </p:cNvPr>
            <p:cNvSpPr/>
            <p:nvPr/>
          </p:nvSpPr>
          <p:spPr>
            <a:xfrm>
              <a:off x="3517703" y="1847283"/>
              <a:ext cx="6357548" cy="269875"/>
            </a:xfrm>
            <a:prstGeom prst="roundRect">
              <a:avLst>
                <a:gd name="adj" fmla="val 17059"/>
              </a:avLst>
            </a:prstGeom>
            <a:solidFill>
              <a:srgbClr val="95B8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07F8B1-440A-4D38-8FA0-4C9688B04EEF}"/>
                </a:ext>
              </a:extLst>
            </p:cNvPr>
            <p:cNvSpPr txBox="1"/>
            <p:nvPr/>
          </p:nvSpPr>
          <p:spPr>
            <a:xfrm>
              <a:off x="3517703" y="1859110"/>
              <a:ext cx="6357548" cy="2507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IN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bacterial challenge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DDEF2C-FEF6-40B4-9B55-8E834665D901}"/>
              </a:ext>
            </a:extLst>
          </p:cNvPr>
          <p:cNvGrpSpPr/>
          <p:nvPr/>
        </p:nvGrpSpPr>
        <p:grpSpPr>
          <a:xfrm>
            <a:off x="4451143" y="5512284"/>
            <a:ext cx="2432334" cy="257024"/>
            <a:chOff x="5969674" y="5162407"/>
            <a:chExt cx="5368171" cy="2698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D9C25A8-7562-44EC-94FE-156C59781F97}"/>
                </a:ext>
              </a:extLst>
            </p:cNvPr>
            <p:cNvSpPr/>
            <p:nvPr/>
          </p:nvSpPr>
          <p:spPr>
            <a:xfrm>
              <a:off x="5969676" y="5162407"/>
              <a:ext cx="5368169" cy="269875"/>
            </a:xfrm>
            <a:prstGeom prst="roundRect">
              <a:avLst>
                <a:gd name="adj" fmla="val 17059"/>
              </a:avLst>
            </a:prstGeom>
            <a:solidFill>
              <a:srgbClr val="95B8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5437"/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CA90D7-D08D-4FC2-B35F-37E49CC93C0A}"/>
                </a:ext>
              </a:extLst>
            </p:cNvPr>
            <p:cNvSpPr txBox="1"/>
            <p:nvPr/>
          </p:nvSpPr>
          <p:spPr>
            <a:xfrm>
              <a:off x="5969674" y="5174234"/>
              <a:ext cx="5368171" cy="2507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35437"/>
              <a:r>
                <a:rPr lang="en-US" sz="952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assays to monitor immune responses</a:t>
              </a:r>
              <a:endPara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27556AB-E8CC-4FE4-B61E-7E75D63574ED}"/>
              </a:ext>
            </a:extLst>
          </p:cNvPr>
          <p:cNvSpPr/>
          <p:nvPr/>
        </p:nvSpPr>
        <p:spPr>
          <a:xfrm>
            <a:off x="9500861" y="6410371"/>
            <a:ext cx="1115490" cy="257024"/>
          </a:xfrm>
          <a:prstGeom prst="roundRect">
            <a:avLst>
              <a:gd name="adj" fmla="val 17059"/>
            </a:avLst>
          </a:prstGeom>
          <a:solidFill>
            <a:srgbClr val="95B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r>
              <a:rPr lang="en-IN" sz="952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results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76363-AA99-4F52-A5E9-8AC1F4E62AA4}"/>
              </a:ext>
            </a:extLst>
          </p:cNvPr>
          <p:cNvSpPr/>
          <p:nvPr/>
        </p:nvSpPr>
        <p:spPr>
          <a:xfrm>
            <a:off x="10627999" y="6410371"/>
            <a:ext cx="1115490" cy="257024"/>
          </a:xfrm>
          <a:prstGeom prst="roundRect">
            <a:avLst>
              <a:gd name="adj" fmla="val 17059"/>
            </a:avLst>
          </a:prstGeom>
          <a:solidFill>
            <a:srgbClr val="95B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5437"/>
            <a:r>
              <a:rPr lang="en-IN" sz="952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Conclude</a:t>
            </a:r>
          </a:p>
        </p:txBody>
      </p:sp>
      <p:sp>
        <p:nvSpPr>
          <p:cNvPr id="55" name="Freeform 267">
            <a:extLst>
              <a:ext uri="{FF2B5EF4-FFF2-40B4-BE49-F238E27FC236}">
                <a16:creationId xmlns:a16="http://schemas.microsoft.com/office/drawing/2014/main" id="{0BE17812-2AC0-45AC-A34A-B0BACC6DC838}"/>
              </a:ext>
            </a:extLst>
          </p:cNvPr>
          <p:cNvSpPr>
            <a:spLocks/>
          </p:cNvSpPr>
          <p:nvPr/>
        </p:nvSpPr>
        <p:spPr bwMode="auto">
          <a:xfrm>
            <a:off x="11192880" y="5761207"/>
            <a:ext cx="512891" cy="604123"/>
          </a:xfrm>
          <a:custGeom>
            <a:avLst/>
            <a:gdLst>
              <a:gd name="connsiteX0" fmla="*/ 130573 w 724244"/>
              <a:gd name="connsiteY0" fmla="*/ 677238 h 853075"/>
              <a:gd name="connsiteX1" fmla="*/ 600635 w 724244"/>
              <a:gd name="connsiteY1" fmla="*/ 677238 h 853075"/>
              <a:gd name="connsiteX2" fmla="*/ 604117 w 724244"/>
              <a:gd name="connsiteY2" fmla="*/ 680720 h 853075"/>
              <a:gd name="connsiteX3" fmla="*/ 604117 w 724244"/>
              <a:gd name="connsiteY3" fmla="*/ 694647 h 853075"/>
              <a:gd name="connsiteX4" fmla="*/ 600635 w 724244"/>
              <a:gd name="connsiteY4" fmla="*/ 698129 h 853075"/>
              <a:gd name="connsiteX5" fmla="*/ 130573 w 724244"/>
              <a:gd name="connsiteY5" fmla="*/ 698129 h 853075"/>
              <a:gd name="connsiteX6" fmla="*/ 127091 w 724244"/>
              <a:gd name="connsiteY6" fmla="*/ 694647 h 853075"/>
              <a:gd name="connsiteX7" fmla="*/ 127091 w 724244"/>
              <a:gd name="connsiteY7" fmla="*/ 680720 h 853075"/>
              <a:gd name="connsiteX8" fmla="*/ 130573 w 724244"/>
              <a:gd name="connsiteY8" fmla="*/ 677238 h 853075"/>
              <a:gd name="connsiteX9" fmla="*/ 130573 w 724244"/>
              <a:gd name="connsiteY9" fmla="*/ 551889 h 853075"/>
              <a:gd name="connsiteX10" fmla="*/ 600635 w 724244"/>
              <a:gd name="connsiteY10" fmla="*/ 551889 h 853075"/>
              <a:gd name="connsiteX11" fmla="*/ 604117 w 724244"/>
              <a:gd name="connsiteY11" fmla="*/ 555371 h 853075"/>
              <a:gd name="connsiteX12" fmla="*/ 604117 w 724244"/>
              <a:gd name="connsiteY12" fmla="*/ 569298 h 853075"/>
              <a:gd name="connsiteX13" fmla="*/ 600635 w 724244"/>
              <a:gd name="connsiteY13" fmla="*/ 572780 h 853075"/>
              <a:gd name="connsiteX14" fmla="*/ 130573 w 724244"/>
              <a:gd name="connsiteY14" fmla="*/ 572780 h 853075"/>
              <a:gd name="connsiteX15" fmla="*/ 127091 w 724244"/>
              <a:gd name="connsiteY15" fmla="*/ 569298 h 853075"/>
              <a:gd name="connsiteX16" fmla="*/ 127091 w 724244"/>
              <a:gd name="connsiteY16" fmla="*/ 555371 h 853075"/>
              <a:gd name="connsiteX17" fmla="*/ 130573 w 724244"/>
              <a:gd name="connsiteY17" fmla="*/ 551889 h 853075"/>
              <a:gd name="connsiteX18" fmla="*/ 130283 w 724244"/>
              <a:gd name="connsiteY18" fmla="*/ 428279 h 853075"/>
              <a:gd name="connsiteX19" fmla="*/ 600925 w 724244"/>
              <a:gd name="connsiteY19" fmla="*/ 428279 h 853075"/>
              <a:gd name="connsiteX20" fmla="*/ 604117 w 724244"/>
              <a:gd name="connsiteY20" fmla="*/ 431471 h 853075"/>
              <a:gd name="connsiteX21" fmla="*/ 604117 w 724244"/>
              <a:gd name="connsiteY21" fmla="*/ 444238 h 853075"/>
              <a:gd name="connsiteX22" fmla="*/ 600925 w 724244"/>
              <a:gd name="connsiteY22" fmla="*/ 447430 h 853075"/>
              <a:gd name="connsiteX23" fmla="*/ 130283 w 724244"/>
              <a:gd name="connsiteY23" fmla="*/ 447430 h 853075"/>
              <a:gd name="connsiteX24" fmla="*/ 127091 w 724244"/>
              <a:gd name="connsiteY24" fmla="*/ 444238 h 853075"/>
              <a:gd name="connsiteX25" fmla="*/ 127091 w 724244"/>
              <a:gd name="connsiteY25" fmla="*/ 431471 h 853075"/>
              <a:gd name="connsiteX26" fmla="*/ 130283 w 724244"/>
              <a:gd name="connsiteY26" fmla="*/ 428279 h 853075"/>
              <a:gd name="connsiteX27" fmla="*/ 130573 w 724244"/>
              <a:gd name="connsiteY27" fmla="*/ 302929 h 853075"/>
              <a:gd name="connsiteX28" fmla="*/ 600635 w 724244"/>
              <a:gd name="connsiteY28" fmla="*/ 302929 h 853075"/>
              <a:gd name="connsiteX29" fmla="*/ 604117 w 724244"/>
              <a:gd name="connsiteY29" fmla="*/ 306411 h 853075"/>
              <a:gd name="connsiteX30" fmla="*/ 604117 w 724244"/>
              <a:gd name="connsiteY30" fmla="*/ 320338 h 853075"/>
              <a:gd name="connsiteX31" fmla="*/ 600635 w 724244"/>
              <a:gd name="connsiteY31" fmla="*/ 323820 h 853075"/>
              <a:gd name="connsiteX32" fmla="*/ 130573 w 724244"/>
              <a:gd name="connsiteY32" fmla="*/ 323820 h 853075"/>
              <a:gd name="connsiteX33" fmla="*/ 127091 w 724244"/>
              <a:gd name="connsiteY33" fmla="*/ 320338 h 853075"/>
              <a:gd name="connsiteX34" fmla="*/ 127091 w 724244"/>
              <a:gd name="connsiteY34" fmla="*/ 306411 h 853075"/>
              <a:gd name="connsiteX35" fmla="*/ 130573 w 724244"/>
              <a:gd name="connsiteY35" fmla="*/ 302929 h 853075"/>
              <a:gd name="connsiteX36" fmla="*/ 130573 w 724244"/>
              <a:gd name="connsiteY36" fmla="*/ 177579 h 853075"/>
              <a:gd name="connsiteX37" fmla="*/ 600635 w 724244"/>
              <a:gd name="connsiteY37" fmla="*/ 177579 h 853075"/>
              <a:gd name="connsiteX38" fmla="*/ 604117 w 724244"/>
              <a:gd name="connsiteY38" fmla="*/ 181061 h 853075"/>
              <a:gd name="connsiteX39" fmla="*/ 604117 w 724244"/>
              <a:gd name="connsiteY39" fmla="*/ 194988 h 853075"/>
              <a:gd name="connsiteX40" fmla="*/ 600635 w 724244"/>
              <a:gd name="connsiteY40" fmla="*/ 198470 h 853075"/>
              <a:gd name="connsiteX41" fmla="*/ 130573 w 724244"/>
              <a:gd name="connsiteY41" fmla="*/ 198470 h 853075"/>
              <a:gd name="connsiteX42" fmla="*/ 127091 w 724244"/>
              <a:gd name="connsiteY42" fmla="*/ 194988 h 853075"/>
              <a:gd name="connsiteX43" fmla="*/ 127091 w 724244"/>
              <a:gd name="connsiteY43" fmla="*/ 181061 h 853075"/>
              <a:gd name="connsiteX44" fmla="*/ 130573 w 724244"/>
              <a:gd name="connsiteY44" fmla="*/ 177579 h 853075"/>
              <a:gd name="connsiteX45" fmla="*/ 48748 w 724244"/>
              <a:gd name="connsiteY45" fmla="*/ 45266 h 853075"/>
              <a:gd name="connsiteX46" fmla="*/ 48748 w 724244"/>
              <a:gd name="connsiteY46" fmla="*/ 783437 h 853075"/>
              <a:gd name="connsiteX47" fmla="*/ 675497 w 724244"/>
              <a:gd name="connsiteY47" fmla="*/ 783437 h 853075"/>
              <a:gd name="connsiteX48" fmla="*/ 675497 w 724244"/>
              <a:gd name="connsiteY48" fmla="*/ 45266 h 853075"/>
              <a:gd name="connsiteX49" fmla="*/ 55245 w 724244"/>
              <a:gd name="connsiteY49" fmla="*/ 0 h 853075"/>
              <a:gd name="connsiteX50" fmla="*/ 668999 w 724244"/>
              <a:gd name="connsiteY50" fmla="*/ 0 h 853075"/>
              <a:gd name="connsiteX51" fmla="*/ 724244 w 724244"/>
              <a:gd name="connsiteY51" fmla="*/ 55245 h 853075"/>
              <a:gd name="connsiteX52" fmla="*/ 724244 w 724244"/>
              <a:gd name="connsiteY52" fmla="*/ 797830 h 853075"/>
              <a:gd name="connsiteX53" fmla="*/ 668999 w 724244"/>
              <a:gd name="connsiteY53" fmla="*/ 853075 h 853075"/>
              <a:gd name="connsiteX54" fmla="*/ 55245 w 724244"/>
              <a:gd name="connsiteY54" fmla="*/ 853075 h 853075"/>
              <a:gd name="connsiteX55" fmla="*/ 0 w 724244"/>
              <a:gd name="connsiteY55" fmla="*/ 797830 h 853075"/>
              <a:gd name="connsiteX56" fmla="*/ 0 w 724244"/>
              <a:gd name="connsiteY56" fmla="*/ 55245 h 853075"/>
              <a:gd name="connsiteX57" fmla="*/ 55245 w 724244"/>
              <a:gd name="connsiteY57" fmla="*/ 0 h 8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24244" h="853075">
                <a:moveTo>
                  <a:pt x="130573" y="677238"/>
                </a:moveTo>
                <a:lnTo>
                  <a:pt x="600635" y="677238"/>
                </a:lnTo>
                <a:cubicBezTo>
                  <a:pt x="602558" y="677238"/>
                  <a:pt x="604117" y="678797"/>
                  <a:pt x="604117" y="680720"/>
                </a:cubicBezTo>
                <a:lnTo>
                  <a:pt x="604117" y="694647"/>
                </a:lnTo>
                <a:cubicBezTo>
                  <a:pt x="604117" y="696570"/>
                  <a:pt x="602558" y="698129"/>
                  <a:pt x="600635" y="698129"/>
                </a:cubicBezTo>
                <a:lnTo>
                  <a:pt x="130573" y="698129"/>
                </a:lnTo>
                <a:cubicBezTo>
                  <a:pt x="128650" y="698129"/>
                  <a:pt x="127091" y="696570"/>
                  <a:pt x="127091" y="694647"/>
                </a:cubicBezTo>
                <a:lnTo>
                  <a:pt x="127091" y="680720"/>
                </a:lnTo>
                <a:cubicBezTo>
                  <a:pt x="127091" y="678797"/>
                  <a:pt x="128650" y="677238"/>
                  <a:pt x="130573" y="677238"/>
                </a:cubicBezTo>
                <a:close/>
                <a:moveTo>
                  <a:pt x="130573" y="551889"/>
                </a:moveTo>
                <a:lnTo>
                  <a:pt x="600635" y="551889"/>
                </a:lnTo>
                <a:cubicBezTo>
                  <a:pt x="602558" y="551889"/>
                  <a:pt x="604117" y="553448"/>
                  <a:pt x="604117" y="555371"/>
                </a:cubicBezTo>
                <a:lnTo>
                  <a:pt x="604117" y="569298"/>
                </a:lnTo>
                <a:cubicBezTo>
                  <a:pt x="604117" y="571221"/>
                  <a:pt x="602558" y="572780"/>
                  <a:pt x="600635" y="572780"/>
                </a:cubicBezTo>
                <a:lnTo>
                  <a:pt x="130573" y="572780"/>
                </a:lnTo>
                <a:cubicBezTo>
                  <a:pt x="128650" y="572780"/>
                  <a:pt x="127091" y="571221"/>
                  <a:pt x="127091" y="569298"/>
                </a:cubicBezTo>
                <a:lnTo>
                  <a:pt x="127091" y="555371"/>
                </a:lnTo>
                <a:cubicBezTo>
                  <a:pt x="127091" y="553448"/>
                  <a:pt x="128650" y="551889"/>
                  <a:pt x="130573" y="551889"/>
                </a:cubicBezTo>
                <a:close/>
                <a:moveTo>
                  <a:pt x="130283" y="428279"/>
                </a:moveTo>
                <a:lnTo>
                  <a:pt x="600925" y="428279"/>
                </a:lnTo>
                <a:cubicBezTo>
                  <a:pt x="602688" y="428279"/>
                  <a:pt x="604117" y="429708"/>
                  <a:pt x="604117" y="431471"/>
                </a:cubicBezTo>
                <a:lnTo>
                  <a:pt x="604117" y="444238"/>
                </a:lnTo>
                <a:cubicBezTo>
                  <a:pt x="604117" y="446001"/>
                  <a:pt x="602688" y="447430"/>
                  <a:pt x="600925" y="447430"/>
                </a:cubicBezTo>
                <a:lnTo>
                  <a:pt x="130283" y="447430"/>
                </a:lnTo>
                <a:cubicBezTo>
                  <a:pt x="128520" y="447430"/>
                  <a:pt x="127091" y="446001"/>
                  <a:pt x="127091" y="444238"/>
                </a:cubicBezTo>
                <a:lnTo>
                  <a:pt x="127091" y="431471"/>
                </a:lnTo>
                <a:cubicBezTo>
                  <a:pt x="127091" y="429708"/>
                  <a:pt x="128520" y="428279"/>
                  <a:pt x="130283" y="428279"/>
                </a:cubicBezTo>
                <a:close/>
                <a:moveTo>
                  <a:pt x="130573" y="302929"/>
                </a:moveTo>
                <a:lnTo>
                  <a:pt x="600635" y="302929"/>
                </a:lnTo>
                <a:cubicBezTo>
                  <a:pt x="602558" y="302929"/>
                  <a:pt x="604117" y="304488"/>
                  <a:pt x="604117" y="306411"/>
                </a:cubicBezTo>
                <a:lnTo>
                  <a:pt x="604117" y="320338"/>
                </a:lnTo>
                <a:cubicBezTo>
                  <a:pt x="604117" y="322261"/>
                  <a:pt x="602558" y="323820"/>
                  <a:pt x="600635" y="323820"/>
                </a:cubicBezTo>
                <a:lnTo>
                  <a:pt x="130573" y="323820"/>
                </a:lnTo>
                <a:cubicBezTo>
                  <a:pt x="128650" y="323820"/>
                  <a:pt x="127091" y="322261"/>
                  <a:pt x="127091" y="320338"/>
                </a:cubicBezTo>
                <a:lnTo>
                  <a:pt x="127091" y="306411"/>
                </a:lnTo>
                <a:cubicBezTo>
                  <a:pt x="127091" y="304488"/>
                  <a:pt x="128650" y="302929"/>
                  <a:pt x="130573" y="302929"/>
                </a:cubicBezTo>
                <a:close/>
                <a:moveTo>
                  <a:pt x="130573" y="177579"/>
                </a:moveTo>
                <a:lnTo>
                  <a:pt x="600635" y="177579"/>
                </a:lnTo>
                <a:cubicBezTo>
                  <a:pt x="602558" y="177579"/>
                  <a:pt x="604117" y="179138"/>
                  <a:pt x="604117" y="181061"/>
                </a:cubicBezTo>
                <a:lnTo>
                  <a:pt x="604117" y="194988"/>
                </a:lnTo>
                <a:cubicBezTo>
                  <a:pt x="604117" y="196911"/>
                  <a:pt x="602558" y="198470"/>
                  <a:pt x="600635" y="198470"/>
                </a:cubicBezTo>
                <a:lnTo>
                  <a:pt x="130573" y="198470"/>
                </a:lnTo>
                <a:cubicBezTo>
                  <a:pt x="128650" y="198470"/>
                  <a:pt x="127091" y="196911"/>
                  <a:pt x="127091" y="194988"/>
                </a:cubicBezTo>
                <a:lnTo>
                  <a:pt x="127091" y="181061"/>
                </a:lnTo>
                <a:cubicBezTo>
                  <a:pt x="127091" y="179138"/>
                  <a:pt x="128650" y="177579"/>
                  <a:pt x="130573" y="177579"/>
                </a:cubicBezTo>
                <a:close/>
                <a:moveTo>
                  <a:pt x="48748" y="45266"/>
                </a:moveTo>
                <a:lnTo>
                  <a:pt x="48748" y="783437"/>
                </a:lnTo>
                <a:lnTo>
                  <a:pt x="675497" y="783437"/>
                </a:lnTo>
                <a:lnTo>
                  <a:pt x="675497" y="45266"/>
                </a:lnTo>
                <a:close/>
                <a:moveTo>
                  <a:pt x="55245" y="0"/>
                </a:moveTo>
                <a:lnTo>
                  <a:pt x="668999" y="0"/>
                </a:lnTo>
                <a:cubicBezTo>
                  <a:pt x="699510" y="0"/>
                  <a:pt x="724244" y="24734"/>
                  <a:pt x="724244" y="55245"/>
                </a:cubicBezTo>
                <a:lnTo>
                  <a:pt x="724244" y="797830"/>
                </a:lnTo>
                <a:cubicBezTo>
                  <a:pt x="724244" y="828341"/>
                  <a:pt x="699510" y="853075"/>
                  <a:pt x="668999" y="853075"/>
                </a:cubicBezTo>
                <a:lnTo>
                  <a:pt x="55245" y="853075"/>
                </a:lnTo>
                <a:cubicBezTo>
                  <a:pt x="24734" y="853075"/>
                  <a:pt x="0" y="828341"/>
                  <a:pt x="0" y="797830"/>
                </a:cubicBezTo>
                <a:lnTo>
                  <a:pt x="0" y="55245"/>
                </a:lnTo>
                <a:cubicBezTo>
                  <a:pt x="0" y="24734"/>
                  <a:pt x="24734" y="0"/>
                  <a:pt x="55245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87086" tIns="43543" rIns="87086" bIns="43543" numCol="1" anchor="t" anchorCtr="0" compatLnSpc="1">
            <a:prstTxWarp prst="textNoShape">
              <a:avLst/>
            </a:prstTxWarp>
            <a:noAutofit/>
          </a:bodyPr>
          <a:lstStyle/>
          <a:p>
            <a:pPr defTabSz="435437">
              <a:defRPr/>
            </a:pPr>
            <a:endParaRPr lang="en-US" sz="1714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142">
            <a:extLst>
              <a:ext uri="{FF2B5EF4-FFF2-40B4-BE49-F238E27FC236}">
                <a16:creationId xmlns:a16="http://schemas.microsoft.com/office/drawing/2014/main" id="{912619AD-2E6F-4F29-9905-5C9E077D8BBB}"/>
              </a:ext>
            </a:extLst>
          </p:cNvPr>
          <p:cNvSpPr>
            <a:spLocks/>
          </p:cNvSpPr>
          <p:nvPr/>
        </p:nvSpPr>
        <p:spPr bwMode="auto">
          <a:xfrm>
            <a:off x="11329737" y="5708190"/>
            <a:ext cx="239186" cy="112194"/>
          </a:xfrm>
          <a:custGeom>
            <a:avLst/>
            <a:gdLst>
              <a:gd name="T0" fmla="*/ 44 w 194"/>
              <a:gd name="T1" fmla="*/ 0 h 91"/>
              <a:gd name="T2" fmla="*/ 149 w 194"/>
              <a:gd name="T3" fmla="*/ 0 h 91"/>
              <a:gd name="T4" fmla="*/ 149 w 194"/>
              <a:gd name="T5" fmla="*/ 17 h 91"/>
              <a:gd name="T6" fmla="*/ 194 w 194"/>
              <a:gd name="T7" fmla="*/ 17 h 91"/>
              <a:gd name="T8" fmla="*/ 194 w 194"/>
              <a:gd name="T9" fmla="*/ 91 h 91"/>
              <a:gd name="T10" fmla="*/ 0 w 194"/>
              <a:gd name="T11" fmla="*/ 91 h 91"/>
              <a:gd name="T12" fmla="*/ 0 w 194"/>
              <a:gd name="T13" fmla="*/ 17 h 91"/>
              <a:gd name="T14" fmla="*/ 44 w 194"/>
              <a:gd name="T15" fmla="*/ 17 h 91"/>
              <a:gd name="T16" fmla="*/ 44 w 19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91">
                <a:moveTo>
                  <a:pt x="44" y="0"/>
                </a:moveTo>
                <a:lnTo>
                  <a:pt x="149" y="0"/>
                </a:lnTo>
                <a:lnTo>
                  <a:pt x="149" y="17"/>
                </a:lnTo>
                <a:lnTo>
                  <a:pt x="194" y="17"/>
                </a:lnTo>
                <a:lnTo>
                  <a:pt x="194" y="91"/>
                </a:lnTo>
                <a:lnTo>
                  <a:pt x="0" y="91"/>
                </a:lnTo>
                <a:lnTo>
                  <a:pt x="0" y="17"/>
                </a:lnTo>
                <a:lnTo>
                  <a:pt x="44" y="17"/>
                </a:lnTo>
                <a:lnTo>
                  <a:pt x="44" y="0"/>
                </a:lnTo>
                <a:close/>
              </a:path>
            </a:pathLst>
          </a:custGeom>
          <a:gradFill>
            <a:gsLst>
              <a:gs pos="53984">
                <a:srgbClr val="CAD7EE"/>
              </a:gs>
              <a:gs pos="77879">
                <a:srgbClr val="ABC0E4"/>
              </a:gs>
              <a:gs pos="61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87086" tIns="43543" rIns="87086" bIns="43543" numCol="1" anchor="t" anchorCtr="0" compatLnSpc="1">
            <a:prstTxWarp prst="textNoShape">
              <a:avLst/>
            </a:prstTxWarp>
          </a:bodyPr>
          <a:lstStyle/>
          <a:p>
            <a:pPr defTabSz="435437">
              <a:defRPr/>
            </a:pPr>
            <a:endParaRPr lang="en-US" sz="1714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ooter Placeholder 1">
            <a:extLst>
              <a:ext uri="{FF2B5EF4-FFF2-40B4-BE49-F238E27FC236}">
                <a16:creationId xmlns:a16="http://schemas.microsoft.com/office/drawing/2014/main" id="{017998C1-44E2-456D-A3F7-EBEB198C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3244" y="174791"/>
            <a:ext cx="7676955" cy="225979"/>
          </a:xfrm>
        </p:spPr>
        <p:txBody>
          <a:bodyPr vert="horz" lIns="87086" tIns="43543" rIns="87086" bIns="43543" rtlCol="0" anchor="ctr">
            <a:normAutofit/>
          </a:bodyPr>
          <a:lstStyle/>
          <a:p>
            <a:pPr algn="l" defTabSz="870834">
              <a:lnSpc>
                <a:spcPct val="90000"/>
              </a:lnSpc>
              <a:spcAft>
                <a:spcPts val="571"/>
              </a:spcAft>
              <a:defRPr/>
            </a:pPr>
            <a:r>
              <a:rPr lang="en-US" sz="857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Quentin ANDRES, MSc. Aquaculture and Aquatic Resources Management, Asian Institute of Technology, Pathum Thani</a:t>
            </a:r>
          </a:p>
        </p:txBody>
      </p:sp>
    </p:spTree>
    <p:extLst>
      <p:ext uri="{BB962C8B-B14F-4D97-AF65-F5344CB8AC3E}">
        <p14:creationId xmlns:p14="http://schemas.microsoft.com/office/powerpoint/2010/main" val="102595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2014</Words>
  <Application>Microsoft Office PowerPoint</Application>
  <PresentationFormat>Widescreen</PresentationFormat>
  <Paragraphs>679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Droid Serif</vt:lpstr>
      <vt:lpstr>1_Office Theme</vt:lpstr>
      <vt:lpstr>Office Theme</vt:lpstr>
      <vt:lpstr>Systemic and mucosal immune responses of Nile tilapia to monovalent and bivalent vaccines against bacteria Streptococcus agalactiae and Aeromonas veronii.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Systemic and mucosal immune response of Nile tilapia broodstock to monovalent and bivalent vaccines against bacteria Streptococcus agalactiae and Aeromonas veronii.</dc:title>
  <dc:creator>QUENTIN ANDRES</dc:creator>
  <cp:lastModifiedBy>QUENTIN ANDRES</cp:lastModifiedBy>
  <cp:revision>2</cp:revision>
  <cp:lastPrinted>2021-09-10T18:51:40Z</cp:lastPrinted>
  <dcterms:created xsi:type="dcterms:W3CDTF">2021-09-10T11:55:37Z</dcterms:created>
  <dcterms:modified xsi:type="dcterms:W3CDTF">2021-09-10T21:12:20Z</dcterms:modified>
</cp:coreProperties>
</file>