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71" r:id="rId3"/>
    <p:sldId id="272" r:id="rId4"/>
    <p:sldId id="257" r:id="rId5"/>
    <p:sldId id="269" r:id="rId6"/>
    <p:sldId id="264" r:id="rId7"/>
    <p:sldId id="265" r:id="rId8"/>
    <p:sldId id="270" r:id="rId9"/>
    <p:sldId id="274" r:id="rId10"/>
    <p:sldId id="273" r:id="rId11"/>
    <p:sldId id="275" r:id="rId12"/>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60AE"/>
    <a:srgbClr val="81BAF3"/>
    <a:srgbClr val="C3DEF9"/>
    <a:srgbClr val="627C34"/>
    <a:srgbClr val="D1E0B6"/>
    <a:srgbClr val="0F6756"/>
    <a:srgbClr val="17A086"/>
    <a:srgbClr val="DAFAF4"/>
    <a:srgbClr val="B2D5F8"/>
    <a:srgbClr val="95B8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93" autoAdjust="0"/>
    <p:restoredTop sz="94660"/>
  </p:normalViewPr>
  <p:slideViewPr>
    <p:cSldViewPr snapToGrid="0" showGuides="1">
      <p:cViewPr>
        <p:scale>
          <a:sx n="125" d="100"/>
          <a:sy n="125" d="100"/>
        </p:scale>
        <p:origin x="2010" y="10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71966-DD49-4BF9-9225-F8D4E062E1F0}" type="datetimeFigureOut">
              <a:rPr lang="en-US" smtClean="0"/>
              <a:t>9/11/2021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1ABC9-F606-457D-8791-4B2D5FA4F3E1}" type="slidenum">
              <a:rPr lang="en-US" smtClean="0"/>
              <a:t>‹#›</a:t>
            </a:fld>
            <a:endParaRPr lang="en-US"/>
          </a:p>
        </p:txBody>
      </p:sp>
    </p:spTree>
    <p:extLst>
      <p:ext uri="{BB962C8B-B14F-4D97-AF65-F5344CB8AC3E}">
        <p14:creationId xmlns:p14="http://schemas.microsoft.com/office/powerpoint/2010/main" val="856401928"/>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F21C-BC2A-47A3-99D7-86CB19C0C4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6F944A-FCFB-423A-ADAC-E10C3A7EA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7FFC05-323A-4FF9-8229-2F7F06F65686}"/>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5" name="Footer Placeholder 4">
            <a:extLst>
              <a:ext uri="{FF2B5EF4-FFF2-40B4-BE49-F238E27FC236}">
                <a16:creationId xmlns:a16="http://schemas.microsoft.com/office/drawing/2014/main" id="{B49C53E1-52C9-4A8D-970A-AAA588169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F2031-6B8C-4CFD-AB87-53C933B5A66D}"/>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297094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A267-6AF1-41CA-ABFD-9B87BCD401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6D63C3-719E-4950-B836-15E0BA1E106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A3822-5D00-4B90-AA85-BA2A5D8B4EB1}"/>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5" name="Footer Placeholder 4">
            <a:extLst>
              <a:ext uri="{FF2B5EF4-FFF2-40B4-BE49-F238E27FC236}">
                <a16:creationId xmlns:a16="http://schemas.microsoft.com/office/drawing/2014/main" id="{55A992B0-D4CE-4048-A9E3-1F57A6D6AB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7E7FBE-8AE5-4C20-8D97-226D07652DAA}"/>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248270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1721C-ED3F-4D7B-9630-C95099F9A8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18DADB-2303-4F6D-BF8A-A9DE70330C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D5D35-8A43-4D1A-8A53-A7CCD854AF05}"/>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5" name="Footer Placeholder 4">
            <a:extLst>
              <a:ext uri="{FF2B5EF4-FFF2-40B4-BE49-F238E27FC236}">
                <a16:creationId xmlns:a16="http://schemas.microsoft.com/office/drawing/2014/main" id="{691C9F22-3497-460F-BBE1-9CFA56D41D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FE30C4-37D5-4FEC-BF3C-F91BC93B6981}"/>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726514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94B6-5FA2-4EFB-84C9-214943F216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ED9128-4EC4-4033-BABA-33E9ADAF14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F76744-052C-47AE-8E68-BDA073BCFF21}"/>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5" name="Footer Placeholder 4">
            <a:extLst>
              <a:ext uri="{FF2B5EF4-FFF2-40B4-BE49-F238E27FC236}">
                <a16:creationId xmlns:a16="http://schemas.microsoft.com/office/drawing/2014/main" id="{12290AB0-F434-45DD-90BE-B83B288FBA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A8BBEB-45F4-4905-AE4E-AF5894209182}"/>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411534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D4D9-711C-417E-AF96-21E9F2CC5F3C}"/>
              </a:ext>
            </a:extLst>
          </p:cNvPr>
          <p:cNvSpPr>
            <a:spLocks noGrp="1"/>
          </p:cNvSpPr>
          <p:nvPr>
            <p:ph type="title"/>
          </p:nvPr>
        </p:nvSpPr>
        <p:spPr>
          <a:xfrm>
            <a:off x="831850"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538E76-2B87-4502-8A0A-6F4137BF61E9}"/>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132D9D6-76EF-4EBB-8AC3-F8D1528AE999}"/>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5" name="Footer Placeholder 4">
            <a:extLst>
              <a:ext uri="{FF2B5EF4-FFF2-40B4-BE49-F238E27FC236}">
                <a16:creationId xmlns:a16="http://schemas.microsoft.com/office/drawing/2014/main" id="{73DDF37E-4504-4CC8-85B9-BFBF25D160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A26E0-726D-40F2-80AE-AFBAE5BCA77C}"/>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347466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7D1A-C299-4C41-8426-156B2D97AD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33999-AB44-4DC6-8B9C-65A90F1198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1D9A1D-52B0-432F-821A-0541A0A3203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4C95A7-A6A3-42A2-8843-CF389DBA605D}"/>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6" name="Footer Placeholder 5">
            <a:extLst>
              <a:ext uri="{FF2B5EF4-FFF2-40B4-BE49-F238E27FC236}">
                <a16:creationId xmlns:a16="http://schemas.microsoft.com/office/drawing/2014/main" id="{DF699EA4-943C-496C-BBE8-9AA7E9EFE1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AEA6A-66CC-467C-AAD6-EB116AC5177F}"/>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2925949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8DA3-412B-4670-8D62-F0CC7DA26965}"/>
              </a:ext>
            </a:extLst>
          </p:cNvPr>
          <p:cNvSpPr>
            <a:spLocks noGrp="1"/>
          </p:cNvSpPr>
          <p:nvPr>
            <p:ph type="title"/>
          </p:nvPr>
        </p:nvSpPr>
        <p:spPr>
          <a:xfrm>
            <a:off x="839788"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11D636-F699-4DA1-A662-FD26693E2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4E5703-BAAC-4879-986A-31F1523144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BA47AE-DC82-44E4-844A-006ECA6E7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FB3775-A469-4524-AACD-CB545084EF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512C02-A58B-4275-B122-F836F1F6F31D}"/>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8" name="Footer Placeholder 7">
            <a:extLst>
              <a:ext uri="{FF2B5EF4-FFF2-40B4-BE49-F238E27FC236}">
                <a16:creationId xmlns:a16="http://schemas.microsoft.com/office/drawing/2014/main" id="{C2CCD4A3-80EF-4FF3-A223-94A2B67AB0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4F4292-CD10-4BE2-82B2-2F7A57E191BF}"/>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413000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6173-DE42-4132-88D2-3C2EF9F6CD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745868-9688-4DE2-B99B-B054AD366EA3}"/>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4" name="Footer Placeholder 3">
            <a:extLst>
              <a:ext uri="{FF2B5EF4-FFF2-40B4-BE49-F238E27FC236}">
                <a16:creationId xmlns:a16="http://schemas.microsoft.com/office/drawing/2014/main" id="{85CE5DC5-668E-4882-9D95-F55522B391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FD5822-F169-45A5-BE09-9B7050025B92}"/>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164700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072C8-8310-450D-B611-CB06164A54A5}"/>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3" name="Footer Placeholder 2">
            <a:extLst>
              <a:ext uri="{FF2B5EF4-FFF2-40B4-BE49-F238E27FC236}">
                <a16:creationId xmlns:a16="http://schemas.microsoft.com/office/drawing/2014/main" id="{8140004C-42FF-4837-8631-DE7CDAE040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913017-C0F3-4DEA-A1F9-6B009FB42D0C}"/>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335321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019C-6ABF-4995-8BFE-3741990549F0}"/>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E4EC15-39E1-48F7-A489-2EA4DD2E05F1}"/>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EDE4A9-8C14-4E18-87EF-79B52E98019E}"/>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FC812E-05A4-4325-A2FA-BEC3BC2BB82B}"/>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6" name="Footer Placeholder 5">
            <a:extLst>
              <a:ext uri="{FF2B5EF4-FFF2-40B4-BE49-F238E27FC236}">
                <a16:creationId xmlns:a16="http://schemas.microsoft.com/office/drawing/2014/main" id="{5C0A7866-2B13-4C55-A729-298CD85874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5514BA-F7BF-49F7-9956-6F30AD16D78B}"/>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320490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932D-2839-4552-9E1F-0BAE0A53C837}"/>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94BCEC-C32A-45F0-A12D-A9B18B7BCE13}"/>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6C16A0-2523-4B25-8B7E-8D1C769C5260}"/>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537A31-5A83-49B5-A5ED-CBD343E5B2D8}"/>
              </a:ext>
            </a:extLst>
          </p:cNvPr>
          <p:cNvSpPr>
            <a:spLocks noGrp="1"/>
          </p:cNvSpPr>
          <p:nvPr>
            <p:ph type="dt" sz="half" idx="10"/>
          </p:nvPr>
        </p:nvSpPr>
        <p:spPr/>
        <p:txBody>
          <a:bodyPr/>
          <a:lstStyle/>
          <a:p>
            <a:fld id="{DF69BB40-3A10-4B2B-8737-34085E06932E}" type="datetimeFigureOut">
              <a:rPr lang="en-IN" smtClean="0"/>
              <a:t>10-09-2021</a:t>
            </a:fld>
            <a:endParaRPr lang="en-IN"/>
          </a:p>
        </p:txBody>
      </p:sp>
      <p:sp>
        <p:nvSpPr>
          <p:cNvPr id="6" name="Footer Placeholder 5">
            <a:extLst>
              <a:ext uri="{FF2B5EF4-FFF2-40B4-BE49-F238E27FC236}">
                <a16:creationId xmlns:a16="http://schemas.microsoft.com/office/drawing/2014/main" id="{B37C5CCC-EBBA-42A0-AD26-FADB73AF6C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6B586-727A-4A38-A625-28FA301CEB55}"/>
              </a:ext>
            </a:extLst>
          </p:cNvPr>
          <p:cNvSpPr>
            <a:spLocks noGrp="1"/>
          </p:cNvSpPr>
          <p:nvPr>
            <p:ph type="sldNum" sz="quarter" idx="12"/>
          </p:nvPr>
        </p:nvSpPr>
        <p:spPr/>
        <p:txBody>
          <a:bodyPr/>
          <a:lstStyle/>
          <a:p>
            <a:fld id="{7993FE34-2023-4194-8B36-702FCD690C21}" type="slidenum">
              <a:rPr lang="en-IN" smtClean="0"/>
              <a:t>‹#›</a:t>
            </a:fld>
            <a:endParaRPr lang="en-IN"/>
          </a:p>
        </p:txBody>
      </p:sp>
    </p:spTree>
    <p:extLst>
      <p:ext uri="{BB962C8B-B14F-4D97-AF65-F5344CB8AC3E}">
        <p14:creationId xmlns:p14="http://schemas.microsoft.com/office/powerpoint/2010/main" val="8883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AE508-49E4-42BE-8FF5-6B96B7EAD882}"/>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B49D5E-534D-4292-8B4B-EF7CF43E35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9D421-2917-47CD-A7D9-7FB1BDFF71C7}"/>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9BB40-3A10-4B2B-8737-34085E06932E}" type="datetimeFigureOut">
              <a:rPr lang="en-IN" smtClean="0"/>
              <a:t>10-09-2021</a:t>
            </a:fld>
            <a:endParaRPr lang="en-IN"/>
          </a:p>
        </p:txBody>
      </p:sp>
      <p:sp>
        <p:nvSpPr>
          <p:cNvPr id="5" name="Footer Placeholder 4">
            <a:extLst>
              <a:ext uri="{FF2B5EF4-FFF2-40B4-BE49-F238E27FC236}">
                <a16:creationId xmlns:a16="http://schemas.microsoft.com/office/drawing/2014/main" id="{AF7CE064-20D2-477C-B1BD-FFD7790BCED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F9CEA5-31A5-4359-88F1-496BF4BC63BE}"/>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93FE34-2023-4194-8B36-702FCD690C21}" type="slidenum">
              <a:rPr lang="en-IN" smtClean="0"/>
              <a:t>‹#›</a:t>
            </a:fld>
            <a:endParaRPr lang="en-IN"/>
          </a:p>
        </p:txBody>
      </p:sp>
    </p:spTree>
    <p:extLst>
      <p:ext uri="{BB962C8B-B14F-4D97-AF65-F5344CB8AC3E}">
        <p14:creationId xmlns:p14="http://schemas.microsoft.com/office/powerpoint/2010/main" val="1119625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6.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15E626-75CF-4804-B5AB-8B71FC84A5E6}"/>
              </a:ext>
            </a:extLst>
          </p:cNvPr>
          <p:cNvGraphicFramePr>
            <a:graphicFrameLocks noGrp="1"/>
          </p:cNvGraphicFramePr>
          <p:nvPr>
            <p:extLst>
              <p:ext uri="{D42A27DB-BD31-4B8C-83A1-F6EECF244321}">
                <p14:modId xmlns:p14="http://schemas.microsoft.com/office/powerpoint/2010/main" val="1220171214"/>
              </p:ext>
            </p:extLst>
          </p:nvPr>
        </p:nvGraphicFramePr>
        <p:xfrm>
          <a:off x="147637" y="705518"/>
          <a:ext cx="11885336" cy="5838068"/>
        </p:xfrm>
        <a:graphic>
          <a:graphicData uri="http://schemas.openxmlformats.org/drawingml/2006/table">
            <a:tbl>
              <a:tblPr firstRow="1" bandRow="1">
                <a:tableStyleId>{5C22544A-7EE6-4342-B048-85BDC9FD1C3A}</a:tableStyleId>
              </a:tblPr>
              <a:tblGrid>
                <a:gridCol w="1022768">
                  <a:extLst>
                    <a:ext uri="{9D8B030D-6E8A-4147-A177-3AD203B41FA5}">
                      <a16:colId xmlns:a16="http://schemas.microsoft.com/office/drawing/2014/main" val="2575079064"/>
                    </a:ext>
                  </a:extLst>
                </a:gridCol>
                <a:gridCol w="208280">
                  <a:extLst>
                    <a:ext uri="{9D8B030D-6E8A-4147-A177-3AD203B41FA5}">
                      <a16:colId xmlns:a16="http://schemas.microsoft.com/office/drawing/2014/main" val="3986821419"/>
                    </a:ext>
                  </a:extLst>
                </a:gridCol>
                <a:gridCol w="331980">
                  <a:extLst>
                    <a:ext uri="{9D8B030D-6E8A-4147-A177-3AD203B41FA5}">
                      <a16:colId xmlns:a16="http://schemas.microsoft.com/office/drawing/2014/main" val="3551618577"/>
                    </a:ext>
                  </a:extLst>
                </a:gridCol>
                <a:gridCol w="320932">
                  <a:extLst>
                    <a:ext uri="{9D8B030D-6E8A-4147-A177-3AD203B41FA5}">
                      <a16:colId xmlns:a16="http://schemas.microsoft.com/office/drawing/2014/main" val="3487382395"/>
                    </a:ext>
                  </a:extLst>
                </a:gridCol>
                <a:gridCol w="320932">
                  <a:extLst>
                    <a:ext uri="{9D8B030D-6E8A-4147-A177-3AD203B41FA5}">
                      <a16:colId xmlns:a16="http://schemas.microsoft.com/office/drawing/2014/main" val="4156114006"/>
                    </a:ext>
                  </a:extLst>
                </a:gridCol>
                <a:gridCol w="320932">
                  <a:extLst>
                    <a:ext uri="{9D8B030D-6E8A-4147-A177-3AD203B41FA5}">
                      <a16:colId xmlns:a16="http://schemas.microsoft.com/office/drawing/2014/main" val="900166651"/>
                    </a:ext>
                  </a:extLst>
                </a:gridCol>
                <a:gridCol w="320932">
                  <a:extLst>
                    <a:ext uri="{9D8B030D-6E8A-4147-A177-3AD203B41FA5}">
                      <a16:colId xmlns:a16="http://schemas.microsoft.com/office/drawing/2014/main" val="3076206358"/>
                    </a:ext>
                  </a:extLst>
                </a:gridCol>
                <a:gridCol w="326356">
                  <a:extLst>
                    <a:ext uri="{9D8B030D-6E8A-4147-A177-3AD203B41FA5}">
                      <a16:colId xmlns:a16="http://schemas.microsoft.com/office/drawing/2014/main" val="2213148013"/>
                    </a:ext>
                  </a:extLst>
                </a:gridCol>
                <a:gridCol w="320932">
                  <a:extLst>
                    <a:ext uri="{9D8B030D-6E8A-4147-A177-3AD203B41FA5}">
                      <a16:colId xmlns:a16="http://schemas.microsoft.com/office/drawing/2014/main" val="2786846827"/>
                    </a:ext>
                  </a:extLst>
                </a:gridCol>
                <a:gridCol w="320932">
                  <a:extLst>
                    <a:ext uri="{9D8B030D-6E8A-4147-A177-3AD203B41FA5}">
                      <a16:colId xmlns:a16="http://schemas.microsoft.com/office/drawing/2014/main" val="1489044427"/>
                    </a:ext>
                  </a:extLst>
                </a:gridCol>
                <a:gridCol w="320932">
                  <a:extLst>
                    <a:ext uri="{9D8B030D-6E8A-4147-A177-3AD203B41FA5}">
                      <a16:colId xmlns:a16="http://schemas.microsoft.com/office/drawing/2014/main" val="1248234441"/>
                    </a:ext>
                  </a:extLst>
                </a:gridCol>
                <a:gridCol w="320932">
                  <a:extLst>
                    <a:ext uri="{9D8B030D-6E8A-4147-A177-3AD203B41FA5}">
                      <a16:colId xmlns:a16="http://schemas.microsoft.com/office/drawing/2014/main" val="3690490590"/>
                    </a:ext>
                  </a:extLst>
                </a:gridCol>
                <a:gridCol w="320932">
                  <a:extLst>
                    <a:ext uri="{9D8B030D-6E8A-4147-A177-3AD203B41FA5}">
                      <a16:colId xmlns:a16="http://schemas.microsoft.com/office/drawing/2014/main" val="2276270850"/>
                    </a:ext>
                  </a:extLst>
                </a:gridCol>
                <a:gridCol w="320932">
                  <a:extLst>
                    <a:ext uri="{9D8B030D-6E8A-4147-A177-3AD203B41FA5}">
                      <a16:colId xmlns:a16="http://schemas.microsoft.com/office/drawing/2014/main" val="2793453874"/>
                    </a:ext>
                  </a:extLst>
                </a:gridCol>
                <a:gridCol w="320932">
                  <a:extLst>
                    <a:ext uri="{9D8B030D-6E8A-4147-A177-3AD203B41FA5}">
                      <a16:colId xmlns:a16="http://schemas.microsoft.com/office/drawing/2014/main" val="1928829175"/>
                    </a:ext>
                  </a:extLst>
                </a:gridCol>
                <a:gridCol w="320932">
                  <a:extLst>
                    <a:ext uri="{9D8B030D-6E8A-4147-A177-3AD203B41FA5}">
                      <a16:colId xmlns:a16="http://schemas.microsoft.com/office/drawing/2014/main" val="2514640100"/>
                    </a:ext>
                  </a:extLst>
                </a:gridCol>
                <a:gridCol w="181284">
                  <a:extLst>
                    <a:ext uri="{9D8B030D-6E8A-4147-A177-3AD203B41FA5}">
                      <a16:colId xmlns:a16="http://schemas.microsoft.com/office/drawing/2014/main" val="2398178831"/>
                    </a:ext>
                  </a:extLst>
                </a:gridCol>
                <a:gridCol w="139649">
                  <a:extLst>
                    <a:ext uri="{9D8B030D-6E8A-4147-A177-3AD203B41FA5}">
                      <a16:colId xmlns:a16="http://schemas.microsoft.com/office/drawing/2014/main" val="1201758935"/>
                    </a:ext>
                  </a:extLst>
                </a:gridCol>
                <a:gridCol w="320932">
                  <a:extLst>
                    <a:ext uri="{9D8B030D-6E8A-4147-A177-3AD203B41FA5}">
                      <a16:colId xmlns:a16="http://schemas.microsoft.com/office/drawing/2014/main" val="1008223930"/>
                    </a:ext>
                  </a:extLst>
                </a:gridCol>
                <a:gridCol w="320932">
                  <a:extLst>
                    <a:ext uri="{9D8B030D-6E8A-4147-A177-3AD203B41FA5}">
                      <a16:colId xmlns:a16="http://schemas.microsoft.com/office/drawing/2014/main" val="4267323943"/>
                    </a:ext>
                  </a:extLst>
                </a:gridCol>
                <a:gridCol w="320932">
                  <a:extLst>
                    <a:ext uri="{9D8B030D-6E8A-4147-A177-3AD203B41FA5}">
                      <a16:colId xmlns:a16="http://schemas.microsoft.com/office/drawing/2014/main" val="2759419218"/>
                    </a:ext>
                  </a:extLst>
                </a:gridCol>
                <a:gridCol w="320932">
                  <a:extLst>
                    <a:ext uri="{9D8B030D-6E8A-4147-A177-3AD203B41FA5}">
                      <a16:colId xmlns:a16="http://schemas.microsoft.com/office/drawing/2014/main" val="3632116637"/>
                    </a:ext>
                  </a:extLst>
                </a:gridCol>
                <a:gridCol w="320932">
                  <a:extLst>
                    <a:ext uri="{9D8B030D-6E8A-4147-A177-3AD203B41FA5}">
                      <a16:colId xmlns:a16="http://schemas.microsoft.com/office/drawing/2014/main" val="1259677597"/>
                    </a:ext>
                  </a:extLst>
                </a:gridCol>
                <a:gridCol w="320932">
                  <a:extLst>
                    <a:ext uri="{9D8B030D-6E8A-4147-A177-3AD203B41FA5}">
                      <a16:colId xmlns:a16="http://schemas.microsoft.com/office/drawing/2014/main" val="2296745446"/>
                    </a:ext>
                  </a:extLst>
                </a:gridCol>
                <a:gridCol w="320932">
                  <a:extLst>
                    <a:ext uri="{9D8B030D-6E8A-4147-A177-3AD203B41FA5}">
                      <a16:colId xmlns:a16="http://schemas.microsoft.com/office/drawing/2014/main" val="1589434733"/>
                    </a:ext>
                  </a:extLst>
                </a:gridCol>
                <a:gridCol w="320932">
                  <a:extLst>
                    <a:ext uri="{9D8B030D-6E8A-4147-A177-3AD203B41FA5}">
                      <a16:colId xmlns:a16="http://schemas.microsoft.com/office/drawing/2014/main" val="570133691"/>
                    </a:ext>
                  </a:extLst>
                </a:gridCol>
                <a:gridCol w="367991">
                  <a:extLst>
                    <a:ext uri="{9D8B030D-6E8A-4147-A177-3AD203B41FA5}">
                      <a16:colId xmlns:a16="http://schemas.microsoft.com/office/drawing/2014/main" val="2835501410"/>
                    </a:ext>
                  </a:extLst>
                </a:gridCol>
                <a:gridCol w="320932">
                  <a:extLst>
                    <a:ext uri="{9D8B030D-6E8A-4147-A177-3AD203B41FA5}">
                      <a16:colId xmlns:a16="http://schemas.microsoft.com/office/drawing/2014/main" val="940738953"/>
                    </a:ext>
                  </a:extLst>
                </a:gridCol>
                <a:gridCol w="320932">
                  <a:extLst>
                    <a:ext uri="{9D8B030D-6E8A-4147-A177-3AD203B41FA5}">
                      <a16:colId xmlns:a16="http://schemas.microsoft.com/office/drawing/2014/main" val="2224835395"/>
                    </a:ext>
                  </a:extLst>
                </a:gridCol>
                <a:gridCol w="320932">
                  <a:extLst>
                    <a:ext uri="{9D8B030D-6E8A-4147-A177-3AD203B41FA5}">
                      <a16:colId xmlns:a16="http://schemas.microsoft.com/office/drawing/2014/main" val="1195591033"/>
                    </a:ext>
                  </a:extLst>
                </a:gridCol>
                <a:gridCol w="320932">
                  <a:extLst>
                    <a:ext uri="{9D8B030D-6E8A-4147-A177-3AD203B41FA5}">
                      <a16:colId xmlns:a16="http://schemas.microsoft.com/office/drawing/2014/main" val="1731519572"/>
                    </a:ext>
                  </a:extLst>
                </a:gridCol>
                <a:gridCol w="320932">
                  <a:extLst>
                    <a:ext uri="{9D8B030D-6E8A-4147-A177-3AD203B41FA5}">
                      <a16:colId xmlns:a16="http://schemas.microsoft.com/office/drawing/2014/main" val="484441911"/>
                    </a:ext>
                  </a:extLst>
                </a:gridCol>
                <a:gridCol w="320932">
                  <a:extLst>
                    <a:ext uri="{9D8B030D-6E8A-4147-A177-3AD203B41FA5}">
                      <a16:colId xmlns:a16="http://schemas.microsoft.com/office/drawing/2014/main" val="1341860655"/>
                    </a:ext>
                  </a:extLst>
                </a:gridCol>
                <a:gridCol w="320932">
                  <a:extLst>
                    <a:ext uri="{9D8B030D-6E8A-4147-A177-3AD203B41FA5}">
                      <a16:colId xmlns:a16="http://schemas.microsoft.com/office/drawing/2014/main" val="1669114604"/>
                    </a:ext>
                  </a:extLst>
                </a:gridCol>
                <a:gridCol w="320932">
                  <a:extLst>
                    <a:ext uri="{9D8B030D-6E8A-4147-A177-3AD203B41FA5}">
                      <a16:colId xmlns:a16="http://schemas.microsoft.com/office/drawing/2014/main" val="2309195790"/>
                    </a:ext>
                  </a:extLst>
                </a:gridCol>
                <a:gridCol w="320932">
                  <a:extLst>
                    <a:ext uri="{9D8B030D-6E8A-4147-A177-3AD203B41FA5}">
                      <a16:colId xmlns:a16="http://schemas.microsoft.com/office/drawing/2014/main" val="4039707661"/>
                    </a:ext>
                  </a:extLst>
                </a:gridCol>
              </a:tblGrid>
              <a:tr h="291707">
                <a:tc gridSpan="17">
                  <a:txBody>
                    <a:bodyPr/>
                    <a:lstStyle/>
                    <a:p>
                      <a:pPr algn="ctr"/>
                      <a:r>
                        <a:rPr lang="en-IN" sz="1400" dirty="0">
                          <a:latin typeface="Arial" panose="020B0604020202020204" pitchFamily="34" charset="0"/>
                          <a:cs typeface="Arial" panose="020B0604020202020204" pitchFamily="34" charset="0"/>
                        </a:rPr>
                        <a:t>September</a:t>
                      </a:r>
                    </a:p>
                  </a:txBody>
                  <a:tcPr>
                    <a:solidFill>
                      <a:srgbClr val="0A3A6A"/>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gridSpan="13">
                  <a:txBody>
                    <a:bodyPr/>
                    <a:lstStyle/>
                    <a:p>
                      <a:pPr algn="ctr"/>
                      <a:r>
                        <a:rPr lang="en-IN" sz="1400" dirty="0">
                          <a:latin typeface="Arial" panose="020B0604020202020204" pitchFamily="34" charset="0"/>
                          <a:cs typeface="Arial" panose="020B0604020202020204" pitchFamily="34" charset="0"/>
                        </a:rPr>
                        <a:t>Q2</a:t>
                      </a:r>
                    </a:p>
                  </a:txBody>
                  <a:tcPr anchor="ctr">
                    <a:solidFill>
                      <a:srgbClr val="0F6756"/>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endParaRPr lang="en-IN" sz="1400" dirty="0"/>
                    </a:p>
                  </a:txBody>
                  <a:tcPr>
                    <a:solidFill>
                      <a:srgbClr val="627C34"/>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91934495"/>
                  </a:ext>
                </a:extLst>
              </a:tr>
              <a:tr h="29170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Text Here </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060AE"/>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September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February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March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endParaRPr lang="en-IN" sz="1400" dirty="0"/>
                    </a:p>
                  </a:txBody>
                  <a:tcPr/>
                </a:tc>
                <a:tc gridSpan="6">
                  <a:txBody>
                    <a:bodyPr/>
                    <a:lstStyle/>
                    <a:p>
                      <a:pPr algn="ctr"/>
                      <a:r>
                        <a:rPr lang="en-IN" sz="1400" dirty="0">
                          <a:solidFill>
                            <a:schemeClr val="bg1"/>
                          </a:solidFill>
                          <a:latin typeface="Arial" panose="020B0604020202020204" pitchFamily="34" charset="0"/>
                          <a:cs typeface="Arial" panose="020B0604020202020204" pitchFamily="34" charset="0"/>
                        </a:rPr>
                        <a:t>April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a:p>
                  </a:txBody>
                  <a:tcPr/>
                </a:tc>
                <a:tc hMerge="1">
                  <a:txBody>
                    <a:bodyPr/>
                    <a:lstStyle/>
                    <a:p>
                      <a:endParaRPr lang="en-IN" sz="1400" dirty="0"/>
                    </a:p>
                  </a:txBody>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gridSpan="4">
                  <a:txBody>
                    <a:bodyPr/>
                    <a:lstStyle/>
                    <a:p>
                      <a:pPr algn="ctr"/>
                      <a:r>
                        <a:rPr lang="en-IN" sz="1400" dirty="0">
                          <a:solidFill>
                            <a:schemeClr val="bg1"/>
                          </a:solidFill>
                          <a:latin typeface="Arial" panose="020B0604020202020204" pitchFamily="34" charset="0"/>
                          <a:cs typeface="Arial" panose="020B0604020202020204" pitchFamily="34" charset="0"/>
                        </a:rPr>
                        <a:t>May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June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gridSpan="6">
                  <a:txBody>
                    <a:bodyPr/>
                    <a:lstStyle/>
                    <a:p>
                      <a:pPr algn="ctr"/>
                      <a:r>
                        <a:rPr lang="en-IN" sz="1400" dirty="0">
                          <a:solidFill>
                            <a:schemeClr val="bg1"/>
                          </a:solidFill>
                          <a:latin typeface="Arial" panose="020B0604020202020204" pitchFamily="34" charset="0"/>
                          <a:cs typeface="Arial" panose="020B0604020202020204" pitchFamily="34" charset="0"/>
                        </a:rPr>
                        <a:t>July </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rgbClr val="95B85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extLst>
                  <a:ext uri="{0D108BD9-81ED-4DB2-BD59-A6C34878D82A}">
                    <a16:rowId xmlns:a16="http://schemas.microsoft.com/office/drawing/2014/main" val="3872993599"/>
                  </a:ext>
                </a:extLst>
              </a:tr>
              <a:tr h="239334">
                <a:tc vMerge="1">
                  <a:txBody>
                    <a:bodyPr/>
                    <a:lstStyle/>
                    <a:p>
                      <a:pPr algn="l"/>
                      <a:endParaRPr lang="en-IN" sz="1100" dirty="0">
                        <a:latin typeface="Arial" panose="020B0604020202020204" pitchFamily="34" charset="0"/>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46</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lnR w="12700" cap="flat" cmpd="sng" algn="ctr">
                      <a:solidFill>
                        <a:schemeClr val="bg1"/>
                      </a:solidFill>
                      <a:prstDash val="solid"/>
                      <a:round/>
                      <a:headEnd type="none" w="med" len="med"/>
                      <a:tailEnd type="none" w="med" len="med"/>
                    </a:lnR>
                    <a:solidFill>
                      <a:srgbClr val="81BAF3"/>
                    </a:solidFill>
                  </a:tcPr>
                </a:tc>
                <a:tc>
                  <a:txBody>
                    <a:bodyPr/>
                    <a:lstStyle/>
                    <a:p>
                      <a:pPr algn="ctr"/>
                      <a:r>
                        <a:rPr lang="en-IN" sz="800" dirty="0">
                          <a:latin typeface="Arial" panose="020B0604020202020204" pitchFamily="34" charset="0"/>
                          <a:cs typeface="Arial" panose="020B0604020202020204" pitchFamily="34" charset="0"/>
                        </a:rPr>
                        <a:t>34</a:t>
                      </a:r>
                    </a:p>
                  </a:txBody>
                  <a:tcPr anchor="ctr">
                    <a:lnL w="12700" cap="flat" cmpd="sng" algn="ctr">
                      <a:solidFill>
                        <a:schemeClr val="bg1"/>
                      </a:solidFill>
                      <a:prstDash val="solid"/>
                      <a:round/>
                      <a:headEnd type="none" w="med" len="med"/>
                      <a:tailEnd type="none" w="med" len="med"/>
                    </a:lnL>
                    <a:solidFill>
                      <a:srgbClr val="81BAF3"/>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R w="12700" cap="flat" cmpd="sng" algn="ctr">
                      <a:solidFill>
                        <a:schemeClr val="bg1"/>
                      </a:solidFill>
                      <a:prstDash val="solid"/>
                      <a:round/>
                      <a:headEnd type="none" w="med" len="med"/>
                      <a:tailEnd type="none" w="med" len="med"/>
                    </a:lnR>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lnL w="12700" cap="flat" cmpd="sng" algn="ctr">
                      <a:solidFill>
                        <a:schemeClr val="bg1"/>
                      </a:solidFill>
                      <a:prstDash val="solid"/>
                      <a:round/>
                      <a:headEnd type="none" w="med" len="med"/>
                      <a:tailEnd type="none" w="med" len="med"/>
                    </a:lnL>
                    <a:solidFill>
                      <a:srgbClr val="81BAF3"/>
                    </a:solidFill>
                  </a:tcPr>
                </a:tc>
                <a:tc>
                  <a:txBody>
                    <a:bodyPr/>
                    <a:lstStyle/>
                    <a:p>
                      <a:pPr algn="ctr"/>
                      <a:r>
                        <a:rPr lang="en-IN" sz="800" dirty="0">
                          <a:latin typeface="Arial" panose="020B0604020202020204" pitchFamily="34" charset="0"/>
                          <a:cs typeface="Arial" panose="020B0604020202020204" pitchFamily="34" charset="0"/>
                        </a:rPr>
                        <a:t>44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34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solidFill>
                      <a:srgbClr val="C2F6EC"/>
                    </a:solidFill>
                  </a:tcPr>
                </a:tc>
                <a:tc gridSpan="2">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solidFill>
                      <a:srgbClr val="C2F6EC"/>
                    </a:solidFill>
                  </a:tcPr>
                </a:tc>
                <a:tc hMerge="1">
                  <a:txBody>
                    <a:bodyPr/>
                    <a:lstStyle/>
                    <a:p>
                      <a:endParaRPr lang="en-IN"/>
                    </a:p>
                  </a:txBody>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C2F6EC"/>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5</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29</a:t>
                      </a:r>
                    </a:p>
                  </a:txBody>
                  <a:tcPr anchor="ctr">
                    <a:lnR w="12700" cap="flat" cmpd="sng" algn="ctr">
                      <a:solidFill>
                        <a:schemeClr val="bg1"/>
                      </a:solidFill>
                      <a:prstDash val="solid"/>
                      <a:round/>
                      <a:headEnd type="none" w="med" len="med"/>
                      <a:tailEnd type="none" w="med" len="med"/>
                    </a:lnR>
                    <a:solidFill>
                      <a:srgbClr val="C2F6EC"/>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2F6EC"/>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lnL w="12700" cap="flat" cmpd="sng" algn="ctr">
                      <a:solidFill>
                        <a:schemeClr val="bg1"/>
                      </a:solidFill>
                      <a:prstDash val="solid"/>
                      <a:round/>
                      <a:headEnd type="none" w="med" len="med"/>
                      <a:tailEnd type="none" w="med" len="med"/>
                    </a:lnL>
                    <a:solidFill>
                      <a:srgbClr val="C2F6EC"/>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C2F6EC"/>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solidFill>
                      <a:srgbClr val="D1E0B6"/>
                    </a:solidFill>
                  </a:tcPr>
                </a:tc>
                <a:tc>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solidFill>
                      <a:srgbClr val="D1E0B6"/>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31</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7</a:t>
                      </a:r>
                    </a:p>
                  </a:txBody>
                  <a:tcPr anchor="ct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594932674"/>
                  </a:ext>
                </a:extLst>
              </a:tr>
              <a:tr h="23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Week</a:t>
                      </a:r>
                    </a:p>
                  </a:txBody>
                  <a:tcPr anchor="ctr">
                    <a:lnT w="12700" cap="flat" cmpd="sng" algn="ctr">
                      <a:solidFill>
                        <a:schemeClr val="bg1"/>
                      </a:solidFill>
                      <a:prstDash val="solid"/>
                      <a:round/>
                      <a:headEnd type="none" w="med" len="med"/>
                      <a:tailEnd type="none" w="med" len="med"/>
                    </a:lnT>
                    <a:solidFill>
                      <a:schemeClr val="tx1">
                        <a:lumMod val="65000"/>
                        <a:lumOff val="3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6</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7</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8</a:t>
                      </a:r>
                    </a:p>
                  </a:txBody>
                  <a:tcPr anchor="ctr">
                    <a:solidFill>
                      <a:schemeClr val="bg1">
                        <a:lumMod val="85000"/>
                      </a:schemeClr>
                    </a:solidFill>
                  </a:tcPr>
                </a:tc>
                <a:tc gridSpan="2">
                  <a:txBody>
                    <a:bodyPr/>
                    <a:lstStyle/>
                    <a:p>
                      <a:pPr algn="ctr"/>
                      <a:r>
                        <a:rPr lang="en-IN" sz="800" dirty="0">
                          <a:latin typeface="Arial" panose="020B0604020202020204" pitchFamily="34" charset="0"/>
                          <a:cs typeface="Arial" panose="020B0604020202020204" pitchFamily="34" charset="0"/>
                        </a:rPr>
                        <a:t>9</a:t>
                      </a:r>
                    </a:p>
                  </a:txBody>
                  <a:tcPr anchor="ctr">
                    <a:solidFill>
                      <a:schemeClr val="bg1">
                        <a:lumMod val="85000"/>
                      </a:schemeClr>
                    </a:solidFill>
                  </a:tcPr>
                </a:tc>
                <a:tc hMerge="1">
                  <a:txBody>
                    <a:bodyPr/>
                    <a:lstStyle/>
                    <a:p>
                      <a:endParaRPr lang="en-IN"/>
                    </a:p>
                  </a:txBody>
                  <a:tcPr/>
                </a:tc>
                <a:tc>
                  <a:txBody>
                    <a:bodyPr/>
                    <a:lstStyle/>
                    <a:p>
                      <a:pPr algn="ctr"/>
                      <a:r>
                        <a:rPr lang="en-IN" sz="800" dirty="0">
                          <a:latin typeface="Arial" panose="020B0604020202020204" pitchFamily="34" charset="0"/>
                          <a:cs typeface="Arial" panose="020B0604020202020204" pitchFamily="34" charset="0"/>
                        </a:rPr>
                        <a:t>10</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18</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19</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26</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063410875"/>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2 weeks </a:t>
                      </a:r>
                    </a:p>
                  </a:txBody>
                  <a:tcPr anchor="ctr">
                    <a:solidFill>
                      <a:srgbClr val="1060AE"/>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920371201"/>
                  </a:ext>
                </a:extLst>
              </a:tr>
              <a:tr h="291707">
                <a:tc rowSpan="3">
                  <a:txBody>
                    <a:bodyPr/>
                    <a:lstStyle/>
                    <a:p>
                      <a:pPr algn="just"/>
                      <a:r>
                        <a:rPr lang="en-IN" sz="1000" dirty="0">
                          <a:solidFill>
                            <a:schemeClr val="tx1">
                              <a:lumMod val="75000"/>
                              <a:lumOff val="25000"/>
                            </a:schemeClr>
                          </a:solidFill>
                          <a:latin typeface="Arial" panose="020B0604020202020204" pitchFamily="34" charset="0"/>
                          <a:cs typeface="Arial" panose="020B0604020202020204" pitchFamily="34" charset="0"/>
                        </a:rPr>
                        <a:t>*Bacterial isolation check</a:t>
                      </a:r>
                    </a:p>
                    <a:p>
                      <a:pPr algn="just"/>
                      <a:r>
                        <a:rPr lang="en-IN" sz="1000" dirty="0">
                          <a:solidFill>
                            <a:schemeClr val="tx1">
                              <a:lumMod val="75000"/>
                              <a:lumOff val="25000"/>
                            </a:schemeClr>
                          </a:solidFill>
                          <a:latin typeface="Arial" panose="020B0604020202020204" pitchFamily="34" charset="0"/>
                          <a:cs typeface="Arial" panose="020B0604020202020204" pitchFamily="34" charset="0"/>
                        </a:rPr>
                        <a:t>*Acclimatation  for 10 days</a:t>
                      </a:r>
                    </a:p>
                    <a:p>
                      <a:pPr algn="just"/>
                      <a:r>
                        <a:rPr lang="en-IN" sz="1000" dirty="0">
                          <a:solidFill>
                            <a:schemeClr val="tx1">
                              <a:lumMod val="75000"/>
                              <a:lumOff val="25000"/>
                            </a:schemeClr>
                          </a:solidFill>
                          <a:latin typeface="Arial" panose="020B0604020202020204" pitchFamily="34" charset="0"/>
                          <a:cs typeface="Arial" panose="020B0604020202020204" pitchFamily="34" charset="0"/>
                        </a:rPr>
                        <a:t>*Grow bacteria</a:t>
                      </a:r>
                    </a:p>
                  </a:txBody>
                  <a:tcPr>
                    <a:solidFill>
                      <a:srgbClr val="C3DEF9"/>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218285004"/>
                  </a:ext>
                </a:extLst>
              </a:tr>
              <a:tr h="291707">
                <a:tc vMerge="1">
                  <a:txBody>
                    <a:bodyPr/>
                    <a:lstStyle/>
                    <a:p>
                      <a:endParaRPr lang="en-IN" sz="1400" dirty="0"/>
                    </a:p>
                  </a:txBody>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711731952"/>
                  </a:ext>
                </a:extLst>
              </a:tr>
              <a:tr h="291707">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1E0B6"/>
                    </a:solidFill>
                  </a:tcPr>
                </a:tc>
                <a:extLst>
                  <a:ext uri="{0D108BD9-81ED-4DB2-BD59-A6C34878D82A}">
                    <a16:rowId xmlns:a16="http://schemas.microsoft.com/office/drawing/2014/main" val="2676727572"/>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 </a:t>
                      </a:r>
                    </a:p>
                  </a:txBody>
                  <a:tcPr>
                    <a:solidFill>
                      <a:srgbClr val="17A08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gridSpan="2">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hMerge="1">
                  <a:txBody>
                    <a:bodyPr/>
                    <a:lstStyle/>
                    <a:p>
                      <a:endParaRPr lang="en-IN"/>
                    </a:p>
                  </a:txBody>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P</a:t>
                      </a: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1E0B6"/>
                    </a:solidFill>
                  </a:tcPr>
                </a:tc>
                <a:extLst>
                  <a:ext uri="{0D108BD9-81ED-4DB2-BD59-A6C34878D82A}">
                    <a16:rowId xmlns:a16="http://schemas.microsoft.com/office/drawing/2014/main" val="4273842994"/>
                  </a:ext>
                </a:extLst>
              </a:tr>
              <a:tr h="291707">
                <a:tc rowSpan="5">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Definition and Planning</a:t>
                      </a:r>
                    </a:p>
                  </a:txBody>
                  <a:tcPr anchor="ctr">
                    <a:solidFill>
                      <a:srgbClr val="C2F6EC"/>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R</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556680094"/>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dirty="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O</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987027018"/>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J</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3231628862"/>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dirty="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E</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249211192"/>
                  </a:ext>
                </a:extLst>
              </a:tr>
              <a:tr h="291707">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C</a:t>
                      </a:r>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1E0B6"/>
                    </a:solidFill>
                  </a:tcPr>
                </a:tc>
                <a:extLst>
                  <a:ext uri="{0D108BD9-81ED-4DB2-BD59-A6C34878D82A}">
                    <a16:rowId xmlns:a16="http://schemas.microsoft.com/office/drawing/2014/main" val="922572260"/>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Challenge</a:t>
                      </a:r>
                    </a:p>
                  </a:txBody>
                  <a:tcPr>
                    <a:solidFill>
                      <a:srgbClr val="95B85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gridSpan="2">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hMerge="1">
                  <a:txBody>
                    <a:bodyPr/>
                    <a:lstStyle/>
                    <a:p>
                      <a:endParaRPr lang="en-IN"/>
                    </a:p>
                  </a:txBody>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T</a:t>
                      </a: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1E0B6"/>
                    </a:solidFill>
                  </a:tcPr>
                </a:tc>
                <a:extLst>
                  <a:ext uri="{0D108BD9-81ED-4DB2-BD59-A6C34878D82A}">
                    <a16:rowId xmlns:a16="http://schemas.microsoft.com/office/drawing/2014/main" val="3140120925"/>
                  </a:ext>
                </a:extLst>
              </a:tr>
              <a:tr h="291707">
                <a:tc rowSpan="4">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Launch of Execution </a:t>
                      </a:r>
                    </a:p>
                  </a:txBody>
                  <a:tcPr anchor="ctr">
                    <a:solidFill>
                      <a:srgbClr val="D1E0B6"/>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dirty="0">
                        <a:solidFill>
                          <a:schemeClr val="tx1"/>
                        </a:solidFill>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838006756"/>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E</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3093020916"/>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N</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922759040"/>
                  </a:ext>
                </a:extLst>
              </a:tr>
              <a:tr h="291707">
                <a:tc vMerge="1">
                  <a:txBody>
                    <a:bodyPr/>
                    <a:lstStyle/>
                    <a:p>
                      <a:endParaRPr lang="en-IN" sz="1400" dirty="0"/>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gridSpan="2">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D</a:t>
                      </a:r>
                    </a:p>
                  </a:txBody>
                  <a:tcPr>
                    <a:lnB w="12700" cap="flat" cmpd="sng" algn="ctr">
                      <a:solidFill>
                        <a:srgbClr val="95B856"/>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2700" cap="flat" cmpd="sng" algn="ctr">
                      <a:solidFill>
                        <a:srgbClr val="95B856"/>
                      </a:solidFill>
                      <a:prstDash val="solid"/>
                      <a:round/>
                      <a:headEnd type="none" w="med" len="med"/>
                      <a:tailEnd type="none" w="med" len="med"/>
                    </a:lnB>
                    <a:solidFill>
                      <a:srgbClr val="D1E0B6"/>
                    </a:solidFill>
                  </a:tcPr>
                </a:tc>
                <a:extLst>
                  <a:ext uri="{0D108BD9-81ED-4DB2-BD59-A6C34878D82A}">
                    <a16:rowId xmlns:a16="http://schemas.microsoft.com/office/drawing/2014/main" val="2928012410"/>
                  </a:ext>
                </a:extLst>
              </a:tr>
              <a:tr h="0">
                <a:tc gridSpan="36">
                  <a:txBody>
                    <a:bodyPr/>
                    <a:lstStyle/>
                    <a:p>
                      <a:endParaRPr lang="en-IN" sz="100" dirty="0">
                        <a:latin typeface="Arial" panose="020B0604020202020204" pitchFamily="34" charset="0"/>
                        <a:cs typeface="Arial" panose="020B0604020202020204" pitchFamily="34" charset="0"/>
                      </a:endParaRPr>
                    </a:p>
                  </a:txBody>
                  <a:tcPr>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400" dirty="0"/>
                    </a:p>
                  </a:txBody>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tc>
                <a:extLst>
                  <a:ext uri="{0D108BD9-81ED-4DB2-BD59-A6C34878D82A}">
                    <a16:rowId xmlns:a16="http://schemas.microsoft.com/office/drawing/2014/main" val="2867142706"/>
                  </a:ext>
                </a:extLst>
              </a:tr>
            </a:tbl>
          </a:graphicData>
        </a:graphic>
      </p:graphicFrame>
      <p:grpSp>
        <p:nvGrpSpPr>
          <p:cNvPr id="7" name="Group 6">
            <a:extLst>
              <a:ext uri="{FF2B5EF4-FFF2-40B4-BE49-F238E27FC236}">
                <a16:creationId xmlns:a16="http://schemas.microsoft.com/office/drawing/2014/main" id="{0AA0975B-7F16-4EE8-BC27-D538112C7AB4}"/>
              </a:ext>
            </a:extLst>
          </p:cNvPr>
          <p:cNvGrpSpPr/>
          <p:nvPr/>
        </p:nvGrpSpPr>
        <p:grpSpPr>
          <a:xfrm>
            <a:off x="1181195" y="1814938"/>
            <a:ext cx="1851660" cy="269875"/>
            <a:chOff x="3333749" y="1822377"/>
            <a:chExt cx="1425575" cy="269875"/>
          </a:xfrm>
        </p:grpSpPr>
        <p:sp>
          <p:nvSpPr>
            <p:cNvPr id="4" name="Rectangle: Rounded Corners 3">
              <a:extLst>
                <a:ext uri="{FF2B5EF4-FFF2-40B4-BE49-F238E27FC236}">
                  <a16:creationId xmlns:a16="http://schemas.microsoft.com/office/drawing/2014/main" id="{C5A979E1-C088-40FD-B4C2-DF807C08F107}"/>
                </a:ext>
              </a:extLst>
            </p:cNvPr>
            <p:cNvSpPr/>
            <p:nvPr/>
          </p:nvSpPr>
          <p:spPr>
            <a:xfrm>
              <a:off x="3333749" y="1822377"/>
              <a:ext cx="1425575"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5" name="TextBox 4">
              <a:extLst>
                <a:ext uri="{FF2B5EF4-FFF2-40B4-BE49-F238E27FC236}">
                  <a16:creationId xmlns:a16="http://schemas.microsoft.com/office/drawing/2014/main" id="{2705FB3A-E5E2-467A-BB48-3A092FF8049A}"/>
                </a:ext>
              </a:extLst>
            </p:cNvPr>
            <p:cNvSpPr txBox="1"/>
            <p:nvPr/>
          </p:nvSpPr>
          <p:spPr>
            <a:xfrm>
              <a:off x="3489324" y="1826509"/>
              <a:ext cx="1196976"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Acclimatation (500 fish)</a:t>
              </a:r>
            </a:p>
          </p:txBody>
        </p:sp>
      </p:grpSp>
      <p:grpSp>
        <p:nvGrpSpPr>
          <p:cNvPr id="15" name="Group 14">
            <a:extLst>
              <a:ext uri="{FF2B5EF4-FFF2-40B4-BE49-F238E27FC236}">
                <a16:creationId xmlns:a16="http://schemas.microsoft.com/office/drawing/2014/main" id="{92B7E4F4-E774-4EBF-A9DE-C16CEFCA31B7}"/>
              </a:ext>
            </a:extLst>
          </p:cNvPr>
          <p:cNvGrpSpPr/>
          <p:nvPr/>
        </p:nvGrpSpPr>
        <p:grpSpPr>
          <a:xfrm>
            <a:off x="3629026" y="2119710"/>
            <a:ext cx="1114425" cy="269875"/>
            <a:chOff x="3489324" y="1822377"/>
            <a:chExt cx="1114425" cy="269875"/>
          </a:xfrm>
        </p:grpSpPr>
        <p:sp>
          <p:nvSpPr>
            <p:cNvPr id="16" name="Rectangle: Rounded Corners 15">
              <a:extLst>
                <a:ext uri="{FF2B5EF4-FFF2-40B4-BE49-F238E27FC236}">
                  <a16:creationId xmlns:a16="http://schemas.microsoft.com/office/drawing/2014/main" id="{DABEEFDC-5C33-47F7-A6E9-E19C2332A6B0}"/>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17" name="TextBox 16">
              <a:extLst>
                <a:ext uri="{FF2B5EF4-FFF2-40B4-BE49-F238E27FC236}">
                  <a16:creationId xmlns:a16="http://schemas.microsoft.com/office/drawing/2014/main" id="{44EB7400-A95A-4739-BAFF-37818F8EF7E2}"/>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Main Review </a:t>
              </a:r>
            </a:p>
          </p:txBody>
        </p:sp>
      </p:grpSp>
      <p:grpSp>
        <p:nvGrpSpPr>
          <p:cNvPr id="18" name="Group 17">
            <a:extLst>
              <a:ext uri="{FF2B5EF4-FFF2-40B4-BE49-F238E27FC236}">
                <a16:creationId xmlns:a16="http://schemas.microsoft.com/office/drawing/2014/main" id="{4891BD65-0C25-47AC-A9F9-620185F7DFD7}"/>
              </a:ext>
            </a:extLst>
          </p:cNvPr>
          <p:cNvGrpSpPr/>
          <p:nvPr/>
        </p:nvGrpSpPr>
        <p:grpSpPr>
          <a:xfrm>
            <a:off x="3895726" y="2424099"/>
            <a:ext cx="1114425" cy="269875"/>
            <a:chOff x="3489324" y="1822377"/>
            <a:chExt cx="1114425" cy="269875"/>
          </a:xfrm>
        </p:grpSpPr>
        <p:sp>
          <p:nvSpPr>
            <p:cNvPr id="19" name="Rectangle: Rounded Corners 18">
              <a:extLst>
                <a:ext uri="{FF2B5EF4-FFF2-40B4-BE49-F238E27FC236}">
                  <a16:creationId xmlns:a16="http://schemas.microsoft.com/office/drawing/2014/main" id="{6F632638-A45D-4DDB-82BF-9CF7ABA2B06F}"/>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0" name="TextBox 19">
              <a:extLst>
                <a:ext uri="{FF2B5EF4-FFF2-40B4-BE49-F238E27FC236}">
                  <a16:creationId xmlns:a16="http://schemas.microsoft.com/office/drawing/2014/main" id="{730BA608-9DAB-4EA9-8E44-ED237D5FD2E0}"/>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Initiation </a:t>
              </a:r>
            </a:p>
          </p:txBody>
        </p:sp>
      </p:grpSp>
      <p:grpSp>
        <p:nvGrpSpPr>
          <p:cNvPr id="21" name="Group 20">
            <a:extLst>
              <a:ext uri="{FF2B5EF4-FFF2-40B4-BE49-F238E27FC236}">
                <a16:creationId xmlns:a16="http://schemas.microsoft.com/office/drawing/2014/main" id="{6581BBC7-77FE-4D3A-B072-8080F13117F0}"/>
              </a:ext>
            </a:extLst>
          </p:cNvPr>
          <p:cNvGrpSpPr/>
          <p:nvPr/>
        </p:nvGrpSpPr>
        <p:grpSpPr>
          <a:xfrm>
            <a:off x="4293990" y="3001521"/>
            <a:ext cx="1057666" cy="338554"/>
            <a:chOff x="3517703" y="1801109"/>
            <a:chExt cx="1057666" cy="338554"/>
          </a:xfrm>
        </p:grpSpPr>
        <p:sp>
          <p:nvSpPr>
            <p:cNvPr id="22" name="Rectangle: Rounded Corners 21">
              <a:extLst>
                <a:ext uri="{FF2B5EF4-FFF2-40B4-BE49-F238E27FC236}">
                  <a16:creationId xmlns:a16="http://schemas.microsoft.com/office/drawing/2014/main" id="{81F38C9E-EAEB-448B-A5B0-22AEC85A9BE1}"/>
                </a:ext>
              </a:extLst>
            </p:cNvPr>
            <p:cNvSpPr/>
            <p:nvPr/>
          </p:nvSpPr>
          <p:spPr>
            <a:xfrm>
              <a:off x="3517703" y="183544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3" name="TextBox 22">
              <a:extLst>
                <a:ext uri="{FF2B5EF4-FFF2-40B4-BE49-F238E27FC236}">
                  <a16:creationId xmlns:a16="http://schemas.microsoft.com/office/drawing/2014/main" id="{4AB74BEB-D13B-460C-8FC5-644FECAE2A1E}"/>
                </a:ext>
              </a:extLst>
            </p:cNvPr>
            <p:cNvSpPr txBox="1"/>
            <p:nvPr/>
          </p:nvSpPr>
          <p:spPr>
            <a:xfrm>
              <a:off x="3589876" y="1801109"/>
              <a:ext cx="91332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Scope and Goal Setting</a:t>
              </a:r>
            </a:p>
          </p:txBody>
        </p:sp>
      </p:grpSp>
      <p:grpSp>
        <p:nvGrpSpPr>
          <p:cNvPr id="24" name="Group 23">
            <a:extLst>
              <a:ext uri="{FF2B5EF4-FFF2-40B4-BE49-F238E27FC236}">
                <a16:creationId xmlns:a16="http://schemas.microsoft.com/office/drawing/2014/main" id="{F02BF3AB-B609-4339-A4D9-850A50236B70}"/>
              </a:ext>
            </a:extLst>
          </p:cNvPr>
          <p:cNvGrpSpPr/>
          <p:nvPr/>
        </p:nvGrpSpPr>
        <p:grpSpPr>
          <a:xfrm>
            <a:off x="4904541" y="3335676"/>
            <a:ext cx="1057666" cy="269875"/>
            <a:chOff x="3517703" y="1818279"/>
            <a:chExt cx="1057666" cy="269875"/>
          </a:xfrm>
        </p:grpSpPr>
        <p:sp>
          <p:nvSpPr>
            <p:cNvPr id="25" name="Rectangle: Rounded Corners 24">
              <a:extLst>
                <a:ext uri="{FF2B5EF4-FFF2-40B4-BE49-F238E27FC236}">
                  <a16:creationId xmlns:a16="http://schemas.microsoft.com/office/drawing/2014/main" id="{26685280-0A07-4184-B8AD-332A33EF1FF5}"/>
                </a:ext>
              </a:extLst>
            </p:cNvPr>
            <p:cNvSpPr/>
            <p:nvPr/>
          </p:nvSpPr>
          <p:spPr>
            <a:xfrm>
              <a:off x="3517703" y="181827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6" name="TextBox 25">
              <a:extLst>
                <a:ext uri="{FF2B5EF4-FFF2-40B4-BE49-F238E27FC236}">
                  <a16:creationId xmlns:a16="http://schemas.microsoft.com/office/drawing/2014/main" id="{2BAEEBDA-583D-4F65-BD8C-E92E277A56B9}"/>
                </a:ext>
              </a:extLst>
            </p:cNvPr>
            <p:cNvSpPr txBox="1"/>
            <p:nvPr/>
          </p:nvSpPr>
          <p:spPr>
            <a:xfrm>
              <a:off x="3589876" y="1845494"/>
              <a:ext cx="913321"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Budget </a:t>
              </a:r>
            </a:p>
          </p:txBody>
        </p:sp>
      </p:grpSp>
      <p:grpSp>
        <p:nvGrpSpPr>
          <p:cNvPr id="27" name="Group 26">
            <a:extLst>
              <a:ext uri="{FF2B5EF4-FFF2-40B4-BE49-F238E27FC236}">
                <a16:creationId xmlns:a16="http://schemas.microsoft.com/office/drawing/2014/main" id="{6BA79A23-F6C8-4B98-8433-EBB0106ADE94}"/>
              </a:ext>
            </a:extLst>
          </p:cNvPr>
          <p:cNvGrpSpPr/>
          <p:nvPr/>
        </p:nvGrpSpPr>
        <p:grpSpPr>
          <a:xfrm>
            <a:off x="4186236" y="3607182"/>
            <a:ext cx="1057666" cy="338554"/>
            <a:chOff x="3517703" y="1831886"/>
            <a:chExt cx="1057666" cy="338554"/>
          </a:xfrm>
        </p:grpSpPr>
        <p:sp>
          <p:nvSpPr>
            <p:cNvPr id="28" name="Rectangle: Rounded Corners 27">
              <a:extLst>
                <a:ext uri="{FF2B5EF4-FFF2-40B4-BE49-F238E27FC236}">
                  <a16:creationId xmlns:a16="http://schemas.microsoft.com/office/drawing/2014/main" id="{76F68321-9809-4CC4-9EB4-16328DBF490C}"/>
                </a:ext>
              </a:extLst>
            </p:cNvPr>
            <p:cNvSpPr/>
            <p:nvPr/>
          </p:nvSpPr>
          <p:spPr>
            <a:xfrm>
              <a:off x="3517703" y="186622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29" name="TextBox 28">
              <a:extLst>
                <a:ext uri="{FF2B5EF4-FFF2-40B4-BE49-F238E27FC236}">
                  <a16:creationId xmlns:a16="http://schemas.microsoft.com/office/drawing/2014/main" id="{C28FA626-B19D-4AC0-BF8D-1BA2D031606B}"/>
                </a:ext>
              </a:extLst>
            </p:cNvPr>
            <p:cNvSpPr txBox="1"/>
            <p:nvPr/>
          </p:nvSpPr>
          <p:spPr>
            <a:xfrm>
              <a:off x="3638670" y="1831886"/>
              <a:ext cx="815732"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Work Bkdwn Structure</a:t>
              </a:r>
            </a:p>
          </p:txBody>
        </p:sp>
      </p:grpSp>
      <p:grpSp>
        <p:nvGrpSpPr>
          <p:cNvPr id="30" name="Group 29">
            <a:extLst>
              <a:ext uri="{FF2B5EF4-FFF2-40B4-BE49-F238E27FC236}">
                <a16:creationId xmlns:a16="http://schemas.microsoft.com/office/drawing/2014/main" id="{A4B5A6DE-6D5B-4A14-ABA3-3045A3435E80}"/>
              </a:ext>
            </a:extLst>
          </p:cNvPr>
          <p:cNvGrpSpPr/>
          <p:nvPr/>
        </p:nvGrpSpPr>
        <p:grpSpPr>
          <a:xfrm>
            <a:off x="4603071" y="3942694"/>
            <a:ext cx="1057666" cy="269875"/>
            <a:chOff x="3517703" y="1849056"/>
            <a:chExt cx="1057666" cy="269875"/>
          </a:xfrm>
        </p:grpSpPr>
        <p:sp>
          <p:nvSpPr>
            <p:cNvPr id="31" name="Rectangle: Rounded Corners 30">
              <a:extLst>
                <a:ext uri="{FF2B5EF4-FFF2-40B4-BE49-F238E27FC236}">
                  <a16:creationId xmlns:a16="http://schemas.microsoft.com/office/drawing/2014/main" id="{B3DA7980-7296-4557-8D94-52C4572042A9}"/>
                </a:ext>
              </a:extLst>
            </p:cNvPr>
            <p:cNvSpPr/>
            <p:nvPr/>
          </p:nvSpPr>
          <p:spPr>
            <a:xfrm>
              <a:off x="3517703" y="184905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32" name="TextBox 31">
              <a:extLst>
                <a:ext uri="{FF2B5EF4-FFF2-40B4-BE49-F238E27FC236}">
                  <a16:creationId xmlns:a16="http://schemas.microsoft.com/office/drawing/2014/main" id="{A8BF892C-7977-4449-9B7D-7AB875261619}"/>
                </a:ext>
              </a:extLst>
            </p:cNvPr>
            <p:cNvSpPr txBox="1"/>
            <p:nvPr/>
          </p:nvSpPr>
          <p:spPr>
            <a:xfrm>
              <a:off x="3691709" y="1876271"/>
              <a:ext cx="709655"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3" name="Group 32">
            <a:extLst>
              <a:ext uri="{FF2B5EF4-FFF2-40B4-BE49-F238E27FC236}">
                <a16:creationId xmlns:a16="http://schemas.microsoft.com/office/drawing/2014/main" id="{1E9EF536-8929-4481-A661-ACE7E405BC94}"/>
              </a:ext>
            </a:extLst>
          </p:cNvPr>
          <p:cNvGrpSpPr/>
          <p:nvPr/>
        </p:nvGrpSpPr>
        <p:grpSpPr>
          <a:xfrm>
            <a:off x="5207816" y="4253909"/>
            <a:ext cx="1057666" cy="269875"/>
            <a:chOff x="3517703" y="1851854"/>
            <a:chExt cx="1057666" cy="269875"/>
          </a:xfrm>
        </p:grpSpPr>
        <p:sp>
          <p:nvSpPr>
            <p:cNvPr id="34" name="Rectangle: Rounded Corners 33">
              <a:extLst>
                <a:ext uri="{FF2B5EF4-FFF2-40B4-BE49-F238E27FC236}">
                  <a16:creationId xmlns:a16="http://schemas.microsoft.com/office/drawing/2014/main" id="{4DB03DD8-AED8-4DF1-9F8F-937D12FEC454}"/>
                </a:ext>
              </a:extLst>
            </p:cNvPr>
            <p:cNvSpPr/>
            <p:nvPr/>
          </p:nvSpPr>
          <p:spPr>
            <a:xfrm>
              <a:off x="3517703" y="185185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2E757F41-DABE-40A6-B870-479E212F2C3B}"/>
                </a:ext>
              </a:extLst>
            </p:cNvPr>
            <p:cNvSpPr txBox="1"/>
            <p:nvPr/>
          </p:nvSpPr>
          <p:spPr>
            <a:xfrm>
              <a:off x="3598256" y="1879069"/>
              <a:ext cx="896560"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6" name="Group 35">
            <a:extLst>
              <a:ext uri="{FF2B5EF4-FFF2-40B4-BE49-F238E27FC236}">
                <a16:creationId xmlns:a16="http://schemas.microsoft.com/office/drawing/2014/main" id="{00EF4CEA-1902-455B-9E4B-9DE4D5D50C90}"/>
              </a:ext>
            </a:extLst>
          </p:cNvPr>
          <p:cNvGrpSpPr/>
          <p:nvPr/>
        </p:nvGrpSpPr>
        <p:grpSpPr>
          <a:xfrm>
            <a:off x="4548327" y="4555521"/>
            <a:ext cx="1057666" cy="269875"/>
            <a:chOff x="3517703" y="1869024"/>
            <a:chExt cx="1057666" cy="269875"/>
          </a:xfrm>
        </p:grpSpPr>
        <p:sp>
          <p:nvSpPr>
            <p:cNvPr id="37" name="Rectangle: Rounded Corners 36">
              <a:extLst>
                <a:ext uri="{FF2B5EF4-FFF2-40B4-BE49-F238E27FC236}">
                  <a16:creationId xmlns:a16="http://schemas.microsoft.com/office/drawing/2014/main" id="{64126D9A-1956-4AE1-8E26-C1FD33F56E67}"/>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D364A0C-AB73-4829-9DA8-AD7AE5574D89}"/>
                </a:ext>
              </a:extLst>
            </p:cNvPr>
            <p:cNvSpPr txBox="1"/>
            <p:nvPr/>
          </p:nvSpPr>
          <p:spPr>
            <a:xfrm>
              <a:off x="3648711" y="1896239"/>
              <a:ext cx="795651"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9" name="Group 38">
            <a:extLst>
              <a:ext uri="{FF2B5EF4-FFF2-40B4-BE49-F238E27FC236}">
                <a16:creationId xmlns:a16="http://schemas.microsoft.com/office/drawing/2014/main" id="{28CC02D1-6990-4E86-9DFA-2CD1370C33A2}"/>
              </a:ext>
            </a:extLst>
          </p:cNvPr>
          <p:cNvGrpSpPr/>
          <p:nvPr/>
        </p:nvGrpSpPr>
        <p:grpSpPr>
          <a:xfrm>
            <a:off x="4996252" y="4860938"/>
            <a:ext cx="6357548" cy="269875"/>
            <a:chOff x="3517703" y="1847283"/>
            <a:chExt cx="6357548" cy="269875"/>
          </a:xfrm>
        </p:grpSpPr>
        <p:sp>
          <p:nvSpPr>
            <p:cNvPr id="40" name="Rectangle: Rounded Corners 39">
              <a:extLst>
                <a:ext uri="{FF2B5EF4-FFF2-40B4-BE49-F238E27FC236}">
                  <a16:creationId xmlns:a16="http://schemas.microsoft.com/office/drawing/2014/main" id="{743FE2A2-BFBD-46BD-8DEF-5A4585948D05}"/>
                </a:ext>
              </a:extLst>
            </p:cNvPr>
            <p:cNvSpPr/>
            <p:nvPr/>
          </p:nvSpPr>
          <p:spPr>
            <a:xfrm>
              <a:off x="3517703" y="1847283"/>
              <a:ext cx="6357548"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D2E6247-4C94-4E76-9E03-48E0F875E59D}"/>
                </a:ext>
              </a:extLst>
            </p:cNvPr>
            <p:cNvSpPr txBox="1"/>
            <p:nvPr/>
          </p:nvSpPr>
          <p:spPr>
            <a:xfrm>
              <a:off x="5778720" y="1859110"/>
              <a:ext cx="1835515"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49" name="Group 48">
            <a:extLst>
              <a:ext uri="{FF2B5EF4-FFF2-40B4-BE49-F238E27FC236}">
                <a16:creationId xmlns:a16="http://schemas.microsoft.com/office/drawing/2014/main" id="{CF1E2FE0-BBEC-43A2-B3EE-DD2D3A27FB2C}"/>
              </a:ext>
            </a:extLst>
          </p:cNvPr>
          <p:cNvGrpSpPr/>
          <p:nvPr/>
        </p:nvGrpSpPr>
        <p:grpSpPr>
          <a:xfrm>
            <a:off x="5969678" y="5169257"/>
            <a:ext cx="5368169" cy="269875"/>
            <a:chOff x="5969676" y="5162407"/>
            <a:chExt cx="5368169" cy="269875"/>
          </a:xfrm>
        </p:grpSpPr>
        <p:sp>
          <p:nvSpPr>
            <p:cNvPr id="42" name="Rectangle: Rounded Corners 41">
              <a:extLst>
                <a:ext uri="{FF2B5EF4-FFF2-40B4-BE49-F238E27FC236}">
                  <a16:creationId xmlns:a16="http://schemas.microsoft.com/office/drawing/2014/main" id="{8737A82B-AE76-4BDB-8E16-D7696039261E}"/>
                </a:ext>
              </a:extLst>
            </p:cNvPr>
            <p:cNvSpPr/>
            <p:nvPr/>
          </p:nvSpPr>
          <p:spPr>
            <a:xfrm>
              <a:off x="5969676" y="5162407"/>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BDB7BB2-895B-4C82-920A-3957830F612C}"/>
                </a:ext>
              </a:extLst>
            </p:cNvPr>
            <p:cNvSpPr txBox="1"/>
            <p:nvPr/>
          </p:nvSpPr>
          <p:spPr>
            <a:xfrm>
              <a:off x="7878826" y="5174234"/>
              <a:ext cx="1549869"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48" name="Group 47">
            <a:extLst>
              <a:ext uri="{FF2B5EF4-FFF2-40B4-BE49-F238E27FC236}">
                <a16:creationId xmlns:a16="http://schemas.microsoft.com/office/drawing/2014/main" id="{32FA8C8A-51EA-4EDD-BE39-21A5EC8DC41B}"/>
              </a:ext>
            </a:extLst>
          </p:cNvPr>
          <p:cNvGrpSpPr/>
          <p:nvPr/>
        </p:nvGrpSpPr>
        <p:grpSpPr>
          <a:xfrm>
            <a:off x="5194743" y="5479834"/>
            <a:ext cx="5368169" cy="269875"/>
            <a:chOff x="5194741" y="5491246"/>
            <a:chExt cx="5368169" cy="269875"/>
          </a:xfrm>
        </p:grpSpPr>
        <p:sp>
          <p:nvSpPr>
            <p:cNvPr id="44" name="Rectangle: Rounded Corners 43">
              <a:extLst>
                <a:ext uri="{FF2B5EF4-FFF2-40B4-BE49-F238E27FC236}">
                  <a16:creationId xmlns:a16="http://schemas.microsoft.com/office/drawing/2014/main" id="{C06E867F-46AD-427B-A4AE-4FB0ACCD0CD2}"/>
                </a:ext>
              </a:extLst>
            </p:cNvPr>
            <p:cNvSpPr/>
            <p:nvPr/>
          </p:nvSpPr>
          <p:spPr>
            <a:xfrm>
              <a:off x="5194741" y="5491246"/>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4B4E344C-41EB-4D4A-A21F-DE0CE72661C3}"/>
                </a:ext>
              </a:extLst>
            </p:cNvPr>
            <p:cNvSpPr txBox="1"/>
            <p:nvPr/>
          </p:nvSpPr>
          <p:spPr>
            <a:xfrm>
              <a:off x="7103891" y="5503073"/>
              <a:ext cx="1549869"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9" name="Group 8">
            <a:extLst>
              <a:ext uri="{FF2B5EF4-FFF2-40B4-BE49-F238E27FC236}">
                <a16:creationId xmlns:a16="http://schemas.microsoft.com/office/drawing/2014/main" id="{DDDB5CE5-046E-43F0-B673-966E45E63183}"/>
              </a:ext>
            </a:extLst>
          </p:cNvPr>
          <p:cNvGrpSpPr/>
          <p:nvPr/>
        </p:nvGrpSpPr>
        <p:grpSpPr>
          <a:xfrm>
            <a:off x="6333656" y="5771185"/>
            <a:ext cx="1171265" cy="269875"/>
            <a:chOff x="6333654" y="5807994"/>
            <a:chExt cx="1171265" cy="269875"/>
          </a:xfrm>
        </p:grpSpPr>
        <p:sp>
          <p:nvSpPr>
            <p:cNvPr id="46" name="Rectangle: Rounded Corners 45">
              <a:extLst>
                <a:ext uri="{FF2B5EF4-FFF2-40B4-BE49-F238E27FC236}">
                  <a16:creationId xmlns:a16="http://schemas.microsoft.com/office/drawing/2014/main" id="{9347124D-6A67-4408-9F7F-5115246B40EE}"/>
                </a:ext>
              </a:extLst>
            </p:cNvPr>
            <p:cNvSpPr/>
            <p:nvPr/>
          </p:nvSpPr>
          <p:spPr>
            <a:xfrm>
              <a:off x="6333654" y="5807994"/>
              <a:ext cx="1171265"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70E0BC3F-7AE5-4EE6-96C3-8631D93B17E4}"/>
                </a:ext>
              </a:extLst>
            </p:cNvPr>
            <p:cNvSpPr txBox="1"/>
            <p:nvPr/>
          </p:nvSpPr>
          <p:spPr>
            <a:xfrm>
              <a:off x="6492400" y="5819821"/>
              <a:ext cx="853772"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61" name="Group 60">
            <a:extLst>
              <a:ext uri="{FF2B5EF4-FFF2-40B4-BE49-F238E27FC236}">
                <a16:creationId xmlns:a16="http://schemas.microsoft.com/office/drawing/2014/main" id="{0F4E3BCA-7D3E-4D58-9477-51FB14410742}"/>
              </a:ext>
            </a:extLst>
          </p:cNvPr>
          <p:cNvGrpSpPr/>
          <p:nvPr/>
        </p:nvGrpSpPr>
        <p:grpSpPr>
          <a:xfrm>
            <a:off x="1239655" y="363425"/>
            <a:ext cx="1425575" cy="6060857"/>
            <a:chOff x="10355098" y="363423"/>
            <a:chExt cx="1425575" cy="6060857"/>
          </a:xfrm>
        </p:grpSpPr>
        <p:sp>
          <p:nvSpPr>
            <p:cNvPr id="52" name="Rectangle 51">
              <a:extLst>
                <a:ext uri="{FF2B5EF4-FFF2-40B4-BE49-F238E27FC236}">
                  <a16:creationId xmlns:a16="http://schemas.microsoft.com/office/drawing/2014/main" id="{1C520B98-7A6D-4698-BB36-2803BF0FAB41}"/>
                </a:ext>
              </a:extLst>
            </p:cNvPr>
            <p:cNvSpPr/>
            <p:nvPr/>
          </p:nvSpPr>
          <p:spPr>
            <a:xfrm>
              <a:off x="10355098" y="484803"/>
              <a:ext cx="59515" cy="5939477"/>
            </a:xfrm>
            <a:prstGeom prst="rect">
              <a:avLst/>
            </a:prstGeom>
            <a:solidFill>
              <a:srgbClr val="17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a:extLst>
                <a:ext uri="{FF2B5EF4-FFF2-40B4-BE49-F238E27FC236}">
                  <a16:creationId xmlns:a16="http://schemas.microsoft.com/office/drawing/2014/main" id="{2C636C26-0531-466E-A13A-2CD437E98B77}"/>
                </a:ext>
              </a:extLst>
            </p:cNvPr>
            <p:cNvGrpSpPr/>
            <p:nvPr/>
          </p:nvGrpSpPr>
          <p:grpSpPr>
            <a:xfrm>
              <a:off x="10355098" y="363423"/>
              <a:ext cx="1425575" cy="338554"/>
              <a:chOff x="3333749" y="1771103"/>
              <a:chExt cx="1425575" cy="338554"/>
            </a:xfrm>
          </p:grpSpPr>
          <p:sp>
            <p:nvSpPr>
              <p:cNvPr id="54" name="Rectangle: Rounded Corners 53">
                <a:extLst>
                  <a:ext uri="{FF2B5EF4-FFF2-40B4-BE49-F238E27FC236}">
                    <a16:creationId xmlns:a16="http://schemas.microsoft.com/office/drawing/2014/main" id="{D6E9A855-DA00-4360-8788-E803F7A6A792}"/>
                  </a:ext>
                </a:extLst>
              </p:cNvPr>
              <p:cNvSpPr/>
              <p:nvPr/>
            </p:nvSpPr>
            <p:spPr>
              <a:xfrm>
                <a:off x="3333749" y="1805443"/>
                <a:ext cx="1425575"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55" name="TextBox 54">
                <a:extLst>
                  <a:ext uri="{FF2B5EF4-FFF2-40B4-BE49-F238E27FC236}">
                    <a16:creationId xmlns:a16="http://schemas.microsoft.com/office/drawing/2014/main" id="{76373729-B1C7-43F5-9C58-76CCB9BAB83A}"/>
                  </a:ext>
                </a:extLst>
              </p:cNvPr>
              <p:cNvSpPr txBox="1"/>
              <p:nvPr/>
            </p:nvSpPr>
            <p:spPr>
              <a:xfrm>
                <a:off x="3448048" y="1771103"/>
                <a:ext cx="1196976" cy="338554"/>
              </a:xfrm>
              <a:prstGeom prst="rect">
                <a:avLst/>
              </a:prstGeom>
              <a:noFill/>
            </p:spPr>
            <p:txBody>
              <a:bodyPr wrap="square" rtlCol="0">
                <a:spAutoFit/>
              </a:bodyPr>
              <a:lstStyle/>
              <a:p>
                <a:pPr algn="ctr"/>
                <a:r>
                  <a:rPr lang="en-IN" sz="1600" dirty="0">
                    <a:solidFill>
                      <a:schemeClr val="bg1"/>
                    </a:solidFill>
                    <a:latin typeface="Arial" panose="020B0604020202020204" pitchFamily="34" charset="0"/>
                    <a:cs typeface="Arial" panose="020B0604020202020204" pitchFamily="34" charset="0"/>
                  </a:rPr>
                  <a:t>Monday 12  </a:t>
                </a:r>
              </a:p>
            </p:txBody>
          </p:sp>
        </p:grpSp>
      </p:grpSp>
      <p:sp>
        <p:nvSpPr>
          <p:cNvPr id="56" name="Rectangle 55">
            <a:extLst>
              <a:ext uri="{FF2B5EF4-FFF2-40B4-BE49-F238E27FC236}">
                <a16:creationId xmlns:a16="http://schemas.microsoft.com/office/drawing/2014/main" id="{2EE23FA3-DD08-4478-8792-6653FDDAFBE4}"/>
              </a:ext>
            </a:extLst>
          </p:cNvPr>
          <p:cNvSpPr/>
          <p:nvPr/>
        </p:nvSpPr>
        <p:spPr>
          <a:xfrm>
            <a:off x="165142" y="6538602"/>
            <a:ext cx="11594128" cy="307777"/>
          </a:xfrm>
          <a:prstGeom prst="rect">
            <a:avLst/>
          </a:prstGeom>
        </p:spPr>
        <p:txBody>
          <a:bodyPr wrap="square">
            <a:spAutoFit/>
          </a:bodyPr>
          <a:lstStyle/>
          <a:p>
            <a:pPr algn="ctr">
              <a:defRPr/>
            </a:pPr>
            <a:r>
              <a:rPr lang="en-US" sz="1400" kern="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a:t>
            </a:r>
          </a:p>
        </p:txBody>
      </p:sp>
      <p:grpSp>
        <p:nvGrpSpPr>
          <p:cNvPr id="57" name="Group 56">
            <a:extLst>
              <a:ext uri="{FF2B5EF4-FFF2-40B4-BE49-F238E27FC236}">
                <a16:creationId xmlns:a16="http://schemas.microsoft.com/office/drawing/2014/main" id="{3DFB5618-1594-4E93-AD97-D7AD30105923}"/>
              </a:ext>
            </a:extLst>
          </p:cNvPr>
          <p:cNvGrpSpPr/>
          <p:nvPr/>
        </p:nvGrpSpPr>
        <p:grpSpPr>
          <a:xfrm>
            <a:off x="1" y="0"/>
            <a:ext cx="222680" cy="663262"/>
            <a:chOff x="1" y="138820"/>
            <a:chExt cx="222680" cy="749605"/>
          </a:xfrm>
        </p:grpSpPr>
        <p:sp>
          <p:nvSpPr>
            <p:cNvPr id="58" name="Rectangle 57">
              <a:extLst>
                <a:ext uri="{FF2B5EF4-FFF2-40B4-BE49-F238E27FC236}">
                  <a16:creationId xmlns:a16="http://schemas.microsoft.com/office/drawing/2014/main" id="{9FCA0030-A31C-464D-A208-3295465A8277}"/>
                </a:ext>
              </a:extLst>
            </p:cNvPr>
            <p:cNvSpPr/>
            <p:nvPr/>
          </p:nvSpPr>
          <p:spPr>
            <a:xfrm>
              <a:off x="1" y="138820"/>
              <a:ext cx="100440" cy="74960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A9A6FFD7-521C-459C-8D11-6CF96A9C1318}"/>
                </a:ext>
              </a:extLst>
            </p:cNvPr>
            <p:cNvSpPr/>
            <p:nvPr/>
          </p:nvSpPr>
          <p:spPr>
            <a:xfrm>
              <a:off x="103935" y="138820"/>
              <a:ext cx="118746" cy="6241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grpSp>
      <p:sp>
        <p:nvSpPr>
          <p:cNvPr id="60" name="Rectangle 59">
            <a:extLst>
              <a:ext uri="{FF2B5EF4-FFF2-40B4-BE49-F238E27FC236}">
                <a16:creationId xmlns:a16="http://schemas.microsoft.com/office/drawing/2014/main" id="{F745EDE8-4B8E-465F-8823-4ED4003955EC}"/>
              </a:ext>
            </a:extLst>
          </p:cNvPr>
          <p:cNvSpPr/>
          <p:nvPr/>
        </p:nvSpPr>
        <p:spPr>
          <a:xfrm>
            <a:off x="222884" y="3121"/>
            <a:ext cx="10132215" cy="523220"/>
          </a:xfrm>
          <a:prstGeom prst="rect">
            <a:avLst/>
          </a:prstGeom>
        </p:spPr>
        <p:txBody>
          <a:bodyPr wrap="square">
            <a:spAutoFit/>
          </a:bodyPr>
          <a:lstStyle/>
          <a:p>
            <a:pPr lvl="0">
              <a:defRPr/>
            </a:pPr>
            <a:r>
              <a:rPr lang="en-US" sz="2800" dirty="0">
                <a:solidFill>
                  <a:prstClr val="black"/>
                </a:solidFill>
                <a:latin typeface="Arial" panose="020B0604020202020204" pitchFamily="34" charset="0"/>
                <a:cs typeface="Arial" panose="020B0604020202020204" pitchFamily="34" charset="0"/>
              </a:rPr>
              <a:t>Project Planning Excel Timeline</a:t>
            </a:r>
            <a:endParaRPr lang="en-IN" sz="2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909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15E626-75CF-4804-B5AB-8B71FC84A5E6}"/>
              </a:ext>
            </a:extLst>
          </p:cNvPr>
          <p:cNvGraphicFramePr>
            <a:graphicFrameLocks noGrp="1"/>
          </p:cNvGraphicFramePr>
          <p:nvPr>
            <p:extLst>
              <p:ext uri="{D42A27DB-BD31-4B8C-83A1-F6EECF244321}">
                <p14:modId xmlns:p14="http://schemas.microsoft.com/office/powerpoint/2010/main" val="36288283"/>
              </p:ext>
            </p:extLst>
          </p:nvPr>
        </p:nvGraphicFramePr>
        <p:xfrm>
          <a:off x="216896" y="524369"/>
          <a:ext cx="12345347" cy="6257438"/>
        </p:xfrm>
        <a:graphic>
          <a:graphicData uri="http://schemas.openxmlformats.org/drawingml/2006/table">
            <a:tbl>
              <a:tblPr firstRow="1" bandRow="1">
                <a:tableStyleId>{5C22544A-7EE6-4342-B048-85BDC9FD1C3A}</a:tableStyleId>
              </a:tblPr>
              <a:tblGrid>
                <a:gridCol w="1148919">
                  <a:extLst>
                    <a:ext uri="{9D8B030D-6E8A-4147-A177-3AD203B41FA5}">
                      <a16:colId xmlns:a16="http://schemas.microsoft.com/office/drawing/2014/main" val="2575079064"/>
                    </a:ext>
                  </a:extLst>
                </a:gridCol>
                <a:gridCol w="323850">
                  <a:extLst>
                    <a:ext uri="{9D8B030D-6E8A-4147-A177-3AD203B41FA5}">
                      <a16:colId xmlns:a16="http://schemas.microsoft.com/office/drawing/2014/main" val="1499920042"/>
                    </a:ext>
                  </a:extLst>
                </a:gridCol>
                <a:gridCol w="317500">
                  <a:extLst>
                    <a:ext uri="{9D8B030D-6E8A-4147-A177-3AD203B41FA5}">
                      <a16:colId xmlns:a16="http://schemas.microsoft.com/office/drawing/2014/main" val="2601241496"/>
                    </a:ext>
                  </a:extLst>
                </a:gridCol>
                <a:gridCol w="323850">
                  <a:extLst>
                    <a:ext uri="{9D8B030D-6E8A-4147-A177-3AD203B41FA5}">
                      <a16:colId xmlns:a16="http://schemas.microsoft.com/office/drawing/2014/main" val="3986821419"/>
                    </a:ext>
                  </a:extLst>
                </a:gridCol>
                <a:gridCol w="304800">
                  <a:extLst>
                    <a:ext uri="{9D8B030D-6E8A-4147-A177-3AD203B41FA5}">
                      <a16:colId xmlns:a16="http://schemas.microsoft.com/office/drawing/2014/main" val="3551618577"/>
                    </a:ext>
                  </a:extLst>
                </a:gridCol>
                <a:gridCol w="406400">
                  <a:extLst>
                    <a:ext uri="{9D8B030D-6E8A-4147-A177-3AD203B41FA5}">
                      <a16:colId xmlns:a16="http://schemas.microsoft.com/office/drawing/2014/main" val="3487382395"/>
                    </a:ext>
                  </a:extLst>
                </a:gridCol>
                <a:gridCol w="323850">
                  <a:extLst>
                    <a:ext uri="{9D8B030D-6E8A-4147-A177-3AD203B41FA5}">
                      <a16:colId xmlns:a16="http://schemas.microsoft.com/office/drawing/2014/main" val="4156114006"/>
                    </a:ext>
                  </a:extLst>
                </a:gridCol>
                <a:gridCol w="266700">
                  <a:extLst>
                    <a:ext uri="{9D8B030D-6E8A-4147-A177-3AD203B41FA5}">
                      <a16:colId xmlns:a16="http://schemas.microsoft.com/office/drawing/2014/main" val="900166651"/>
                    </a:ext>
                  </a:extLst>
                </a:gridCol>
                <a:gridCol w="304800">
                  <a:extLst>
                    <a:ext uri="{9D8B030D-6E8A-4147-A177-3AD203B41FA5}">
                      <a16:colId xmlns:a16="http://schemas.microsoft.com/office/drawing/2014/main" val="3076206358"/>
                    </a:ext>
                  </a:extLst>
                </a:gridCol>
                <a:gridCol w="293736">
                  <a:extLst>
                    <a:ext uri="{9D8B030D-6E8A-4147-A177-3AD203B41FA5}">
                      <a16:colId xmlns:a16="http://schemas.microsoft.com/office/drawing/2014/main" val="2213148013"/>
                    </a:ext>
                  </a:extLst>
                </a:gridCol>
                <a:gridCol w="329619">
                  <a:extLst>
                    <a:ext uri="{9D8B030D-6E8A-4147-A177-3AD203B41FA5}">
                      <a16:colId xmlns:a16="http://schemas.microsoft.com/office/drawing/2014/main" val="2786846827"/>
                    </a:ext>
                  </a:extLst>
                </a:gridCol>
                <a:gridCol w="329619">
                  <a:extLst>
                    <a:ext uri="{9D8B030D-6E8A-4147-A177-3AD203B41FA5}">
                      <a16:colId xmlns:a16="http://schemas.microsoft.com/office/drawing/2014/main" val="1489044427"/>
                    </a:ext>
                  </a:extLst>
                </a:gridCol>
                <a:gridCol w="329619">
                  <a:extLst>
                    <a:ext uri="{9D8B030D-6E8A-4147-A177-3AD203B41FA5}">
                      <a16:colId xmlns:a16="http://schemas.microsoft.com/office/drawing/2014/main" val="1248234441"/>
                    </a:ext>
                  </a:extLst>
                </a:gridCol>
                <a:gridCol w="329619">
                  <a:extLst>
                    <a:ext uri="{9D8B030D-6E8A-4147-A177-3AD203B41FA5}">
                      <a16:colId xmlns:a16="http://schemas.microsoft.com/office/drawing/2014/main" val="3690490590"/>
                    </a:ext>
                  </a:extLst>
                </a:gridCol>
                <a:gridCol w="329619">
                  <a:extLst>
                    <a:ext uri="{9D8B030D-6E8A-4147-A177-3AD203B41FA5}">
                      <a16:colId xmlns:a16="http://schemas.microsoft.com/office/drawing/2014/main" val="2276270850"/>
                    </a:ext>
                  </a:extLst>
                </a:gridCol>
                <a:gridCol w="354268">
                  <a:extLst>
                    <a:ext uri="{9D8B030D-6E8A-4147-A177-3AD203B41FA5}">
                      <a16:colId xmlns:a16="http://schemas.microsoft.com/office/drawing/2014/main" val="2793453874"/>
                    </a:ext>
                  </a:extLst>
                </a:gridCol>
                <a:gridCol w="329619">
                  <a:extLst>
                    <a:ext uri="{9D8B030D-6E8A-4147-A177-3AD203B41FA5}">
                      <a16:colId xmlns:a16="http://schemas.microsoft.com/office/drawing/2014/main" val="1928829175"/>
                    </a:ext>
                  </a:extLst>
                </a:gridCol>
                <a:gridCol w="329619">
                  <a:extLst>
                    <a:ext uri="{9D8B030D-6E8A-4147-A177-3AD203B41FA5}">
                      <a16:colId xmlns:a16="http://schemas.microsoft.com/office/drawing/2014/main" val="2514640100"/>
                    </a:ext>
                  </a:extLst>
                </a:gridCol>
                <a:gridCol w="329620">
                  <a:extLst>
                    <a:ext uri="{9D8B030D-6E8A-4147-A177-3AD203B41FA5}">
                      <a16:colId xmlns:a16="http://schemas.microsoft.com/office/drawing/2014/main" val="2398178831"/>
                    </a:ext>
                  </a:extLst>
                </a:gridCol>
                <a:gridCol w="329619">
                  <a:extLst>
                    <a:ext uri="{9D8B030D-6E8A-4147-A177-3AD203B41FA5}">
                      <a16:colId xmlns:a16="http://schemas.microsoft.com/office/drawing/2014/main" val="1008223930"/>
                    </a:ext>
                  </a:extLst>
                </a:gridCol>
                <a:gridCol w="329619">
                  <a:extLst>
                    <a:ext uri="{9D8B030D-6E8A-4147-A177-3AD203B41FA5}">
                      <a16:colId xmlns:a16="http://schemas.microsoft.com/office/drawing/2014/main" val="4267323943"/>
                    </a:ext>
                  </a:extLst>
                </a:gridCol>
                <a:gridCol w="329619">
                  <a:extLst>
                    <a:ext uri="{9D8B030D-6E8A-4147-A177-3AD203B41FA5}">
                      <a16:colId xmlns:a16="http://schemas.microsoft.com/office/drawing/2014/main" val="2759419218"/>
                    </a:ext>
                  </a:extLst>
                </a:gridCol>
                <a:gridCol w="329619">
                  <a:extLst>
                    <a:ext uri="{9D8B030D-6E8A-4147-A177-3AD203B41FA5}">
                      <a16:colId xmlns:a16="http://schemas.microsoft.com/office/drawing/2014/main" val="3632116637"/>
                    </a:ext>
                  </a:extLst>
                </a:gridCol>
                <a:gridCol w="329619">
                  <a:extLst>
                    <a:ext uri="{9D8B030D-6E8A-4147-A177-3AD203B41FA5}">
                      <a16:colId xmlns:a16="http://schemas.microsoft.com/office/drawing/2014/main" val="1259677597"/>
                    </a:ext>
                  </a:extLst>
                </a:gridCol>
                <a:gridCol w="329619">
                  <a:extLst>
                    <a:ext uri="{9D8B030D-6E8A-4147-A177-3AD203B41FA5}">
                      <a16:colId xmlns:a16="http://schemas.microsoft.com/office/drawing/2014/main" val="2296745446"/>
                    </a:ext>
                  </a:extLst>
                </a:gridCol>
                <a:gridCol w="329619">
                  <a:extLst>
                    <a:ext uri="{9D8B030D-6E8A-4147-A177-3AD203B41FA5}">
                      <a16:colId xmlns:a16="http://schemas.microsoft.com/office/drawing/2014/main" val="1589434733"/>
                    </a:ext>
                  </a:extLst>
                </a:gridCol>
                <a:gridCol w="329619">
                  <a:extLst>
                    <a:ext uri="{9D8B030D-6E8A-4147-A177-3AD203B41FA5}">
                      <a16:colId xmlns:a16="http://schemas.microsoft.com/office/drawing/2014/main" val="570133691"/>
                    </a:ext>
                  </a:extLst>
                </a:gridCol>
                <a:gridCol w="377951">
                  <a:extLst>
                    <a:ext uri="{9D8B030D-6E8A-4147-A177-3AD203B41FA5}">
                      <a16:colId xmlns:a16="http://schemas.microsoft.com/office/drawing/2014/main" val="2835501410"/>
                    </a:ext>
                  </a:extLst>
                </a:gridCol>
                <a:gridCol w="329619">
                  <a:extLst>
                    <a:ext uri="{9D8B030D-6E8A-4147-A177-3AD203B41FA5}">
                      <a16:colId xmlns:a16="http://schemas.microsoft.com/office/drawing/2014/main" val="940738953"/>
                    </a:ext>
                  </a:extLst>
                </a:gridCol>
                <a:gridCol w="329619">
                  <a:extLst>
                    <a:ext uri="{9D8B030D-6E8A-4147-A177-3AD203B41FA5}">
                      <a16:colId xmlns:a16="http://schemas.microsoft.com/office/drawing/2014/main" val="2224835395"/>
                    </a:ext>
                  </a:extLst>
                </a:gridCol>
                <a:gridCol w="347104">
                  <a:extLst>
                    <a:ext uri="{9D8B030D-6E8A-4147-A177-3AD203B41FA5}">
                      <a16:colId xmlns:a16="http://schemas.microsoft.com/office/drawing/2014/main" val="484441911"/>
                    </a:ext>
                  </a:extLst>
                </a:gridCol>
                <a:gridCol w="329619">
                  <a:extLst>
                    <a:ext uri="{9D8B030D-6E8A-4147-A177-3AD203B41FA5}">
                      <a16:colId xmlns:a16="http://schemas.microsoft.com/office/drawing/2014/main" val="1341860655"/>
                    </a:ext>
                  </a:extLst>
                </a:gridCol>
                <a:gridCol w="329619">
                  <a:extLst>
                    <a:ext uri="{9D8B030D-6E8A-4147-A177-3AD203B41FA5}">
                      <a16:colId xmlns:a16="http://schemas.microsoft.com/office/drawing/2014/main" val="1669114604"/>
                    </a:ext>
                  </a:extLst>
                </a:gridCol>
                <a:gridCol w="329619">
                  <a:extLst>
                    <a:ext uri="{9D8B030D-6E8A-4147-A177-3AD203B41FA5}">
                      <a16:colId xmlns:a16="http://schemas.microsoft.com/office/drawing/2014/main" val="2309195790"/>
                    </a:ext>
                  </a:extLst>
                </a:gridCol>
                <a:gridCol w="329619">
                  <a:extLst>
                    <a:ext uri="{9D8B030D-6E8A-4147-A177-3AD203B41FA5}">
                      <a16:colId xmlns:a16="http://schemas.microsoft.com/office/drawing/2014/main" val="4039707661"/>
                    </a:ext>
                  </a:extLst>
                </a:gridCol>
              </a:tblGrid>
              <a:tr h="344693">
                <a:tc gridSpan="3">
                  <a:txBody>
                    <a:bodyPr/>
                    <a:lstStyle/>
                    <a:p>
                      <a:pPr algn="ctr"/>
                      <a:r>
                        <a:rPr lang="en-IN" sz="1400" dirty="0">
                          <a:latin typeface="Arial" panose="020B0604020202020204" pitchFamily="34" charset="0"/>
                          <a:cs typeface="Arial" panose="020B0604020202020204" pitchFamily="34" charset="0"/>
                        </a:rPr>
                        <a:t>October</a:t>
                      </a:r>
                    </a:p>
                  </a:txBody>
                  <a:tcPr>
                    <a:solidFill>
                      <a:srgbClr val="0F6756"/>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30">
                  <a:txBody>
                    <a:bodyPr/>
                    <a:lstStyle/>
                    <a:p>
                      <a:pPr algn="ctr"/>
                      <a:r>
                        <a:rPr lang="en-IN" sz="1400" dirty="0">
                          <a:latin typeface="Arial" panose="020B0604020202020204" pitchFamily="34" charset="0"/>
                          <a:cs typeface="Arial" panose="020B0604020202020204" pitchFamily="34" charset="0"/>
                        </a:rPr>
                        <a:t>November</a:t>
                      </a:r>
                    </a:p>
                  </a:txBody>
                  <a:tcPr>
                    <a:solidFill>
                      <a:srgbClr val="627C34"/>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2">
                  <a:txBody>
                    <a:bodyPr/>
                    <a:lstStyle/>
                    <a:p>
                      <a:r>
                        <a:rPr lang="en-IN" sz="1400" b="1" kern="1200" dirty="0">
                          <a:solidFill>
                            <a:schemeClr val="lt1"/>
                          </a:solidFill>
                          <a:latin typeface="Arial" panose="020B0604020202020204" pitchFamily="34" charset="0"/>
                          <a:ea typeface="+mn-ea"/>
                          <a:cs typeface="Arial" panose="020B0604020202020204" pitchFamily="34" charset="0"/>
                        </a:rPr>
                        <a:t>Dec</a:t>
                      </a:r>
                    </a:p>
                  </a:txBody>
                  <a:tcPr>
                    <a:lnB w="38100" cap="flat" cmpd="sng" algn="ctr">
                      <a:solidFill>
                        <a:schemeClr val="bg1"/>
                      </a:solidFill>
                      <a:prstDash val="solid"/>
                      <a:round/>
                      <a:headEnd type="none" w="med" len="med"/>
                      <a:tailEnd type="none" w="med" len="med"/>
                    </a:lnB>
                    <a:solidFill>
                      <a:schemeClr val="tx2">
                        <a:lumMod val="75000"/>
                      </a:schemeClr>
                    </a:solidFill>
                  </a:tcPr>
                </a:tc>
                <a:tc hMerge="1">
                  <a:txBody>
                    <a:bodyPr/>
                    <a:lstStyle/>
                    <a:p>
                      <a:endParaRPr lang="en-IN" sz="1400" b="1" kern="1200" dirty="0">
                        <a:solidFill>
                          <a:schemeClr val="lt1"/>
                        </a:solidFill>
                        <a:latin typeface="Arial" panose="020B0604020202020204" pitchFamily="34" charset="0"/>
                        <a:ea typeface="+mn-ea"/>
                        <a:cs typeface="Arial" panose="020B0604020202020204" pitchFamily="34" charset="0"/>
                      </a:endParaRPr>
                    </a:p>
                  </a:txBody>
                  <a:tcPr>
                    <a:lnB w="38100" cap="flat" cmpd="sng" algn="ctr">
                      <a:solidFill>
                        <a:schemeClr val="bg1"/>
                      </a:solidFill>
                      <a:prstDash val="solid"/>
                      <a:round/>
                      <a:headEnd type="none" w="med" len="med"/>
                      <a:tailEnd type="none" w="med" len="med"/>
                    </a:lnB>
                    <a:solidFill>
                      <a:srgbClr val="0F6756"/>
                    </a:solidFill>
                  </a:tcPr>
                </a:tc>
                <a:extLst>
                  <a:ext uri="{0D108BD9-81ED-4DB2-BD59-A6C34878D82A}">
                    <a16:rowId xmlns:a16="http://schemas.microsoft.com/office/drawing/2014/main" val="2291934495"/>
                  </a:ext>
                </a:extLst>
              </a:tr>
              <a:tr h="30241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Dates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2021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gridSpan="3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6">
                        <a:lumMod val="40000"/>
                        <a:lumOff val="60000"/>
                      </a:schemeClr>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IN" sz="1400" dirty="0"/>
                    </a:p>
                  </a:txBody>
                  <a:tcPr>
                    <a:lnL w="127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endParaRPr lang="en-IN" sz="14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993599"/>
                  </a:ext>
                </a:extLst>
              </a:tr>
              <a:tr h="237460">
                <a:tc vMerge="1">
                  <a:txBody>
                    <a:bodyPr/>
                    <a:lstStyle/>
                    <a:p>
                      <a:pPr algn="l"/>
                      <a:endParaRPr lang="en-IN" sz="1100" dirty="0">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800" dirty="0">
                          <a:latin typeface="Arial" panose="020B0604020202020204" pitchFamily="34" charset="0"/>
                          <a:cs typeface="Arial" panose="020B0604020202020204" pitchFamily="34" charset="0"/>
                        </a:rPr>
                        <a:t>30</a:t>
                      </a:r>
                    </a:p>
                  </a:txBody>
                  <a:tcPr anchor="ctr">
                    <a:solidFill>
                      <a:srgbClr val="17A086"/>
                    </a:solidFill>
                  </a:tcPr>
                </a:tc>
                <a:tc>
                  <a:txBody>
                    <a:bodyPr/>
                    <a:lstStyle/>
                    <a:p>
                      <a:pPr algn="ctr"/>
                      <a:r>
                        <a:rPr lang="en-IN" sz="800" dirty="0">
                          <a:latin typeface="Arial" panose="020B0604020202020204" pitchFamily="34" charset="0"/>
                          <a:cs typeface="Arial" panose="020B0604020202020204" pitchFamily="34" charset="0"/>
                        </a:rPr>
                        <a:t>31</a:t>
                      </a:r>
                    </a:p>
                  </a:txBody>
                  <a:tcPr anchor="ctr">
                    <a:solidFill>
                      <a:srgbClr val="17A086"/>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4</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6</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7</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8</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9</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11</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14</a:t>
                      </a:r>
                    </a:p>
                  </a:txBody>
                  <a:tcPr anchor="ctr">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18</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19</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21</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25</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26</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27</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28</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29</a:t>
                      </a:r>
                    </a:p>
                  </a:txBody>
                  <a:tcPr anchor="ct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30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6">
                        <a:lumMod val="40000"/>
                        <a:lumOff val="60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2594932674"/>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Day</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lnT w="38100" cap="flat" cmpd="sng" algn="ctr">
                      <a:noFill/>
                      <a:prstDash val="solid"/>
                      <a:round/>
                      <a:headEnd type="none" w="med" len="med"/>
                      <a:tailEnd type="none" w="med" len="med"/>
                    </a:lnT>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lnR w="19050" cap="flat" cmpd="sng" algn="ctr">
                      <a:solidFill>
                        <a:schemeClr val="bg1"/>
                      </a:solidFill>
                      <a:prstDash val="solid"/>
                      <a:round/>
                      <a:headEnd type="none" w="med" len="med"/>
                      <a:tailEnd type="none" w="med" len="med"/>
                    </a:lnR>
                    <a:lnT w="12700" cmpd="sng">
                      <a:noFill/>
                    </a:lnT>
                    <a:solidFill>
                      <a:schemeClr val="bg1">
                        <a:lumMod val="85000"/>
                      </a:schemeClr>
                    </a:solidFill>
                  </a:tcPr>
                </a:tc>
                <a:extLst>
                  <a:ext uri="{0D108BD9-81ED-4DB2-BD59-A6C34878D82A}">
                    <a16:rowId xmlns:a16="http://schemas.microsoft.com/office/drawing/2014/main" val="1990289228"/>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Week</a:t>
                      </a:r>
                    </a:p>
                  </a:txBody>
                  <a:tcPr anchor="ctr">
                    <a:lnT w="12700" cap="flat" cmpd="sng" algn="ctr">
                      <a:solidFill>
                        <a:schemeClr val="bg1"/>
                      </a:solidFill>
                      <a:prstDash val="solid"/>
                      <a:round/>
                      <a:headEnd type="none" w="med" len="med"/>
                      <a:tailEnd type="none" w="med" len="med"/>
                    </a:lnT>
                    <a:solidFill>
                      <a:schemeClr val="tx1">
                        <a:lumMod val="65000"/>
                        <a:lumOff val="3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063410875"/>
                  </a:ext>
                </a:extLst>
              </a:tr>
              <a:tr h="302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a:t>
                      </a:r>
                    </a:p>
                  </a:txBody>
                  <a:tcPr anchor="ctr">
                    <a:solidFill>
                      <a:srgbClr val="1060AE"/>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tx1"/>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1920371201"/>
                  </a:ext>
                </a:extLst>
              </a:tr>
              <a:tr h="302414">
                <a:tc rowSpan="3">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Conception Definition Planning</a:t>
                      </a:r>
                    </a:p>
                    <a:p>
                      <a:pPr lvl="0"/>
                      <a:r>
                        <a:rPr lang="en-US" sz="1100" kern="1200" dirty="0">
                          <a:solidFill>
                            <a:schemeClr val="tx1">
                              <a:lumMod val="75000"/>
                              <a:lumOff val="25000"/>
                            </a:schemeClr>
                          </a:solidFill>
                          <a:latin typeface="Arial" panose="020B0604020202020204" pitchFamily="34" charset="0"/>
                          <a:ea typeface="+mn-ea"/>
                          <a:cs typeface="Arial" panose="020B0604020202020204" pitchFamily="34" charset="0"/>
                        </a:rPr>
                        <a:t>Initiation</a:t>
                      </a:r>
                    </a:p>
                  </a:txBody>
                  <a:tcPr anchor="ctr">
                    <a:solidFill>
                      <a:srgbClr val="C3DEF9"/>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2218285004"/>
                  </a:ext>
                </a:extLst>
              </a:tr>
              <a:tr h="302414">
                <a:tc vMerge="1">
                  <a:txBody>
                    <a:bodyPr/>
                    <a:lstStyle/>
                    <a:p>
                      <a:endParaRPr lang="en-IN" sz="1400" dirty="0"/>
                    </a:p>
                  </a:txBody>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271173195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76727572"/>
                  </a:ext>
                </a:extLst>
              </a:tr>
              <a:tr h="317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Two</a:t>
                      </a:r>
                    </a:p>
                  </a:txBody>
                  <a:tcPr>
                    <a:solidFill>
                      <a:srgbClr val="17A086"/>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4273842994"/>
                  </a:ext>
                </a:extLst>
              </a:tr>
              <a:tr h="302414">
                <a:tc rowSpan="5">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Pond/fish</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recovery</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preparation</a:t>
                      </a:r>
                    </a:p>
                    <a:p>
                      <a:r>
                        <a:rPr lang="en-IN" sz="1100" dirty="0">
                          <a:solidFill>
                            <a:schemeClr val="tx1">
                              <a:lumMod val="75000"/>
                              <a:lumOff val="25000"/>
                            </a:schemeClr>
                          </a:solidFill>
                          <a:latin typeface="Arial" panose="020B0604020202020204" pitchFamily="34" charset="0"/>
                          <a:cs typeface="Arial" panose="020B0604020202020204" pitchFamily="34" charset="0"/>
                        </a:rPr>
                        <a:t>Fish swabs</a:t>
                      </a:r>
                    </a:p>
                    <a:p>
                      <a:r>
                        <a:rPr lang="en-IN" sz="1100" dirty="0">
                          <a:solidFill>
                            <a:schemeClr val="tx1">
                              <a:lumMod val="75000"/>
                              <a:lumOff val="25000"/>
                            </a:schemeClr>
                          </a:solidFill>
                          <a:latin typeface="Arial" panose="020B0604020202020204" pitchFamily="34" charset="0"/>
                          <a:cs typeface="Arial" panose="020B0604020202020204" pitchFamily="34" charset="0"/>
                        </a:rPr>
                        <a:t>Immunization</a:t>
                      </a:r>
                    </a:p>
                  </a:txBody>
                  <a:tcPr anchor="ctr">
                    <a:solidFill>
                      <a:srgbClr val="C2F6EC"/>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2556680094"/>
                  </a:ext>
                </a:extLst>
              </a:tr>
              <a:tr h="302414">
                <a:tc vMerge="1">
                  <a:txBody>
                    <a:bodyPr/>
                    <a:lstStyle/>
                    <a:p>
                      <a:endParaRPr lang="en-IN" sz="1400" dirty="0"/>
                    </a:p>
                  </a:txBody>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2987027018"/>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3231628862"/>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124921119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22572260"/>
                  </a:ext>
                </a:extLst>
              </a:tr>
              <a:tr h="423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Three</a:t>
                      </a:r>
                    </a:p>
                  </a:txBody>
                  <a:tcPr>
                    <a:solidFill>
                      <a:srgbClr val="95B85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accent6">
                        <a:lumMod val="40000"/>
                        <a:lumOff val="6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140120925"/>
                  </a:ext>
                </a:extLst>
              </a:tr>
              <a:tr h="362897">
                <a:tc rowSpan="4">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Challenge tests</a:t>
                      </a:r>
                    </a:p>
                    <a:p>
                      <a:r>
                        <a:rPr lang="en-IN" sz="1100" dirty="0">
                          <a:solidFill>
                            <a:schemeClr val="tx1">
                              <a:lumMod val="75000"/>
                              <a:lumOff val="25000"/>
                            </a:schemeClr>
                          </a:solidFill>
                          <a:latin typeface="Arial" panose="020B0604020202020204" pitchFamily="34" charset="0"/>
                          <a:cs typeface="Arial" panose="020B0604020202020204" pitchFamily="34" charset="0"/>
                        </a:rPr>
                        <a:t>Lab assays ELISA &amp; PCR</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Bacteriology</a:t>
                      </a:r>
                    </a:p>
                    <a:p>
                      <a:r>
                        <a:rPr lang="en-IN" sz="1100" dirty="0">
                          <a:solidFill>
                            <a:schemeClr val="tx1">
                              <a:lumMod val="75000"/>
                              <a:lumOff val="25000"/>
                            </a:schemeClr>
                          </a:solidFill>
                          <a:latin typeface="Arial" panose="020B0604020202020204" pitchFamily="34" charset="0"/>
                          <a:cs typeface="Arial" panose="020B0604020202020204" pitchFamily="34" charset="0"/>
                        </a:rPr>
                        <a:t>Draw results</a:t>
                      </a:r>
                    </a:p>
                    <a:p>
                      <a:r>
                        <a:rPr lang="en-IN" sz="1100" dirty="0">
                          <a:solidFill>
                            <a:schemeClr val="tx1">
                              <a:lumMod val="75000"/>
                              <a:lumOff val="25000"/>
                            </a:schemeClr>
                          </a:solidFill>
                          <a:latin typeface="Arial" panose="020B0604020202020204" pitchFamily="34" charset="0"/>
                          <a:cs typeface="Arial" panose="020B0604020202020204" pitchFamily="34" charset="0"/>
                        </a:rPr>
                        <a:t>Conclusions</a:t>
                      </a:r>
                    </a:p>
                  </a:txBody>
                  <a:tcPr anchor="ctr">
                    <a:solidFill>
                      <a:srgbClr val="D1E0B6"/>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dirty="0">
                        <a:solidFill>
                          <a:schemeClr val="tx1"/>
                        </a:solidFill>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1838006756"/>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3093020916"/>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accent6">
                        <a:lumMod val="40000"/>
                        <a:lumOff val="6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a:p>
                  </a:txBody>
                  <a:tcPr>
                    <a:solidFill>
                      <a:schemeClr val="accent6">
                        <a:lumMod val="40000"/>
                        <a:lumOff val="60000"/>
                      </a:schemeClr>
                    </a:solidFill>
                  </a:tcPr>
                </a:tc>
                <a:tc>
                  <a:txBody>
                    <a:bodyPr/>
                    <a:lstStyle/>
                    <a:p>
                      <a:endParaRPr lang="en-IN" sz="1400" dirty="0"/>
                    </a:p>
                  </a:txBody>
                  <a:tcPr>
                    <a:solidFill>
                      <a:schemeClr val="accent6">
                        <a:lumMod val="40000"/>
                        <a:lumOff val="6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1922759040"/>
                  </a:ext>
                </a:extLst>
              </a:tr>
              <a:tr h="302414">
                <a:tc vMerge="1">
                  <a:txBody>
                    <a:bodyPr/>
                    <a:lstStyle/>
                    <a:p>
                      <a:endParaRPr lang="en-IN" sz="1400" dirty="0"/>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accent6">
                        <a:lumMod val="40000"/>
                        <a:lumOff val="6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2700" cap="flat" cmpd="sng" algn="ctr">
                      <a:solidFill>
                        <a:srgbClr val="95B856"/>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2700" cap="flat" cmpd="sng" algn="ctr">
                      <a:solidFill>
                        <a:srgbClr val="95B856"/>
                      </a:solidFill>
                      <a:prstDash val="solid"/>
                      <a:round/>
                      <a:headEnd type="none" w="med" len="med"/>
                      <a:tailEnd type="none" w="med" len="med"/>
                    </a:lnB>
                    <a:solidFill>
                      <a:schemeClr val="bg1"/>
                    </a:solidFill>
                  </a:tcPr>
                </a:tc>
                <a:extLst>
                  <a:ext uri="{0D108BD9-81ED-4DB2-BD59-A6C34878D82A}">
                    <a16:rowId xmlns:a16="http://schemas.microsoft.com/office/drawing/2014/main" val="2928012410"/>
                  </a:ext>
                </a:extLst>
              </a:tr>
              <a:tr h="0">
                <a:tc gridSpan="35">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400"/>
                    </a:p>
                  </a:txBody>
                  <a:tcPr>
                    <a:lnL w="19050" cap="flat" cmpd="sng" algn="ctr">
                      <a:solidFill>
                        <a:schemeClr val="bg1"/>
                      </a:solidFill>
                      <a:prstDash val="solid"/>
                      <a:round/>
                      <a:headEnd type="none" w="med" len="med"/>
                      <a:tailEnd type="none" w="med" len="med"/>
                    </a:lnL>
                    <a:lnT w="12700" cap="flat" cmpd="sng" algn="ctr">
                      <a:solidFill>
                        <a:srgbClr val="95B856"/>
                      </a:solidFill>
                      <a:prstDash val="solid"/>
                      <a:round/>
                      <a:headEnd type="none" w="med" len="med"/>
                      <a:tailEnd type="none" w="med" len="med"/>
                    </a:lnT>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867142706"/>
                  </a:ext>
                </a:extLst>
              </a:tr>
            </a:tbl>
          </a:graphicData>
        </a:graphic>
      </p:graphicFrame>
      <p:grpSp>
        <p:nvGrpSpPr>
          <p:cNvPr id="57" name="Group 56">
            <a:extLst>
              <a:ext uri="{FF2B5EF4-FFF2-40B4-BE49-F238E27FC236}">
                <a16:creationId xmlns:a16="http://schemas.microsoft.com/office/drawing/2014/main" id="{3DFB5618-1594-4E93-AD97-D7AD30105923}"/>
              </a:ext>
            </a:extLst>
          </p:cNvPr>
          <p:cNvGrpSpPr/>
          <p:nvPr/>
        </p:nvGrpSpPr>
        <p:grpSpPr>
          <a:xfrm>
            <a:off x="1" y="0"/>
            <a:ext cx="222680" cy="663262"/>
            <a:chOff x="1" y="138820"/>
            <a:chExt cx="222680" cy="749605"/>
          </a:xfrm>
        </p:grpSpPr>
        <p:sp>
          <p:nvSpPr>
            <p:cNvPr id="58" name="Rectangle 57">
              <a:extLst>
                <a:ext uri="{FF2B5EF4-FFF2-40B4-BE49-F238E27FC236}">
                  <a16:creationId xmlns:a16="http://schemas.microsoft.com/office/drawing/2014/main" id="{9FCA0030-A31C-464D-A208-3295465A8277}"/>
                </a:ext>
              </a:extLst>
            </p:cNvPr>
            <p:cNvSpPr/>
            <p:nvPr/>
          </p:nvSpPr>
          <p:spPr>
            <a:xfrm>
              <a:off x="1" y="138820"/>
              <a:ext cx="100440" cy="74960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A9A6FFD7-521C-459C-8D11-6CF96A9C1318}"/>
                </a:ext>
              </a:extLst>
            </p:cNvPr>
            <p:cNvSpPr/>
            <p:nvPr/>
          </p:nvSpPr>
          <p:spPr>
            <a:xfrm>
              <a:off x="103935" y="138820"/>
              <a:ext cx="118746" cy="6241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grpSp>
      <p:sp>
        <p:nvSpPr>
          <p:cNvPr id="60" name="Rectangle 59">
            <a:extLst>
              <a:ext uri="{FF2B5EF4-FFF2-40B4-BE49-F238E27FC236}">
                <a16:creationId xmlns:a16="http://schemas.microsoft.com/office/drawing/2014/main" id="{F745EDE8-4B8E-465F-8823-4ED4003955EC}"/>
              </a:ext>
            </a:extLst>
          </p:cNvPr>
          <p:cNvSpPr/>
          <p:nvPr/>
        </p:nvSpPr>
        <p:spPr>
          <a:xfrm>
            <a:off x="222884" y="3121"/>
            <a:ext cx="10132215" cy="523220"/>
          </a:xfrm>
          <a:prstGeom prst="rect">
            <a:avLst/>
          </a:prstGeom>
        </p:spPr>
        <p:txBody>
          <a:bodyPr wrap="square">
            <a:spAutoFit/>
          </a:bodyPr>
          <a:lstStyle/>
          <a:p>
            <a:pPr lvl="0">
              <a:defRPr/>
            </a:pPr>
            <a:r>
              <a:rPr lang="en-US" sz="2800" dirty="0">
                <a:solidFill>
                  <a:prstClr val="black"/>
                </a:solidFill>
                <a:latin typeface="Arial" panose="020B0604020202020204" pitchFamily="34" charset="0"/>
                <a:cs typeface="Arial" panose="020B0604020202020204" pitchFamily="34" charset="0"/>
              </a:rPr>
              <a:t>Project Planning Timeline</a:t>
            </a:r>
            <a:endParaRPr lang="en-IN" sz="2800" dirty="0">
              <a:solidFill>
                <a:prstClr val="black"/>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27A8FB36-7531-4160-A2F1-FCC56CDB35A0}"/>
              </a:ext>
            </a:extLst>
          </p:cNvPr>
          <p:cNvGrpSpPr/>
          <p:nvPr/>
        </p:nvGrpSpPr>
        <p:grpSpPr>
          <a:xfrm>
            <a:off x="2013788" y="4617203"/>
            <a:ext cx="814001" cy="338554"/>
            <a:chOff x="3517703" y="1841808"/>
            <a:chExt cx="1057666" cy="338554"/>
          </a:xfrm>
        </p:grpSpPr>
        <p:sp>
          <p:nvSpPr>
            <p:cNvPr id="8" name="Rectangle: Rounded Corners 7">
              <a:extLst>
                <a:ext uri="{FF2B5EF4-FFF2-40B4-BE49-F238E27FC236}">
                  <a16:creationId xmlns:a16="http://schemas.microsoft.com/office/drawing/2014/main" id="{742E04B7-782B-4250-926E-B774B34BAEE3}"/>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E4EA221-8D73-415F-B355-32BD1AD01247}"/>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7</a:t>
              </a:r>
            </a:p>
          </p:txBody>
        </p:sp>
      </p:grpSp>
      <p:pic>
        <p:nvPicPr>
          <p:cNvPr id="10" name="Graphic 9">
            <a:extLst>
              <a:ext uri="{FF2B5EF4-FFF2-40B4-BE49-F238E27FC236}">
                <a16:creationId xmlns:a16="http://schemas.microsoft.com/office/drawing/2014/main" id="{DFDCCE93-3E0A-455A-8988-4BF9949FAD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099" y="840783"/>
            <a:ext cx="315868" cy="315868"/>
          </a:xfrm>
          <a:prstGeom prst="rect">
            <a:avLst/>
          </a:prstGeom>
        </p:spPr>
      </p:pic>
      <p:grpSp>
        <p:nvGrpSpPr>
          <p:cNvPr id="11" name="Group 10">
            <a:extLst>
              <a:ext uri="{FF2B5EF4-FFF2-40B4-BE49-F238E27FC236}">
                <a16:creationId xmlns:a16="http://schemas.microsoft.com/office/drawing/2014/main" id="{AA1F2F24-7965-4C15-958D-4FA7E6144ECD}"/>
              </a:ext>
            </a:extLst>
          </p:cNvPr>
          <p:cNvGrpSpPr/>
          <p:nvPr/>
        </p:nvGrpSpPr>
        <p:grpSpPr>
          <a:xfrm>
            <a:off x="4229201" y="4617203"/>
            <a:ext cx="814001" cy="338554"/>
            <a:chOff x="3517703" y="1841808"/>
            <a:chExt cx="1057666" cy="338554"/>
          </a:xfrm>
        </p:grpSpPr>
        <p:sp>
          <p:nvSpPr>
            <p:cNvPr id="12" name="Rectangle: Rounded Corners 11">
              <a:extLst>
                <a:ext uri="{FF2B5EF4-FFF2-40B4-BE49-F238E27FC236}">
                  <a16:creationId xmlns:a16="http://schemas.microsoft.com/office/drawing/2014/main" id="{47D65AEE-68FA-416E-ACBC-87542E779B30}"/>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6C154E7-10C1-49F2-967C-CB735A8628AB}"/>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8</a:t>
              </a:r>
            </a:p>
          </p:txBody>
        </p:sp>
      </p:grpSp>
      <p:pic>
        <p:nvPicPr>
          <p:cNvPr id="14" name="Graphic 13">
            <a:extLst>
              <a:ext uri="{FF2B5EF4-FFF2-40B4-BE49-F238E27FC236}">
                <a16:creationId xmlns:a16="http://schemas.microsoft.com/office/drawing/2014/main" id="{5053A371-CB50-4B6F-9B2C-0A0D979613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7512" y="840783"/>
            <a:ext cx="315868" cy="315868"/>
          </a:xfrm>
          <a:prstGeom prst="rect">
            <a:avLst/>
          </a:prstGeom>
        </p:spPr>
      </p:pic>
      <p:grpSp>
        <p:nvGrpSpPr>
          <p:cNvPr id="15" name="Group 14">
            <a:extLst>
              <a:ext uri="{FF2B5EF4-FFF2-40B4-BE49-F238E27FC236}">
                <a16:creationId xmlns:a16="http://schemas.microsoft.com/office/drawing/2014/main" id="{7FFB09DB-3327-431B-8AB9-0BF1AC3E49D1}"/>
              </a:ext>
            </a:extLst>
          </p:cNvPr>
          <p:cNvGrpSpPr/>
          <p:nvPr/>
        </p:nvGrpSpPr>
        <p:grpSpPr>
          <a:xfrm>
            <a:off x="6587717" y="4617203"/>
            <a:ext cx="814001" cy="338554"/>
            <a:chOff x="3517703" y="1841808"/>
            <a:chExt cx="1057666" cy="338554"/>
          </a:xfrm>
        </p:grpSpPr>
        <p:sp>
          <p:nvSpPr>
            <p:cNvPr id="16" name="Rectangle: Rounded Corners 15">
              <a:extLst>
                <a:ext uri="{FF2B5EF4-FFF2-40B4-BE49-F238E27FC236}">
                  <a16:creationId xmlns:a16="http://schemas.microsoft.com/office/drawing/2014/main" id="{444D6256-ECF8-41AE-ACAD-CF3DA00FA2DE}"/>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05095041-8228-461F-AE2C-A9E6435B3835}"/>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9</a:t>
              </a:r>
            </a:p>
          </p:txBody>
        </p:sp>
      </p:grpSp>
      <p:pic>
        <p:nvPicPr>
          <p:cNvPr id="18" name="Graphic 17">
            <a:extLst>
              <a:ext uri="{FF2B5EF4-FFF2-40B4-BE49-F238E27FC236}">
                <a16:creationId xmlns:a16="http://schemas.microsoft.com/office/drawing/2014/main" id="{0CAA5579-D62B-445A-83D3-5E8771AFD7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66028" y="840783"/>
            <a:ext cx="315868" cy="315868"/>
          </a:xfrm>
          <a:prstGeom prst="rect">
            <a:avLst/>
          </a:prstGeom>
        </p:spPr>
      </p:pic>
      <p:grpSp>
        <p:nvGrpSpPr>
          <p:cNvPr id="19" name="Group 18">
            <a:extLst>
              <a:ext uri="{FF2B5EF4-FFF2-40B4-BE49-F238E27FC236}">
                <a16:creationId xmlns:a16="http://schemas.microsoft.com/office/drawing/2014/main" id="{BB5BE2AA-975B-4BAA-B1E4-36B12A6BED2B}"/>
              </a:ext>
            </a:extLst>
          </p:cNvPr>
          <p:cNvGrpSpPr/>
          <p:nvPr/>
        </p:nvGrpSpPr>
        <p:grpSpPr>
          <a:xfrm>
            <a:off x="8897225" y="4617203"/>
            <a:ext cx="814001" cy="338554"/>
            <a:chOff x="3517703" y="1841808"/>
            <a:chExt cx="1057666" cy="338554"/>
          </a:xfrm>
        </p:grpSpPr>
        <p:sp>
          <p:nvSpPr>
            <p:cNvPr id="20" name="Rectangle: Rounded Corners 19">
              <a:extLst>
                <a:ext uri="{FF2B5EF4-FFF2-40B4-BE49-F238E27FC236}">
                  <a16:creationId xmlns:a16="http://schemas.microsoft.com/office/drawing/2014/main" id="{BA28D0CF-56B1-44D1-9C03-D901B7C4F240}"/>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12AF446-CC2F-4054-A466-B06A8CB41902}"/>
                </a:ext>
              </a:extLst>
            </p:cNvPr>
            <p:cNvSpPr txBox="1"/>
            <p:nvPr/>
          </p:nvSpPr>
          <p:spPr>
            <a:xfrm>
              <a:off x="3648709" y="1841808"/>
              <a:ext cx="836825"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10</a:t>
              </a:r>
            </a:p>
          </p:txBody>
        </p:sp>
      </p:grpSp>
      <p:pic>
        <p:nvPicPr>
          <p:cNvPr id="22" name="Graphic 21">
            <a:extLst>
              <a:ext uri="{FF2B5EF4-FFF2-40B4-BE49-F238E27FC236}">
                <a16:creationId xmlns:a16="http://schemas.microsoft.com/office/drawing/2014/main" id="{376940F7-6757-4868-9748-4728209C8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75536" y="840783"/>
            <a:ext cx="315868" cy="315868"/>
          </a:xfrm>
          <a:prstGeom prst="rect">
            <a:avLst/>
          </a:prstGeom>
        </p:spPr>
      </p:pic>
      <p:grpSp>
        <p:nvGrpSpPr>
          <p:cNvPr id="23" name="Group 22">
            <a:extLst>
              <a:ext uri="{FF2B5EF4-FFF2-40B4-BE49-F238E27FC236}">
                <a16:creationId xmlns:a16="http://schemas.microsoft.com/office/drawing/2014/main" id="{035CF0AE-7DE2-435E-B4C4-0B1096A7DEA0}"/>
              </a:ext>
            </a:extLst>
          </p:cNvPr>
          <p:cNvGrpSpPr/>
          <p:nvPr/>
        </p:nvGrpSpPr>
        <p:grpSpPr>
          <a:xfrm>
            <a:off x="11230246" y="4617203"/>
            <a:ext cx="814001" cy="338554"/>
            <a:chOff x="3517703" y="1841808"/>
            <a:chExt cx="1057666" cy="338554"/>
          </a:xfrm>
        </p:grpSpPr>
        <p:sp>
          <p:nvSpPr>
            <p:cNvPr id="24" name="Rectangle: Rounded Corners 23">
              <a:extLst>
                <a:ext uri="{FF2B5EF4-FFF2-40B4-BE49-F238E27FC236}">
                  <a16:creationId xmlns:a16="http://schemas.microsoft.com/office/drawing/2014/main" id="{0658255F-F90F-488E-AFB6-ABFA68827580}"/>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FC416EF-8358-45E4-95B0-09D62035C643}"/>
                </a:ext>
              </a:extLst>
            </p:cNvPr>
            <p:cNvSpPr txBox="1"/>
            <p:nvPr/>
          </p:nvSpPr>
          <p:spPr>
            <a:xfrm>
              <a:off x="3648709" y="1841808"/>
              <a:ext cx="836825"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11</a:t>
              </a:r>
            </a:p>
          </p:txBody>
        </p:sp>
      </p:grpSp>
      <p:pic>
        <p:nvPicPr>
          <p:cNvPr id="26" name="Graphic 25">
            <a:extLst>
              <a:ext uri="{FF2B5EF4-FFF2-40B4-BE49-F238E27FC236}">
                <a16:creationId xmlns:a16="http://schemas.microsoft.com/office/drawing/2014/main" id="{854E4D59-6DDF-481F-A8E1-5D5F3EAF17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08557" y="840783"/>
            <a:ext cx="315868" cy="315868"/>
          </a:xfrm>
          <a:prstGeom prst="rect">
            <a:avLst/>
          </a:prstGeom>
        </p:spPr>
      </p:pic>
      <p:sp>
        <p:nvSpPr>
          <p:cNvPr id="27" name="Chevron 14">
            <a:extLst>
              <a:ext uri="{FF2B5EF4-FFF2-40B4-BE49-F238E27FC236}">
                <a16:creationId xmlns:a16="http://schemas.microsoft.com/office/drawing/2014/main" id="{D280063E-F450-42B5-842E-D2EC722B76F6}"/>
              </a:ext>
            </a:extLst>
          </p:cNvPr>
          <p:cNvSpPr/>
          <p:nvPr/>
        </p:nvSpPr>
        <p:spPr>
          <a:xfrm rot="16200000">
            <a:off x="1006188" y="2907361"/>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a:extLst>
              <a:ext uri="{FF2B5EF4-FFF2-40B4-BE49-F238E27FC236}">
                <a16:creationId xmlns:a16="http://schemas.microsoft.com/office/drawing/2014/main" id="{0C449D2A-467A-45AD-9D3D-850FB477AD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1" y="3995466"/>
            <a:ext cx="382223" cy="382223"/>
          </a:xfrm>
          <a:prstGeom prst="rect">
            <a:avLst/>
          </a:prstGeom>
        </p:spPr>
      </p:pic>
      <p:sp>
        <p:nvSpPr>
          <p:cNvPr id="29" name="Chevron 14">
            <a:extLst>
              <a:ext uri="{FF2B5EF4-FFF2-40B4-BE49-F238E27FC236}">
                <a16:creationId xmlns:a16="http://schemas.microsoft.com/office/drawing/2014/main" id="{0DB29239-C86E-44B8-B5B7-9EA419D83B87}"/>
              </a:ext>
            </a:extLst>
          </p:cNvPr>
          <p:cNvSpPr/>
          <p:nvPr/>
        </p:nvSpPr>
        <p:spPr>
          <a:xfrm rot="16200000">
            <a:off x="5596549" y="2907360"/>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BB59C85D-EE45-4DA3-BA8C-2EDC5AE1B6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2462" y="3995465"/>
            <a:ext cx="382223" cy="382223"/>
          </a:xfrm>
          <a:prstGeom prst="rect">
            <a:avLst/>
          </a:prstGeom>
        </p:spPr>
      </p:pic>
      <p:sp>
        <p:nvSpPr>
          <p:cNvPr id="31" name="Chevron 14">
            <a:extLst>
              <a:ext uri="{FF2B5EF4-FFF2-40B4-BE49-F238E27FC236}">
                <a16:creationId xmlns:a16="http://schemas.microsoft.com/office/drawing/2014/main" id="{601E7EE9-4546-4C95-83F3-84BC4FE2B507}"/>
              </a:ext>
            </a:extLst>
          </p:cNvPr>
          <p:cNvSpPr/>
          <p:nvPr/>
        </p:nvSpPr>
        <p:spPr>
          <a:xfrm rot="16200000">
            <a:off x="7873767" y="2907359"/>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a:extLst>
              <a:ext uri="{FF2B5EF4-FFF2-40B4-BE49-F238E27FC236}">
                <a16:creationId xmlns:a16="http://schemas.microsoft.com/office/drawing/2014/main" id="{14CF7F6A-B2DA-4D2F-8E67-604694FFD7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59680" y="3995464"/>
            <a:ext cx="382223" cy="382223"/>
          </a:xfrm>
          <a:prstGeom prst="rect">
            <a:avLst/>
          </a:prstGeom>
        </p:spPr>
      </p:pic>
      <p:sp>
        <p:nvSpPr>
          <p:cNvPr id="33" name="Chevron 14">
            <a:extLst>
              <a:ext uri="{FF2B5EF4-FFF2-40B4-BE49-F238E27FC236}">
                <a16:creationId xmlns:a16="http://schemas.microsoft.com/office/drawing/2014/main" id="{2F18219C-4C52-428A-BAAB-5FA669635115}"/>
              </a:ext>
            </a:extLst>
          </p:cNvPr>
          <p:cNvSpPr/>
          <p:nvPr/>
        </p:nvSpPr>
        <p:spPr>
          <a:xfrm rot="16200000">
            <a:off x="10238309" y="2907359"/>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a:extLst>
              <a:ext uri="{FF2B5EF4-FFF2-40B4-BE49-F238E27FC236}">
                <a16:creationId xmlns:a16="http://schemas.microsoft.com/office/drawing/2014/main" id="{3C88729E-48CE-49FE-95B5-2329294176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24222" y="3995464"/>
            <a:ext cx="382223" cy="382223"/>
          </a:xfrm>
          <a:prstGeom prst="rect">
            <a:avLst/>
          </a:prstGeom>
        </p:spPr>
      </p:pic>
      <p:sp>
        <p:nvSpPr>
          <p:cNvPr id="35" name="Chevron 14">
            <a:extLst>
              <a:ext uri="{FF2B5EF4-FFF2-40B4-BE49-F238E27FC236}">
                <a16:creationId xmlns:a16="http://schemas.microsoft.com/office/drawing/2014/main" id="{270AB9B2-41E4-48A9-83F8-104D0AF19F92}"/>
              </a:ext>
            </a:extLst>
          </p:cNvPr>
          <p:cNvSpPr/>
          <p:nvPr/>
        </p:nvSpPr>
        <p:spPr>
          <a:xfrm rot="16200000">
            <a:off x="3217392" y="2907359"/>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a:extLst>
              <a:ext uri="{FF2B5EF4-FFF2-40B4-BE49-F238E27FC236}">
                <a16:creationId xmlns:a16="http://schemas.microsoft.com/office/drawing/2014/main" id="{A5903E00-6580-4BD4-86F8-8560F862AF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3305" y="3995464"/>
            <a:ext cx="382223" cy="382223"/>
          </a:xfrm>
          <a:prstGeom prst="rect">
            <a:avLst/>
          </a:prstGeom>
        </p:spPr>
      </p:pic>
    </p:spTree>
    <p:extLst>
      <p:ext uri="{BB962C8B-B14F-4D97-AF65-F5344CB8AC3E}">
        <p14:creationId xmlns:p14="http://schemas.microsoft.com/office/powerpoint/2010/main" val="119521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3DFB5618-1594-4E93-AD97-D7AD30105923}"/>
              </a:ext>
            </a:extLst>
          </p:cNvPr>
          <p:cNvGrpSpPr/>
          <p:nvPr/>
        </p:nvGrpSpPr>
        <p:grpSpPr>
          <a:xfrm>
            <a:off x="1" y="0"/>
            <a:ext cx="222680" cy="663262"/>
            <a:chOff x="1" y="138820"/>
            <a:chExt cx="222680" cy="749605"/>
          </a:xfrm>
        </p:grpSpPr>
        <p:sp>
          <p:nvSpPr>
            <p:cNvPr id="58" name="Rectangle 57">
              <a:extLst>
                <a:ext uri="{FF2B5EF4-FFF2-40B4-BE49-F238E27FC236}">
                  <a16:creationId xmlns:a16="http://schemas.microsoft.com/office/drawing/2014/main" id="{9FCA0030-A31C-464D-A208-3295465A8277}"/>
                </a:ext>
              </a:extLst>
            </p:cNvPr>
            <p:cNvSpPr/>
            <p:nvPr/>
          </p:nvSpPr>
          <p:spPr>
            <a:xfrm>
              <a:off x="1" y="138820"/>
              <a:ext cx="100440" cy="74960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A9A6FFD7-521C-459C-8D11-6CF96A9C1318}"/>
                </a:ext>
              </a:extLst>
            </p:cNvPr>
            <p:cNvSpPr/>
            <p:nvPr/>
          </p:nvSpPr>
          <p:spPr>
            <a:xfrm>
              <a:off x="103935" y="138820"/>
              <a:ext cx="118746" cy="6241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grpSp>
      <p:graphicFrame>
        <p:nvGraphicFramePr>
          <p:cNvPr id="6" name="Table 5">
            <a:extLst>
              <a:ext uri="{FF2B5EF4-FFF2-40B4-BE49-F238E27FC236}">
                <a16:creationId xmlns:a16="http://schemas.microsoft.com/office/drawing/2014/main" id="{B515E626-75CF-4804-B5AB-8B71FC84A5E6}"/>
              </a:ext>
            </a:extLst>
          </p:cNvPr>
          <p:cNvGraphicFramePr>
            <a:graphicFrameLocks noGrp="1"/>
          </p:cNvGraphicFramePr>
          <p:nvPr>
            <p:extLst>
              <p:ext uri="{D42A27DB-BD31-4B8C-83A1-F6EECF244321}">
                <p14:modId xmlns:p14="http://schemas.microsoft.com/office/powerpoint/2010/main" val="928571665"/>
              </p:ext>
            </p:extLst>
          </p:nvPr>
        </p:nvGraphicFramePr>
        <p:xfrm>
          <a:off x="202553" y="512796"/>
          <a:ext cx="12345347" cy="6263226"/>
        </p:xfrm>
        <a:graphic>
          <a:graphicData uri="http://schemas.openxmlformats.org/drawingml/2006/table">
            <a:tbl>
              <a:tblPr firstRow="1" bandRow="1">
                <a:tableStyleId>{5C22544A-7EE6-4342-B048-85BDC9FD1C3A}</a:tableStyleId>
              </a:tblPr>
              <a:tblGrid>
                <a:gridCol w="1148919">
                  <a:extLst>
                    <a:ext uri="{9D8B030D-6E8A-4147-A177-3AD203B41FA5}">
                      <a16:colId xmlns:a16="http://schemas.microsoft.com/office/drawing/2014/main" val="2575079064"/>
                    </a:ext>
                  </a:extLst>
                </a:gridCol>
                <a:gridCol w="323850">
                  <a:extLst>
                    <a:ext uri="{9D8B030D-6E8A-4147-A177-3AD203B41FA5}">
                      <a16:colId xmlns:a16="http://schemas.microsoft.com/office/drawing/2014/main" val="1499920042"/>
                    </a:ext>
                  </a:extLst>
                </a:gridCol>
                <a:gridCol w="317500">
                  <a:extLst>
                    <a:ext uri="{9D8B030D-6E8A-4147-A177-3AD203B41FA5}">
                      <a16:colId xmlns:a16="http://schemas.microsoft.com/office/drawing/2014/main" val="2601241496"/>
                    </a:ext>
                  </a:extLst>
                </a:gridCol>
                <a:gridCol w="323850">
                  <a:extLst>
                    <a:ext uri="{9D8B030D-6E8A-4147-A177-3AD203B41FA5}">
                      <a16:colId xmlns:a16="http://schemas.microsoft.com/office/drawing/2014/main" val="3986821419"/>
                    </a:ext>
                  </a:extLst>
                </a:gridCol>
                <a:gridCol w="304800">
                  <a:extLst>
                    <a:ext uri="{9D8B030D-6E8A-4147-A177-3AD203B41FA5}">
                      <a16:colId xmlns:a16="http://schemas.microsoft.com/office/drawing/2014/main" val="3551618577"/>
                    </a:ext>
                  </a:extLst>
                </a:gridCol>
                <a:gridCol w="406400">
                  <a:extLst>
                    <a:ext uri="{9D8B030D-6E8A-4147-A177-3AD203B41FA5}">
                      <a16:colId xmlns:a16="http://schemas.microsoft.com/office/drawing/2014/main" val="3487382395"/>
                    </a:ext>
                  </a:extLst>
                </a:gridCol>
                <a:gridCol w="323850">
                  <a:extLst>
                    <a:ext uri="{9D8B030D-6E8A-4147-A177-3AD203B41FA5}">
                      <a16:colId xmlns:a16="http://schemas.microsoft.com/office/drawing/2014/main" val="4156114006"/>
                    </a:ext>
                  </a:extLst>
                </a:gridCol>
                <a:gridCol w="266700">
                  <a:extLst>
                    <a:ext uri="{9D8B030D-6E8A-4147-A177-3AD203B41FA5}">
                      <a16:colId xmlns:a16="http://schemas.microsoft.com/office/drawing/2014/main" val="900166651"/>
                    </a:ext>
                  </a:extLst>
                </a:gridCol>
                <a:gridCol w="304800">
                  <a:extLst>
                    <a:ext uri="{9D8B030D-6E8A-4147-A177-3AD203B41FA5}">
                      <a16:colId xmlns:a16="http://schemas.microsoft.com/office/drawing/2014/main" val="3076206358"/>
                    </a:ext>
                  </a:extLst>
                </a:gridCol>
                <a:gridCol w="293736">
                  <a:extLst>
                    <a:ext uri="{9D8B030D-6E8A-4147-A177-3AD203B41FA5}">
                      <a16:colId xmlns:a16="http://schemas.microsoft.com/office/drawing/2014/main" val="2213148013"/>
                    </a:ext>
                  </a:extLst>
                </a:gridCol>
                <a:gridCol w="329619">
                  <a:extLst>
                    <a:ext uri="{9D8B030D-6E8A-4147-A177-3AD203B41FA5}">
                      <a16:colId xmlns:a16="http://schemas.microsoft.com/office/drawing/2014/main" val="2786846827"/>
                    </a:ext>
                  </a:extLst>
                </a:gridCol>
                <a:gridCol w="329619">
                  <a:extLst>
                    <a:ext uri="{9D8B030D-6E8A-4147-A177-3AD203B41FA5}">
                      <a16:colId xmlns:a16="http://schemas.microsoft.com/office/drawing/2014/main" val="1489044427"/>
                    </a:ext>
                  </a:extLst>
                </a:gridCol>
                <a:gridCol w="329619">
                  <a:extLst>
                    <a:ext uri="{9D8B030D-6E8A-4147-A177-3AD203B41FA5}">
                      <a16:colId xmlns:a16="http://schemas.microsoft.com/office/drawing/2014/main" val="1248234441"/>
                    </a:ext>
                  </a:extLst>
                </a:gridCol>
                <a:gridCol w="329619">
                  <a:extLst>
                    <a:ext uri="{9D8B030D-6E8A-4147-A177-3AD203B41FA5}">
                      <a16:colId xmlns:a16="http://schemas.microsoft.com/office/drawing/2014/main" val="3690490590"/>
                    </a:ext>
                  </a:extLst>
                </a:gridCol>
                <a:gridCol w="329619">
                  <a:extLst>
                    <a:ext uri="{9D8B030D-6E8A-4147-A177-3AD203B41FA5}">
                      <a16:colId xmlns:a16="http://schemas.microsoft.com/office/drawing/2014/main" val="2276270850"/>
                    </a:ext>
                  </a:extLst>
                </a:gridCol>
                <a:gridCol w="354268">
                  <a:extLst>
                    <a:ext uri="{9D8B030D-6E8A-4147-A177-3AD203B41FA5}">
                      <a16:colId xmlns:a16="http://schemas.microsoft.com/office/drawing/2014/main" val="2793453874"/>
                    </a:ext>
                  </a:extLst>
                </a:gridCol>
                <a:gridCol w="329619">
                  <a:extLst>
                    <a:ext uri="{9D8B030D-6E8A-4147-A177-3AD203B41FA5}">
                      <a16:colId xmlns:a16="http://schemas.microsoft.com/office/drawing/2014/main" val="1928829175"/>
                    </a:ext>
                  </a:extLst>
                </a:gridCol>
                <a:gridCol w="329619">
                  <a:extLst>
                    <a:ext uri="{9D8B030D-6E8A-4147-A177-3AD203B41FA5}">
                      <a16:colId xmlns:a16="http://schemas.microsoft.com/office/drawing/2014/main" val="2514640100"/>
                    </a:ext>
                  </a:extLst>
                </a:gridCol>
                <a:gridCol w="329620">
                  <a:extLst>
                    <a:ext uri="{9D8B030D-6E8A-4147-A177-3AD203B41FA5}">
                      <a16:colId xmlns:a16="http://schemas.microsoft.com/office/drawing/2014/main" val="2398178831"/>
                    </a:ext>
                  </a:extLst>
                </a:gridCol>
                <a:gridCol w="329619">
                  <a:extLst>
                    <a:ext uri="{9D8B030D-6E8A-4147-A177-3AD203B41FA5}">
                      <a16:colId xmlns:a16="http://schemas.microsoft.com/office/drawing/2014/main" val="1008223930"/>
                    </a:ext>
                  </a:extLst>
                </a:gridCol>
                <a:gridCol w="329619">
                  <a:extLst>
                    <a:ext uri="{9D8B030D-6E8A-4147-A177-3AD203B41FA5}">
                      <a16:colId xmlns:a16="http://schemas.microsoft.com/office/drawing/2014/main" val="4267323943"/>
                    </a:ext>
                  </a:extLst>
                </a:gridCol>
                <a:gridCol w="329619">
                  <a:extLst>
                    <a:ext uri="{9D8B030D-6E8A-4147-A177-3AD203B41FA5}">
                      <a16:colId xmlns:a16="http://schemas.microsoft.com/office/drawing/2014/main" val="2759419218"/>
                    </a:ext>
                  </a:extLst>
                </a:gridCol>
                <a:gridCol w="329619">
                  <a:extLst>
                    <a:ext uri="{9D8B030D-6E8A-4147-A177-3AD203B41FA5}">
                      <a16:colId xmlns:a16="http://schemas.microsoft.com/office/drawing/2014/main" val="3632116637"/>
                    </a:ext>
                  </a:extLst>
                </a:gridCol>
                <a:gridCol w="329619">
                  <a:extLst>
                    <a:ext uri="{9D8B030D-6E8A-4147-A177-3AD203B41FA5}">
                      <a16:colId xmlns:a16="http://schemas.microsoft.com/office/drawing/2014/main" val="1259677597"/>
                    </a:ext>
                  </a:extLst>
                </a:gridCol>
                <a:gridCol w="329619">
                  <a:extLst>
                    <a:ext uri="{9D8B030D-6E8A-4147-A177-3AD203B41FA5}">
                      <a16:colId xmlns:a16="http://schemas.microsoft.com/office/drawing/2014/main" val="2296745446"/>
                    </a:ext>
                  </a:extLst>
                </a:gridCol>
                <a:gridCol w="329619">
                  <a:extLst>
                    <a:ext uri="{9D8B030D-6E8A-4147-A177-3AD203B41FA5}">
                      <a16:colId xmlns:a16="http://schemas.microsoft.com/office/drawing/2014/main" val="1589434733"/>
                    </a:ext>
                  </a:extLst>
                </a:gridCol>
                <a:gridCol w="329619">
                  <a:extLst>
                    <a:ext uri="{9D8B030D-6E8A-4147-A177-3AD203B41FA5}">
                      <a16:colId xmlns:a16="http://schemas.microsoft.com/office/drawing/2014/main" val="570133691"/>
                    </a:ext>
                  </a:extLst>
                </a:gridCol>
                <a:gridCol w="377951">
                  <a:extLst>
                    <a:ext uri="{9D8B030D-6E8A-4147-A177-3AD203B41FA5}">
                      <a16:colId xmlns:a16="http://schemas.microsoft.com/office/drawing/2014/main" val="2835501410"/>
                    </a:ext>
                  </a:extLst>
                </a:gridCol>
                <a:gridCol w="329619">
                  <a:extLst>
                    <a:ext uri="{9D8B030D-6E8A-4147-A177-3AD203B41FA5}">
                      <a16:colId xmlns:a16="http://schemas.microsoft.com/office/drawing/2014/main" val="940738953"/>
                    </a:ext>
                  </a:extLst>
                </a:gridCol>
                <a:gridCol w="329619">
                  <a:extLst>
                    <a:ext uri="{9D8B030D-6E8A-4147-A177-3AD203B41FA5}">
                      <a16:colId xmlns:a16="http://schemas.microsoft.com/office/drawing/2014/main" val="2224835395"/>
                    </a:ext>
                  </a:extLst>
                </a:gridCol>
                <a:gridCol w="347104">
                  <a:extLst>
                    <a:ext uri="{9D8B030D-6E8A-4147-A177-3AD203B41FA5}">
                      <a16:colId xmlns:a16="http://schemas.microsoft.com/office/drawing/2014/main" val="484441911"/>
                    </a:ext>
                  </a:extLst>
                </a:gridCol>
                <a:gridCol w="329619">
                  <a:extLst>
                    <a:ext uri="{9D8B030D-6E8A-4147-A177-3AD203B41FA5}">
                      <a16:colId xmlns:a16="http://schemas.microsoft.com/office/drawing/2014/main" val="1341860655"/>
                    </a:ext>
                  </a:extLst>
                </a:gridCol>
                <a:gridCol w="329619">
                  <a:extLst>
                    <a:ext uri="{9D8B030D-6E8A-4147-A177-3AD203B41FA5}">
                      <a16:colId xmlns:a16="http://schemas.microsoft.com/office/drawing/2014/main" val="1669114604"/>
                    </a:ext>
                  </a:extLst>
                </a:gridCol>
                <a:gridCol w="329619">
                  <a:extLst>
                    <a:ext uri="{9D8B030D-6E8A-4147-A177-3AD203B41FA5}">
                      <a16:colId xmlns:a16="http://schemas.microsoft.com/office/drawing/2014/main" val="2309195790"/>
                    </a:ext>
                  </a:extLst>
                </a:gridCol>
                <a:gridCol w="329619">
                  <a:extLst>
                    <a:ext uri="{9D8B030D-6E8A-4147-A177-3AD203B41FA5}">
                      <a16:colId xmlns:a16="http://schemas.microsoft.com/office/drawing/2014/main" val="4039707661"/>
                    </a:ext>
                  </a:extLst>
                </a:gridCol>
              </a:tblGrid>
              <a:tr h="344693">
                <a:tc gridSpan="3">
                  <a:txBody>
                    <a:bodyPr/>
                    <a:lstStyle/>
                    <a:p>
                      <a:pPr algn="ctr"/>
                      <a:r>
                        <a:rPr lang="en-IN" sz="1400" dirty="0">
                          <a:latin typeface="Arial" panose="020B0604020202020204" pitchFamily="34" charset="0"/>
                          <a:cs typeface="Arial" panose="020B0604020202020204" pitchFamily="34" charset="0"/>
                        </a:rPr>
                        <a:t>November</a:t>
                      </a:r>
                    </a:p>
                  </a:txBody>
                  <a:tcPr>
                    <a:solidFill>
                      <a:srgbClr val="627C34"/>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30">
                  <a:txBody>
                    <a:bodyPr/>
                    <a:lstStyle/>
                    <a:p>
                      <a:pPr algn="ctr"/>
                      <a:r>
                        <a:rPr lang="en-IN" sz="1400" dirty="0">
                          <a:latin typeface="Arial" panose="020B0604020202020204" pitchFamily="34" charset="0"/>
                          <a:cs typeface="Arial" panose="020B0604020202020204" pitchFamily="34" charset="0"/>
                        </a:rPr>
                        <a:t>December</a:t>
                      </a:r>
                    </a:p>
                  </a:txBody>
                  <a:tcPr>
                    <a:solidFill>
                      <a:schemeClr val="tx2">
                        <a:lumMod val="75000"/>
                      </a:schemeClr>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2">
                  <a:txBody>
                    <a:bodyPr/>
                    <a:lstStyle/>
                    <a:p>
                      <a:r>
                        <a:rPr lang="en-IN" sz="1400" b="1" kern="1200" dirty="0">
                          <a:solidFill>
                            <a:schemeClr val="lt1"/>
                          </a:solidFill>
                          <a:latin typeface="Arial" panose="020B0604020202020204" pitchFamily="34" charset="0"/>
                          <a:ea typeface="+mn-ea"/>
                          <a:cs typeface="Arial" panose="020B0604020202020204" pitchFamily="34" charset="0"/>
                        </a:rPr>
                        <a:t>Jan</a:t>
                      </a:r>
                    </a:p>
                  </a:txBody>
                  <a:tcPr>
                    <a:lnB w="38100" cap="flat" cmpd="sng" algn="ctr">
                      <a:solidFill>
                        <a:schemeClr val="bg1"/>
                      </a:solidFill>
                      <a:prstDash val="solid"/>
                      <a:round/>
                      <a:headEnd type="none" w="med" len="med"/>
                      <a:tailEnd type="none" w="med" len="med"/>
                    </a:lnB>
                    <a:solidFill>
                      <a:schemeClr val="accent5">
                        <a:lumMod val="50000"/>
                      </a:schemeClr>
                    </a:solidFill>
                  </a:tcPr>
                </a:tc>
                <a:tc hMerge="1">
                  <a:txBody>
                    <a:bodyPr/>
                    <a:lstStyle/>
                    <a:p>
                      <a:endParaRPr lang="en-IN" sz="1400" b="1" kern="1200" dirty="0">
                        <a:solidFill>
                          <a:schemeClr val="lt1"/>
                        </a:solidFill>
                        <a:latin typeface="Arial" panose="020B0604020202020204" pitchFamily="34" charset="0"/>
                        <a:ea typeface="+mn-ea"/>
                        <a:cs typeface="Arial" panose="020B0604020202020204" pitchFamily="34" charset="0"/>
                      </a:endParaRPr>
                    </a:p>
                  </a:txBody>
                  <a:tcPr>
                    <a:lnB w="38100" cap="flat" cmpd="sng" algn="ctr">
                      <a:solidFill>
                        <a:schemeClr val="bg1"/>
                      </a:solidFill>
                      <a:prstDash val="solid"/>
                      <a:round/>
                      <a:headEnd type="none" w="med" len="med"/>
                      <a:tailEnd type="none" w="med" len="med"/>
                    </a:lnB>
                    <a:solidFill>
                      <a:srgbClr val="0F6756"/>
                    </a:solidFill>
                  </a:tcPr>
                </a:tc>
                <a:extLst>
                  <a:ext uri="{0D108BD9-81ED-4DB2-BD59-A6C34878D82A}">
                    <a16:rowId xmlns:a16="http://schemas.microsoft.com/office/drawing/2014/main" val="2291934495"/>
                  </a:ext>
                </a:extLst>
              </a:tr>
              <a:tr h="30241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Dates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D1E0B6"/>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gridSpan="3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IN" sz="1400" b="1" kern="1200" dirty="0">
                          <a:solidFill>
                            <a:schemeClr val="lt1"/>
                          </a:solidFill>
                          <a:latin typeface="Arial" panose="020B0604020202020204" pitchFamily="34" charset="0"/>
                          <a:ea typeface="+mn-ea"/>
                          <a:cs typeface="Arial" panose="020B0604020202020204" pitchFamily="34" charset="0"/>
                        </a:rPr>
                        <a:t>2022</a:t>
                      </a:r>
                    </a:p>
                  </a:txBody>
                  <a:tcPr>
                    <a:lnL w="127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1BAF3"/>
                    </a:solidFill>
                  </a:tcPr>
                </a:tc>
                <a:tc hMerge="1">
                  <a:txBody>
                    <a:bodyPr/>
                    <a:lstStyle/>
                    <a:p>
                      <a:endParaRPr lang="en-IN" sz="14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993599"/>
                  </a:ext>
                </a:extLst>
              </a:tr>
              <a:tr h="237460">
                <a:tc vMerge="1">
                  <a:txBody>
                    <a:bodyPr/>
                    <a:lstStyle/>
                    <a:p>
                      <a:pPr algn="l"/>
                      <a:endParaRPr lang="en-IN" sz="1100" dirty="0">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800" dirty="0">
                          <a:latin typeface="Arial" panose="020B0604020202020204" pitchFamily="34" charset="0"/>
                          <a:cs typeface="Arial" panose="020B0604020202020204" pitchFamily="34" charset="0"/>
                        </a:rPr>
                        <a:t>29</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30</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4</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6</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7</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8</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9</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11</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14</a:t>
                      </a:r>
                    </a:p>
                  </a:txBody>
                  <a:tcPr anchor="ctr">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18</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19</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21</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25</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26</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27</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28</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C</a:t>
                      </a:r>
                    </a:p>
                  </a:txBody>
                  <a:tcPr anchor="ct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30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594932674"/>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Day</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lnT w="38100" cap="flat" cmpd="sng" algn="ctr">
                      <a:noFill/>
                      <a:prstDash val="solid"/>
                      <a:round/>
                      <a:headEnd type="none" w="med" len="med"/>
                      <a:tailEnd type="none" w="med" len="med"/>
                    </a:lnT>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lnR w="19050" cap="flat" cmpd="sng" algn="ctr">
                      <a:solidFill>
                        <a:schemeClr val="bg1"/>
                      </a:solidFill>
                      <a:prstDash val="solid"/>
                      <a:round/>
                      <a:headEnd type="none" w="med" len="med"/>
                      <a:tailEnd type="none" w="med" len="med"/>
                    </a:lnR>
                    <a:lnT w="12700" cmpd="sng">
                      <a:noFill/>
                    </a:lnT>
                    <a:solidFill>
                      <a:schemeClr val="bg1">
                        <a:lumMod val="85000"/>
                      </a:schemeClr>
                    </a:solidFill>
                  </a:tcPr>
                </a:tc>
                <a:extLst>
                  <a:ext uri="{0D108BD9-81ED-4DB2-BD59-A6C34878D82A}">
                    <a16:rowId xmlns:a16="http://schemas.microsoft.com/office/drawing/2014/main" val="1990289228"/>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Week</a:t>
                      </a:r>
                    </a:p>
                  </a:txBody>
                  <a:tcPr anchor="ctr">
                    <a:lnT w="12700" cap="flat" cmpd="sng" algn="ctr">
                      <a:solidFill>
                        <a:schemeClr val="bg1"/>
                      </a:solidFill>
                      <a:prstDash val="solid"/>
                      <a:round/>
                      <a:headEnd type="none" w="med" len="med"/>
                      <a:tailEnd type="none" w="med" len="med"/>
                    </a:lnT>
                    <a:solidFill>
                      <a:schemeClr val="tx1">
                        <a:lumMod val="65000"/>
                        <a:lumOff val="3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063410875"/>
                  </a:ext>
                </a:extLst>
              </a:tr>
              <a:tr h="302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a:t>
                      </a:r>
                    </a:p>
                  </a:txBody>
                  <a:tcPr anchor="ctr">
                    <a:solidFill>
                      <a:srgbClr val="1060AE"/>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tx1"/>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920371201"/>
                  </a:ext>
                </a:extLst>
              </a:tr>
              <a:tr h="302414">
                <a:tc rowSpan="3">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Conception Definition Planning</a:t>
                      </a:r>
                    </a:p>
                    <a:p>
                      <a:pPr lvl="0"/>
                      <a:r>
                        <a:rPr lang="en-US" sz="1100" kern="1200" dirty="0">
                          <a:solidFill>
                            <a:schemeClr val="tx1">
                              <a:lumMod val="75000"/>
                              <a:lumOff val="25000"/>
                            </a:schemeClr>
                          </a:solidFill>
                          <a:latin typeface="Arial" panose="020B0604020202020204" pitchFamily="34" charset="0"/>
                          <a:ea typeface="+mn-ea"/>
                          <a:cs typeface="Arial" panose="020B0604020202020204" pitchFamily="34" charset="0"/>
                        </a:rPr>
                        <a:t>Initiation</a:t>
                      </a:r>
                    </a:p>
                  </a:txBody>
                  <a:tcPr anchor="ctr">
                    <a:solidFill>
                      <a:srgbClr val="C3DEF9"/>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218285004"/>
                  </a:ext>
                </a:extLst>
              </a:tr>
              <a:tr h="302414">
                <a:tc vMerge="1">
                  <a:txBody>
                    <a:bodyPr/>
                    <a:lstStyle/>
                    <a:p>
                      <a:endParaRPr lang="en-IN" sz="1400" dirty="0"/>
                    </a:p>
                  </a:txBody>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71173195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676727572"/>
                  </a:ext>
                </a:extLst>
              </a:tr>
              <a:tr h="322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Two</a:t>
                      </a:r>
                    </a:p>
                  </a:txBody>
                  <a:tcPr>
                    <a:solidFill>
                      <a:srgbClr val="17A086"/>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extLst>
                  <a:ext uri="{0D108BD9-81ED-4DB2-BD59-A6C34878D82A}">
                    <a16:rowId xmlns:a16="http://schemas.microsoft.com/office/drawing/2014/main" val="4273842994"/>
                  </a:ext>
                </a:extLst>
              </a:tr>
              <a:tr h="302414">
                <a:tc rowSpan="5">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Pond/fish</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recovery</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preparation</a:t>
                      </a:r>
                    </a:p>
                    <a:p>
                      <a:r>
                        <a:rPr lang="en-IN" sz="1100" dirty="0">
                          <a:solidFill>
                            <a:schemeClr val="tx1">
                              <a:lumMod val="75000"/>
                              <a:lumOff val="25000"/>
                            </a:schemeClr>
                          </a:solidFill>
                          <a:latin typeface="Arial" panose="020B0604020202020204" pitchFamily="34" charset="0"/>
                          <a:cs typeface="Arial" panose="020B0604020202020204" pitchFamily="34" charset="0"/>
                        </a:rPr>
                        <a:t>Fish swabs</a:t>
                      </a:r>
                    </a:p>
                    <a:p>
                      <a:r>
                        <a:rPr lang="en-IN" sz="1100" dirty="0">
                          <a:solidFill>
                            <a:schemeClr val="tx1">
                              <a:lumMod val="75000"/>
                              <a:lumOff val="25000"/>
                            </a:schemeClr>
                          </a:solidFill>
                          <a:latin typeface="Arial" panose="020B0604020202020204" pitchFamily="34" charset="0"/>
                          <a:cs typeface="Arial" panose="020B0604020202020204" pitchFamily="34" charset="0"/>
                        </a:rPr>
                        <a:t>Immunization</a:t>
                      </a:r>
                    </a:p>
                  </a:txBody>
                  <a:tcPr anchor="ctr">
                    <a:solidFill>
                      <a:srgbClr val="C2F6EC"/>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556680094"/>
                  </a:ext>
                </a:extLst>
              </a:tr>
              <a:tr h="302414">
                <a:tc vMerge="1">
                  <a:txBody>
                    <a:bodyPr/>
                    <a:lstStyle/>
                    <a:p>
                      <a:endParaRPr lang="en-IN" sz="1400" dirty="0"/>
                    </a:p>
                  </a:txBody>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987027018"/>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3231628862"/>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24921119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22572260"/>
                  </a:ext>
                </a:extLst>
              </a:tr>
              <a:tr h="423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Three</a:t>
                      </a:r>
                    </a:p>
                  </a:txBody>
                  <a:tcPr>
                    <a:solidFill>
                      <a:srgbClr val="95B85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tx2">
                        <a:lumMod val="60000"/>
                        <a:lumOff val="4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extLst>
                  <a:ext uri="{0D108BD9-81ED-4DB2-BD59-A6C34878D82A}">
                    <a16:rowId xmlns:a16="http://schemas.microsoft.com/office/drawing/2014/main" val="3140120925"/>
                  </a:ext>
                </a:extLst>
              </a:tr>
              <a:tr h="362897">
                <a:tc rowSpan="4">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Challenge tests</a:t>
                      </a:r>
                    </a:p>
                    <a:p>
                      <a:r>
                        <a:rPr lang="en-IN" sz="1100" dirty="0">
                          <a:solidFill>
                            <a:schemeClr val="tx1">
                              <a:lumMod val="75000"/>
                              <a:lumOff val="25000"/>
                            </a:schemeClr>
                          </a:solidFill>
                          <a:latin typeface="Arial" panose="020B0604020202020204" pitchFamily="34" charset="0"/>
                          <a:cs typeface="Arial" panose="020B0604020202020204" pitchFamily="34" charset="0"/>
                        </a:rPr>
                        <a:t>Lab assays ELISA &amp; PCR</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Bacteriology</a:t>
                      </a:r>
                    </a:p>
                    <a:p>
                      <a:r>
                        <a:rPr lang="en-IN" sz="1100" dirty="0">
                          <a:solidFill>
                            <a:schemeClr val="tx1">
                              <a:lumMod val="75000"/>
                              <a:lumOff val="25000"/>
                            </a:schemeClr>
                          </a:solidFill>
                          <a:latin typeface="Arial" panose="020B0604020202020204" pitchFamily="34" charset="0"/>
                          <a:cs typeface="Arial" panose="020B0604020202020204" pitchFamily="34" charset="0"/>
                        </a:rPr>
                        <a:t>Draw results</a:t>
                      </a:r>
                    </a:p>
                    <a:p>
                      <a:r>
                        <a:rPr lang="en-IN" sz="1100" dirty="0">
                          <a:solidFill>
                            <a:schemeClr val="tx1">
                              <a:lumMod val="75000"/>
                              <a:lumOff val="25000"/>
                            </a:schemeClr>
                          </a:solidFill>
                          <a:latin typeface="Arial" panose="020B0604020202020204" pitchFamily="34" charset="0"/>
                          <a:cs typeface="Arial" panose="020B0604020202020204" pitchFamily="34" charset="0"/>
                        </a:rPr>
                        <a:t>Conclusions</a:t>
                      </a:r>
                    </a:p>
                  </a:txBody>
                  <a:tcPr anchor="ctr">
                    <a:solidFill>
                      <a:srgbClr val="D1E0B6"/>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dirty="0">
                        <a:solidFill>
                          <a:schemeClr val="tx1"/>
                        </a:solidFill>
                      </a:endParaRPr>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838006756"/>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3093020916"/>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dirty="0"/>
                    </a:p>
                  </a:txBody>
                  <a:tcPr>
                    <a:solidFill>
                      <a:schemeClr val="tx2">
                        <a:lumMod val="60000"/>
                        <a:lumOff val="40000"/>
                      </a:schemeClr>
                    </a:solidFill>
                  </a:tcPr>
                </a:tc>
                <a:tc>
                  <a:txBody>
                    <a:bodyPr/>
                    <a:lstStyle/>
                    <a:p>
                      <a:endParaRPr lang="en-IN" sz="1400"/>
                    </a:p>
                  </a:txBody>
                  <a:tcPr>
                    <a:solidFill>
                      <a:schemeClr val="tx2">
                        <a:lumMod val="60000"/>
                        <a:lumOff val="40000"/>
                      </a:schemeClr>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922759040"/>
                  </a:ext>
                </a:extLst>
              </a:tr>
              <a:tr h="302414">
                <a:tc vMerge="1">
                  <a:txBody>
                    <a:bodyPr/>
                    <a:lstStyle/>
                    <a:p>
                      <a:endParaRPr lang="en-IN" sz="1400" dirty="0"/>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tx2">
                        <a:lumMod val="60000"/>
                        <a:lumOff val="4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2700" cap="flat" cmpd="sng" algn="ctr">
                      <a:solidFill>
                        <a:srgbClr val="95B856"/>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28012410"/>
                  </a:ext>
                </a:extLst>
              </a:tr>
              <a:tr h="0">
                <a:tc gridSpan="35">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400"/>
                    </a:p>
                  </a:txBody>
                  <a:tcPr>
                    <a:lnL w="19050" cap="flat" cmpd="sng" algn="ctr">
                      <a:solidFill>
                        <a:schemeClr val="bg1"/>
                      </a:solidFill>
                      <a:prstDash val="solid"/>
                      <a:round/>
                      <a:headEnd type="none" w="med" len="med"/>
                      <a:tailEnd type="none" w="med" len="med"/>
                    </a:lnL>
                    <a:lnT w="12700" cap="flat" cmpd="sng" algn="ctr">
                      <a:solidFill>
                        <a:srgbClr val="95B856"/>
                      </a:solidFill>
                      <a:prstDash val="solid"/>
                      <a:round/>
                      <a:headEnd type="none" w="med" len="med"/>
                      <a:tailEnd type="none" w="med" len="med"/>
                    </a:lnT>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867142706"/>
                  </a:ext>
                </a:extLst>
              </a:tr>
            </a:tbl>
          </a:graphicData>
        </a:graphic>
      </p:graphicFrame>
      <p:sp>
        <p:nvSpPr>
          <p:cNvPr id="60" name="Rectangle 59">
            <a:extLst>
              <a:ext uri="{FF2B5EF4-FFF2-40B4-BE49-F238E27FC236}">
                <a16:creationId xmlns:a16="http://schemas.microsoft.com/office/drawing/2014/main" id="{F745EDE8-4B8E-465F-8823-4ED4003955EC}"/>
              </a:ext>
            </a:extLst>
          </p:cNvPr>
          <p:cNvSpPr/>
          <p:nvPr/>
        </p:nvSpPr>
        <p:spPr>
          <a:xfrm>
            <a:off x="222884" y="3121"/>
            <a:ext cx="10132215" cy="523220"/>
          </a:xfrm>
          <a:prstGeom prst="rect">
            <a:avLst/>
          </a:prstGeom>
        </p:spPr>
        <p:txBody>
          <a:bodyPr wrap="square">
            <a:spAutoFit/>
          </a:bodyPr>
          <a:lstStyle/>
          <a:p>
            <a:pPr lvl="0">
              <a:defRPr/>
            </a:pPr>
            <a:r>
              <a:rPr lang="en-US" sz="2800" dirty="0">
                <a:solidFill>
                  <a:prstClr val="black"/>
                </a:solidFill>
                <a:latin typeface="Arial" panose="020B0604020202020204" pitchFamily="34" charset="0"/>
                <a:cs typeface="Arial" panose="020B0604020202020204" pitchFamily="34" charset="0"/>
              </a:rPr>
              <a:t>Project Planning Timeline</a:t>
            </a:r>
            <a:endParaRPr lang="en-IN" sz="2800" dirty="0">
              <a:solidFill>
                <a:prstClr val="black"/>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44DF58E2-6DB7-4297-AE9B-1EBC09578071}"/>
              </a:ext>
            </a:extLst>
          </p:cNvPr>
          <p:cNvGrpSpPr/>
          <p:nvPr/>
        </p:nvGrpSpPr>
        <p:grpSpPr>
          <a:xfrm>
            <a:off x="3622438" y="4611421"/>
            <a:ext cx="814001" cy="338554"/>
            <a:chOff x="3517703" y="1841808"/>
            <a:chExt cx="1057666" cy="338554"/>
          </a:xfrm>
        </p:grpSpPr>
        <p:sp>
          <p:nvSpPr>
            <p:cNvPr id="8" name="Rectangle: Rounded Corners 7">
              <a:extLst>
                <a:ext uri="{FF2B5EF4-FFF2-40B4-BE49-F238E27FC236}">
                  <a16:creationId xmlns:a16="http://schemas.microsoft.com/office/drawing/2014/main" id="{2CD58ABE-078E-457A-A6C2-C809055FA942}"/>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3A50614-604C-4C93-B3F3-F8B77B9986D9}"/>
                </a:ext>
              </a:extLst>
            </p:cNvPr>
            <p:cNvSpPr txBox="1"/>
            <p:nvPr/>
          </p:nvSpPr>
          <p:spPr>
            <a:xfrm>
              <a:off x="3648709" y="1841808"/>
              <a:ext cx="836825"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12</a:t>
              </a:r>
            </a:p>
          </p:txBody>
        </p:sp>
      </p:grpSp>
      <p:pic>
        <p:nvPicPr>
          <p:cNvPr id="10" name="Graphic 9">
            <a:extLst>
              <a:ext uri="{FF2B5EF4-FFF2-40B4-BE49-F238E27FC236}">
                <a16:creationId xmlns:a16="http://schemas.microsoft.com/office/drawing/2014/main" id="{E449886B-9A24-4D09-B46F-3276AA5F0E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2410" y="835001"/>
            <a:ext cx="315868" cy="315868"/>
          </a:xfrm>
          <a:prstGeom prst="rect">
            <a:avLst/>
          </a:prstGeom>
        </p:spPr>
      </p:pic>
      <p:grpSp>
        <p:nvGrpSpPr>
          <p:cNvPr id="11" name="Group 10">
            <a:extLst>
              <a:ext uri="{FF2B5EF4-FFF2-40B4-BE49-F238E27FC236}">
                <a16:creationId xmlns:a16="http://schemas.microsoft.com/office/drawing/2014/main" id="{EDF3103C-7479-414C-8203-F8C7B5153489}"/>
              </a:ext>
            </a:extLst>
          </p:cNvPr>
          <p:cNvGrpSpPr/>
          <p:nvPr/>
        </p:nvGrpSpPr>
        <p:grpSpPr>
          <a:xfrm>
            <a:off x="1351248" y="4611421"/>
            <a:ext cx="814001" cy="338554"/>
            <a:chOff x="3517703" y="1841808"/>
            <a:chExt cx="1057666" cy="338554"/>
          </a:xfrm>
        </p:grpSpPr>
        <p:sp>
          <p:nvSpPr>
            <p:cNvPr id="12" name="Rectangle: Rounded Corners 11">
              <a:extLst>
                <a:ext uri="{FF2B5EF4-FFF2-40B4-BE49-F238E27FC236}">
                  <a16:creationId xmlns:a16="http://schemas.microsoft.com/office/drawing/2014/main" id="{3F8CCC04-C0A2-4416-B738-8D26B610EB8D}"/>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4BC7B02-7D32-479A-8094-0080F5439368}"/>
                </a:ext>
              </a:extLst>
            </p:cNvPr>
            <p:cNvSpPr txBox="1"/>
            <p:nvPr/>
          </p:nvSpPr>
          <p:spPr>
            <a:xfrm>
              <a:off x="3648709" y="1841808"/>
              <a:ext cx="836825"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11</a:t>
              </a:r>
            </a:p>
          </p:txBody>
        </p:sp>
      </p:grpSp>
      <p:pic>
        <p:nvPicPr>
          <p:cNvPr id="14" name="Graphic 13">
            <a:extLst>
              <a:ext uri="{FF2B5EF4-FFF2-40B4-BE49-F238E27FC236}">
                <a16:creationId xmlns:a16="http://schemas.microsoft.com/office/drawing/2014/main" id="{836AA47C-E738-4504-9EBD-3EAE884C67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9559" y="835001"/>
            <a:ext cx="315868" cy="315868"/>
          </a:xfrm>
          <a:prstGeom prst="rect">
            <a:avLst/>
          </a:prstGeom>
        </p:spPr>
      </p:pic>
      <p:pic>
        <p:nvPicPr>
          <p:cNvPr id="24" name="Graphic 23">
            <a:extLst>
              <a:ext uri="{FF2B5EF4-FFF2-40B4-BE49-F238E27FC236}">
                <a16:creationId xmlns:a16="http://schemas.microsoft.com/office/drawing/2014/main" id="{1CA80292-EE52-462A-9D3C-B2663206AA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72742" y="834999"/>
            <a:ext cx="368332" cy="368332"/>
          </a:xfrm>
          <a:prstGeom prst="rect">
            <a:avLst/>
          </a:prstGeom>
        </p:spPr>
      </p:pic>
      <p:cxnSp>
        <p:nvCxnSpPr>
          <p:cNvPr id="3" name="Straight Connector 2">
            <a:extLst>
              <a:ext uri="{FF2B5EF4-FFF2-40B4-BE49-F238E27FC236}">
                <a16:creationId xmlns:a16="http://schemas.microsoft.com/office/drawing/2014/main" id="{77E80EAE-A78B-4121-9EFB-9F3C83B7BA3C}"/>
              </a:ext>
            </a:extLst>
          </p:cNvPr>
          <p:cNvCxnSpPr>
            <a:cxnSpLocks/>
            <a:stCxn id="20" idx="0"/>
          </p:cNvCxnSpPr>
          <p:nvPr/>
        </p:nvCxnSpPr>
        <p:spPr>
          <a:xfrm flipV="1">
            <a:off x="5039131" y="5695822"/>
            <a:ext cx="0" cy="45515"/>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5DADDD6C-69EC-435F-A313-D960CB4A7EF5}"/>
              </a:ext>
            </a:extLst>
          </p:cNvPr>
          <p:cNvCxnSpPr/>
          <p:nvPr/>
        </p:nvCxnSpPr>
        <p:spPr>
          <a:xfrm flipH="1" flipV="1">
            <a:off x="6613413" y="5690826"/>
            <a:ext cx="4430" cy="362910"/>
          </a:xfrm>
          <a:prstGeom prst="line">
            <a:avLst/>
          </a:prstGeom>
        </p:spPr>
        <p:style>
          <a:lnRef idx="3">
            <a:schemeClr val="dk1"/>
          </a:lnRef>
          <a:fillRef idx="0">
            <a:schemeClr val="dk1"/>
          </a:fillRef>
          <a:effectRef idx="2">
            <a:schemeClr val="dk1"/>
          </a:effectRef>
          <a:fontRef idx="minor">
            <a:schemeClr val="tx1"/>
          </a:fontRef>
        </p:style>
      </p:cxnSp>
      <p:pic>
        <p:nvPicPr>
          <p:cNvPr id="33" name="Graphic 32">
            <a:extLst>
              <a:ext uri="{FF2B5EF4-FFF2-40B4-BE49-F238E27FC236}">
                <a16:creationId xmlns:a16="http://schemas.microsoft.com/office/drawing/2014/main" id="{E33737B2-FBF5-4511-8066-E72F6E50FA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4638" y="852399"/>
            <a:ext cx="292251" cy="292251"/>
          </a:xfrm>
          <a:prstGeom prst="rect">
            <a:avLst/>
          </a:prstGeom>
        </p:spPr>
      </p:pic>
      <p:pic>
        <p:nvPicPr>
          <p:cNvPr id="39" name="Graphic 38">
            <a:extLst>
              <a:ext uri="{FF2B5EF4-FFF2-40B4-BE49-F238E27FC236}">
                <a16:creationId xmlns:a16="http://schemas.microsoft.com/office/drawing/2014/main" id="{7FABC240-E92F-4395-8674-091910D909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59363" y="846811"/>
            <a:ext cx="292251" cy="292251"/>
          </a:xfrm>
          <a:prstGeom prst="rect">
            <a:avLst/>
          </a:prstGeom>
        </p:spPr>
      </p:pic>
      <p:pic>
        <p:nvPicPr>
          <p:cNvPr id="40" name="Graphic 39">
            <a:extLst>
              <a:ext uri="{FF2B5EF4-FFF2-40B4-BE49-F238E27FC236}">
                <a16:creationId xmlns:a16="http://schemas.microsoft.com/office/drawing/2014/main" id="{81D823DC-0894-4FA0-88F2-A7C7EAE2C6C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13289" y="846811"/>
            <a:ext cx="292251" cy="292251"/>
          </a:xfrm>
          <a:prstGeom prst="rect">
            <a:avLst/>
          </a:prstGeom>
        </p:spPr>
      </p:pic>
      <p:sp>
        <p:nvSpPr>
          <p:cNvPr id="41" name="Chevron 14">
            <a:extLst>
              <a:ext uri="{FF2B5EF4-FFF2-40B4-BE49-F238E27FC236}">
                <a16:creationId xmlns:a16="http://schemas.microsoft.com/office/drawing/2014/main" id="{68E00A78-263C-47BA-999B-89D4217951F0}"/>
              </a:ext>
            </a:extLst>
          </p:cNvPr>
          <p:cNvSpPr/>
          <p:nvPr/>
        </p:nvSpPr>
        <p:spPr>
          <a:xfrm rot="16200000">
            <a:off x="332156" y="2902306"/>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a:extLst>
              <a:ext uri="{FF2B5EF4-FFF2-40B4-BE49-F238E27FC236}">
                <a16:creationId xmlns:a16="http://schemas.microsoft.com/office/drawing/2014/main" id="{C2FBA161-70BC-4A26-AE8F-1A53C73F6F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8069" y="3990411"/>
            <a:ext cx="382223" cy="382223"/>
          </a:xfrm>
          <a:prstGeom prst="rect">
            <a:avLst/>
          </a:prstGeom>
        </p:spPr>
      </p:pic>
      <p:sp>
        <p:nvSpPr>
          <p:cNvPr id="43" name="Chevron 14">
            <a:extLst>
              <a:ext uri="{FF2B5EF4-FFF2-40B4-BE49-F238E27FC236}">
                <a16:creationId xmlns:a16="http://schemas.microsoft.com/office/drawing/2014/main" id="{BFD00E7A-2D0C-42C8-AEA2-E912513D8A35}"/>
              </a:ext>
            </a:extLst>
          </p:cNvPr>
          <p:cNvSpPr/>
          <p:nvPr/>
        </p:nvSpPr>
        <p:spPr>
          <a:xfrm rot="16200000">
            <a:off x="2609374" y="2902305"/>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a:extLst>
              <a:ext uri="{FF2B5EF4-FFF2-40B4-BE49-F238E27FC236}">
                <a16:creationId xmlns:a16="http://schemas.microsoft.com/office/drawing/2014/main" id="{F7DD70AF-80C2-41CD-831E-17527B7CF7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95287" y="3990410"/>
            <a:ext cx="382223" cy="382223"/>
          </a:xfrm>
          <a:prstGeom prst="rect">
            <a:avLst/>
          </a:prstGeom>
        </p:spPr>
      </p:pic>
      <p:sp>
        <p:nvSpPr>
          <p:cNvPr id="45" name="Chevron 14">
            <a:extLst>
              <a:ext uri="{FF2B5EF4-FFF2-40B4-BE49-F238E27FC236}">
                <a16:creationId xmlns:a16="http://schemas.microsoft.com/office/drawing/2014/main" id="{E1DBF259-2AC4-40F5-8F4A-699348E8B0F6}"/>
              </a:ext>
            </a:extLst>
          </p:cNvPr>
          <p:cNvSpPr/>
          <p:nvPr/>
        </p:nvSpPr>
        <p:spPr>
          <a:xfrm rot="16200000">
            <a:off x="3541836" y="3231003"/>
            <a:ext cx="3039150"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hevron 14">
            <a:extLst>
              <a:ext uri="{FF2B5EF4-FFF2-40B4-BE49-F238E27FC236}">
                <a16:creationId xmlns:a16="http://schemas.microsoft.com/office/drawing/2014/main" id="{A30259F5-E6A5-4398-ACC5-606EBCB92565}"/>
              </a:ext>
            </a:extLst>
          </p:cNvPr>
          <p:cNvSpPr/>
          <p:nvPr/>
        </p:nvSpPr>
        <p:spPr>
          <a:xfrm rot="16200000">
            <a:off x="2498393" y="3895455"/>
            <a:ext cx="4421123"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a:extLst>
              <a:ext uri="{FF2B5EF4-FFF2-40B4-BE49-F238E27FC236}">
                <a16:creationId xmlns:a16="http://schemas.microsoft.com/office/drawing/2014/main" id="{D246C272-A8E8-4AE3-B4C5-45B16AD7AE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07940" y="4604624"/>
            <a:ext cx="497936" cy="497936"/>
          </a:xfrm>
          <a:prstGeom prst="rect">
            <a:avLst/>
          </a:prstGeom>
        </p:spPr>
      </p:pic>
      <p:pic>
        <p:nvPicPr>
          <p:cNvPr id="48" name="Graphic 47">
            <a:extLst>
              <a:ext uri="{FF2B5EF4-FFF2-40B4-BE49-F238E27FC236}">
                <a16:creationId xmlns:a16="http://schemas.microsoft.com/office/drawing/2014/main" id="{59617584-163E-47AE-B0C9-D8798C58E5B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34195" y="6056188"/>
            <a:ext cx="422397" cy="422397"/>
          </a:xfrm>
          <a:prstGeom prst="rect">
            <a:avLst/>
          </a:prstGeom>
        </p:spPr>
      </p:pic>
      <p:grpSp>
        <p:nvGrpSpPr>
          <p:cNvPr id="18" name="Group 17">
            <a:extLst>
              <a:ext uri="{FF2B5EF4-FFF2-40B4-BE49-F238E27FC236}">
                <a16:creationId xmlns:a16="http://schemas.microsoft.com/office/drawing/2014/main" id="{8A9101BA-404B-4F13-AC05-FE4E007FDAB1}"/>
              </a:ext>
            </a:extLst>
          </p:cNvPr>
          <p:cNvGrpSpPr/>
          <p:nvPr/>
        </p:nvGrpSpPr>
        <p:grpSpPr>
          <a:xfrm>
            <a:off x="4574638" y="5729510"/>
            <a:ext cx="920623" cy="269875"/>
            <a:chOff x="5194741" y="5491246"/>
            <a:chExt cx="5368169" cy="269875"/>
          </a:xfrm>
        </p:grpSpPr>
        <p:sp>
          <p:nvSpPr>
            <p:cNvPr id="19" name="Rectangle: Rounded Corners 18">
              <a:extLst>
                <a:ext uri="{FF2B5EF4-FFF2-40B4-BE49-F238E27FC236}">
                  <a16:creationId xmlns:a16="http://schemas.microsoft.com/office/drawing/2014/main" id="{DE7FE360-51FC-4BA3-9E17-96EAFB474E3C}"/>
                </a:ext>
              </a:extLst>
            </p:cNvPr>
            <p:cNvSpPr/>
            <p:nvPr/>
          </p:nvSpPr>
          <p:spPr>
            <a:xfrm>
              <a:off x="5194741" y="5491246"/>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D6D7DC5-A3A0-46F0-A9EA-F5F2EEDC719C}"/>
                </a:ext>
              </a:extLst>
            </p:cNvPr>
            <p:cNvSpPr txBox="1"/>
            <p:nvPr/>
          </p:nvSpPr>
          <p:spPr>
            <a:xfrm>
              <a:off x="5484922" y="5503073"/>
              <a:ext cx="4836595"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ELISA</a:t>
              </a:r>
            </a:p>
          </p:txBody>
        </p:sp>
      </p:grpSp>
      <p:sp>
        <p:nvSpPr>
          <p:cNvPr id="49" name="Chevron 14">
            <a:extLst>
              <a:ext uri="{FF2B5EF4-FFF2-40B4-BE49-F238E27FC236}">
                <a16:creationId xmlns:a16="http://schemas.microsoft.com/office/drawing/2014/main" id="{C9FB30DC-EC0A-4FCD-BED3-367B25215488}"/>
              </a:ext>
            </a:extLst>
          </p:cNvPr>
          <p:cNvSpPr/>
          <p:nvPr/>
        </p:nvSpPr>
        <p:spPr>
          <a:xfrm rot="16200000">
            <a:off x="3375067" y="4071130"/>
            <a:ext cx="4598016" cy="216891"/>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D2FBD93F-94BF-49A2-8B20-22C33E7702FF}"/>
              </a:ext>
            </a:extLst>
          </p:cNvPr>
          <p:cNvCxnSpPr>
            <a:stCxn id="22" idx="0"/>
          </p:cNvCxnSpPr>
          <p:nvPr/>
        </p:nvCxnSpPr>
        <p:spPr>
          <a:xfrm flipH="1" flipV="1">
            <a:off x="5791200" y="5695820"/>
            <a:ext cx="4430" cy="362910"/>
          </a:xfrm>
          <a:prstGeom prst="line">
            <a:avLst/>
          </a:prstGeom>
        </p:spPr>
        <p:style>
          <a:lnRef idx="3">
            <a:schemeClr val="dk1"/>
          </a:lnRef>
          <a:fillRef idx="0">
            <a:schemeClr val="dk1"/>
          </a:fillRef>
          <a:effectRef idx="2">
            <a:schemeClr val="dk1"/>
          </a:effectRef>
          <a:fontRef idx="minor">
            <a:schemeClr val="tx1"/>
          </a:fontRef>
        </p:style>
      </p:cxnSp>
      <p:sp>
        <p:nvSpPr>
          <p:cNvPr id="51" name="Chevron 14">
            <a:extLst>
              <a:ext uri="{FF2B5EF4-FFF2-40B4-BE49-F238E27FC236}">
                <a16:creationId xmlns:a16="http://schemas.microsoft.com/office/drawing/2014/main" id="{A434A583-1402-4690-9E74-523121FBBE3A}"/>
              </a:ext>
            </a:extLst>
          </p:cNvPr>
          <p:cNvSpPr/>
          <p:nvPr/>
        </p:nvSpPr>
        <p:spPr>
          <a:xfrm rot="16200000">
            <a:off x="3763892" y="4060022"/>
            <a:ext cx="4598016" cy="216891"/>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505777C8-E34D-434C-8DAB-5A99765B4E25}"/>
              </a:ext>
            </a:extLst>
          </p:cNvPr>
          <p:cNvGrpSpPr/>
          <p:nvPr/>
        </p:nvGrpSpPr>
        <p:grpSpPr>
          <a:xfrm>
            <a:off x="6096002" y="6059345"/>
            <a:ext cx="1100103" cy="269875"/>
            <a:chOff x="5194741" y="5491246"/>
            <a:chExt cx="5658344" cy="269875"/>
          </a:xfrm>
        </p:grpSpPr>
        <p:sp>
          <p:nvSpPr>
            <p:cNvPr id="29" name="Rectangle: Rounded Corners 28">
              <a:extLst>
                <a:ext uri="{FF2B5EF4-FFF2-40B4-BE49-F238E27FC236}">
                  <a16:creationId xmlns:a16="http://schemas.microsoft.com/office/drawing/2014/main" id="{9F8D5CCC-11D9-421B-BF77-10D231202CF1}"/>
                </a:ext>
              </a:extLst>
            </p:cNvPr>
            <p:cNvSpPr/>
            <p:nvPr/>
          </p:nvSpPr>
          <p:spPr>
            <a:xfrm>
              <a:off x="5194741" y="5491246"/>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C3617344-BB92-4B9B-ABE9-1AA7AD17C65C}"/>
                </a:ext>
              </a:extLst>
            </p:cNvPr>
            <p:cNvSpPr txBox="1"/>
            <p:nvPr/>
          </p:nvSpPr>
          <p:spPr>
            <a:xfrm>
              <a:off x="5484916" y="5503073"/>
              <a:ext cx="5368169"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Agglutination</a:t>
              </a:r>
            </a:p>
          </p:txBody>
        </p:sp>
      </p:grpSp>
      <p:grpSp>
        <p:nvGrpSpPr>
          <p:cNvPr id="21" name="Group 20">
            <a:extLst>
              <a:ext uri="{FF2B5EF4-FFF2-40B4-BE49-F238E27FC236}">
                <a16:creationId xmlns:a16="http://schemas.microsoft.com/office/drawing/2014/main" id="{4980C56D-31FE-4642-B155-82C8F2B62868}"/>
              </a:ext>
            </a:extLst>
          </p:cNvPr>
          <p:cNvGrpSpPr/>
          <p:nvPr/>
        </p:nvGrpSpPr>
        <p:grpSpPr>
          <a:xfrm>
            <a:off x="5495259" y="6058732"/>
            <a:ext cx="600742" cy="269875"/>
            <a:chOff x="6333654" y="5807994"/>
            <a:chExt cx="1171265" cy="269875"/>
          </a:xfrm>
        </p:grpSpPr>
        <p:sp>
          <p:nvSpPr>
            <p:cNvPr id="22" name="Rectangle: Rounded Corners 21">
              <a:extLst>
                <a:ext uri="{FF2B5EF4-FFF2-40B4-BE49-F238E27FC236}">
                  <a16:creationId xmlns:a16="http://schemas.microsoft.com/office/drawing/2014/main" id="{48F42062-2B4F-4195-857F-73665EBAF01F}"/>
                </a:ext>
              </a:extLst>
            </p:cNvPr>
            <p:cNvSpPr/>
            <p:nvPr/>
          </p:nvSpPr>
          <p:spPr>
            <a:xfrm>
              <a:off x="6333654" y="5807994"/>
              <a:ext cx="1171265"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DB741916-90F2-4F83-BB9B-AFD51AEE008F}"/>
                </a:ext>
              </a:extLst>
            </p:cNvPr>
            <p:cNvSpPr txBox="1"/>
            <p:nvPr/>
          </p:nvSpPr>
          <p:spPr>
            <a:xfrm>
              <a:off x="6492400" y="5819821"/>
              <a:ext cx="1012517"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PCR</a:t>
              </a:r>
            </a:p>
          </p:txBody>
        </p:sp>
      </p:grpSp>
      <p:pic>
        <p:nvPicPr>
          <p:cNvPr id="52" name="Graphic 51">
            <a:extLst>
              <a:ext uri="{FF2B5EF4-FFF2-40B4-BE49-F238E27FC236}">
                <a16:creationId xmlns:a16="http://schemas.microsoft.com/office/drawing/2014/main" id="{DD82BA06-DD59-4A54-9D76-165E6A7A15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54455" y="6290290"/>
            <a:ext cx="327647" cy="327647"/>
          </a:xfrm>
          <a:prstGeom prst="rect">
            <a:avLst/>
          </a:prstGeom>
        </p:spPr>
      </p:pic>
      <p:pic>
        <p:nvPicPr>
          <p:cNvPr id="50" name="Graphic 49">
            <a:extLst>
              <a:ext uri="{FF2B5EF4-FFF2-40B4-BE49-F238E27FC236}">
                <a16:creationId xmlns:a16="http://schemas.microsoft.com/office/drawing/2014/main" id="{497C6E0F-B1DA-46EE-B118-D7857B88497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5630" y="6301398"/>
            <a:ext cx="327647" cy="327647"/>
          </a:xfrm>
          <a:prstGeom prst="rect">
            <a:avLst/>
          </a:prstGeom>
        </p:spPr>
      </p:pic>
      <p:grpSp>
        <p:nvGrpSpPr>
          <p:cNvPr id="25" name="Group 24">
            <a:extLst>
              <a:ext uri="{FF2B5EF4-FFF2-40B4-BE49-F238E27FC236}">
                <a16:creationId xmlns:a16="http://schemas.microsoft.com/office/drawing/2014/main" id="{EA00D2F3-98F2-43E9-9690-A35EB1F3911D}"/>
              </a:ext>
            </a:extLst>
          </p:cNvPr>
          <p:cNvGrpSpPr/>
          <p:nvPr/>
        </p:nvGrpSpPr>
        <p:grpSpPr>
          <a:xfrm>
            <a:off x="4903628" y="5063808"/>
            <a:ext cx="4912176" cy="269875"/>
            <a:chOff x="3517703" y="1847283"/>
            <a:chExt cx="6357548" cy="269875"/>
          </a:xfrm>
        </p:grpSpPr>
        <p:sp>
          <p:nvSpPr>
            <p:cNvPr id="26" name="Rectangle: Rounded Corners 25">
              <a:extLst>
                <a:ext uri="{FF2B5EF4-FFF2-40B4-BE49-F238E27FC236}">
                  <a16:creationId xmlns:a16="http://schemas.microsoft.com/office/drawing/2014/main" id="{CEB979ED-2A33-4953-88AA-D95B8DC3E6C0}"/>
                </a:ext>
              </a:extLst>
            </p:cNvPr>
            <p:cNvSpPr/>
            <p:nvPr/>
          </p:nvSpPr>
          <p:spPr>
            <a:xfrm>
              <a:off x="3517703" y="1847283"/>
              <a:ext cx="6357548"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6407F8B1-440A-4D38-8FA0-4C9688B04EEF}"/>
                </a:ext>
              </a:extLst>
            </p:cNvPr>
            <p:cNvSpPr txBox="1"/>
            <p:nvPr/>
          </p:nvSpPr>
          <p:spPr>
            <a:xfrm>
              <a:off x="3517703" y="1859110"/>
              <a:ext cx="6357548"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First bacterial challenge</a:t>
              </a:r>
            </a:p>
          </p:txBody>
        </p:sp>
      </p:grpSp>
      <p:grpSp>
        <p:nvGrpSpPr>
          <p:cNvPr id="15" name="Group 14">
            <a:extLst>
              <a:ext uri="{FF2B5EF4-FFF2-40B4-BE49-F238E27FC236}">
                <a16:creationId xmlns:a16="http://schemas.microsoft.com/office/drawing/2014/main" id="{F5DDEF2C-FEF6-40B4-9B55-8E834665D901}"/>
              </a:ext>
            </a:extLst>
          </p:cNvPr>
          <p:cNvGrpSpPr/>
          <p:nvPr/>
        </p:nvGrpSpPr>
        <p:grpSpPr>
          <a:xfrm>
            <a:off x="4574639" y="5425947"/>
            <a:ext cx="2553951" cy="269875"/>
            <a:chOff x="5969674" y="5162407"/>
            <a:chExt cx="5368171" cy="269875"/>
          </a:xfrm>
        </p:grpSpPr>
        <p:sp>
          <p:nvSpPr>
            <p:cNvPr id="16" name="Rectangle: Rounded Corners 15">
              <a:extLst>
                <a:ext uri="{FF2B5EF4-FFF2-40B4-BE49-F238E27FC236}">
                  <a16:creationId xmlns:a16="http://schemas.microsoft.com/office/drawing/2014/main" id="{BD9C25A8-7562-44EC-94FE-156C59781F97}"/>
                </a:ext>
              </a:extLst>
            </p:cNvPr>
            <p:cNvSpPr/>
            <p:nvPr/>
          </p:nvSpPr>
          <p:spPr>
            <a:xfrm>
              <a:off x="5969676" y="5162407"/>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9CA90D7-D08D-4FC2-B35F-37E49CC93C0A}"/>
                </a:ext>
              </a:extLst>
            </p:cNvPr>
            <p:cNvSpPr txBox="1"/>
            <p:nvPr/>
          </p:nvSpPr>
          <p:spPr>
            <a:xfrm>
              <a:off x="5969674" y="5174234"/>
              <a:ext cx="5368171" cy="246221"/>
            </a:xfrm>
            <a:prstGeom prst="rect">
              <a:avLst/>
            </a:prstGeom>
            <a:noFill/>
            <a:ln>
              <a:noFill/>
            </a:ln>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Lab assays to monitor immune response</a:t>
              </a:r>
              <a:endParaRPr lang="en-IN" sz="1000" dirty="0">
                <a:solidFill>
                  <a:schemeClr val="bg1"/>
                </a:solidFill>
                <a:latin typeface="Arial" panose="020B0604020202020204" pitchFamily="34" charset="0"/>
                <a:cs typeface="Arial" panose="020B0604020202020204" pitchFamily="34" charset="0"/>
              </a:endParaRPr>
            </a:p>
          </p:txBody>
        </p:sp>
      </p:grpSp>
      <p:sp>
        <p:nvSpPr>
          <p:cNvPr id="53" name="Rectangle: Rounded Corners 52">
            <a:extLst>
              <a:ext uri="{FF2B5EF4-FFF2-40B4-BE49-F238E27FC236}">
                <a16:creationId xmlns:a16="http://schemas.microsoft.com/office/drawing/2014/main" id="{A27556AB-E8CC-4FE4-B61E-7E75D63574ED}"/>
              </a:ext>
            </a:extLst>
          </p:cNvPr>
          <p:cNvSpPr/>
          <p:nvPr/>
        </p:nvSpPr>
        <p:spPr>
          <a:xfrm>
            <a:off x="9876842" y="6368938"/>
            <a:ext cx="1171265"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Arial" panose="020B0604020202020204" pitchFamily="34" charset="0"/>
                <a:cs typeface="Arial" panose="020B0604020202020204" pitchFamily="34" charset="0"/>
              </a:rPr>
              <a:t>Draw results</a:t>
            </a:r>
          </a:p>
        </p:txBody>
      </p:sp>
      <p:sp>
        <p:nvSpPr>
          <p:cNvPr id="54" name="Rectangle: Rounded Corners 53">
            <a:extLst>
              <a:ext uri="{FF2B5EF4-FFF2-40B4-BE49-F238E27FC236}">
                <a16:creationId xmlns:a16="http://schemas.microsoft.com/office/drawing/2014/main" id="{E1776363-AA99-4F52-A5E9-8AC1F4E62AA4}"/>
              </a:ext>
            </a:extLst>
          </p:cNvPr>
          <p:cNvSpPr/>
          <p:nvPr/>
        </p:nvSpPr>
        <p:spPr>
          <a:xfrm>
            <a:off x="11060337" y="6368938"/>
            <a:ext cx="1171265"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a:latin typeface="Arial" panose="020B0604020202020204" pitchFamily="34" charset="0"/>
                <a:cs typeface="Arial" panose="020B0604020202020204" pitchFamily="34" charset="0"/>
              </a:rPr>
              <a:t>Conclude</a:t>
            </a:r>
          </a:p>
        </p:txBody>
      </p:sp>
      <p:sp>
        <p:nvSpPr>
          <p:cNvPr id="55" name="Freeform 267">
            <a:extLst>
              <a:ext uri="{FF2B5EF4-FFF2-40B4-BE49-F238E27FC236}">
                <a16:creationId xmlns:a16="http://schemas.microsoft.com/office/drawing/2014/main" id="{0BE17812-2AC0-45AC-A34A-B0BACC6DC838}"/>
              </a:ext>
            </a:extLst>
          </p:cNvPr>
          <p:cNvSpPr>
            <a:spLocks/>
          </p:cNvSpPr>
          <p:nvPr/>
        </p:nvSpPr>
        <p:spPr bwMode="auto">
          <a:xfrm>
            <a:off x="11653464" y="5687316"/>
            <a:ext cx="538536" cy="634329"/>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blipFill>
            <a:blip r:embed="rId9"/>
            <a:tile tx="0" ty="0" sx="100000" sy="100000" flip="none" algn="tl"/>
          </a:bli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56" name="Freeform 142">
            <a:extLst>
              <a:ext uri="{FF2B5EF4-FFF2-40B4-BE49-F238E27FC236}">
                <a16:creationId xmlns:a16="http://schemas.microsoft.com/office/drawing/2014/main" id="{912619AD-2E6F-4F29-9905-5C9E077D8BBB}"/>
              </a:ext>
            </a:extLst>
          </p:cNvPr>
          <p:cNvSpPr>
            <a:spLocks/>
          </p:cNvSpPr>
          <p:nvPr/>
        </p:nvSpPr>
        <p:spPr bwMode="auto">
          <a:xfrm>
            <a:off x="11797162" y="5631649"/>
            <a:ext cx="251145" cy="117804"/>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adFill>
            <a:gsLst>
              <a:gs pos="53984">
                <a:srgbClr val="CAD7EE"/>
              </a:gs>
              <a:gs pos="77879">
                <a:srgbClr val="ABC0E4"/>
              </a:gs>
              <a:gs pos="61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Tree>
    <p:extLst>
      <p:ext uri="{BB962C8B-B14F-4D97-AF65-F5344CB8AC3E}">
        <p14:creationId xmlns:p14="http://schemas.microsoft.com/office/powerpoint/2010/main" val="102595862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15E626-75CF-4804-B5AB-8B71FC84A5E6}"/>
              </a:ext>
            </a:extLst>
          </p:cNvPr>
          <p:cNvGraphicFramePr>
            <a:graphicFrameLocks noGrp="1"/>
          </p:cNvGraphicFramePr>
          <p:nvPr>
            <p:extLst>
              <p:ext uri="{D42A27DB-BD31-4B8C-83A1-F6EECF244321}">
                <p14:modId xmlns:p14="http://schemas.microsoft.com/office/powerpoint/2010/main" val="788269167"/>
              </p:ext>
            </p:extLst>
          </p:nvPr>
        </p:nvGraphicFramePr>
        <p:xfrm>
          <a:off x="147637" y="705518"/>
          <a:ext cx="11885336" cy="5848830"/>
        </p:xfrm>
        <a:graphic>
          <a:graphicData uri="http://schemas.openxmlformats.org/drawingml/2006/table">
            <a:tbl>
              <a:tblPr firstRow="1" bandRow="1">
                <a:tableStyleId>{5C22544A-7EE6-4342-B048-85BDC9FD1C3A}</a:tableStyleId>
              </a:tblPr>
              <a:tblGrid>
                <a:gridCol w="921162">
                  <a:extLst>
                    <a:ext uri="{9D8B030D-6E8A-4147-A177-3AD203B41FA5}">
                      <a16:colId xmlns:a16="http://schemas.microsoft.com/office/drawing/2014/main" val="2575079064"/>
                    </a:ext>
                  </a:extLst>
                </a:gridCol>
                <a:gridCol w="309886">
                  <a:extLst>
                    <a:ext uri="{9D8B030D-6E8A-4147-A177-3AD203B41FA5}">
                      <a16:colId xmlns:a16="http://schemas.microsoft.com/office/drawing/2014/main" val="3986821419"/>
                    </a:ext>
                  </a:extLst>
                </a:gridCol>
                <a:gridCol w="331980">
                  <a:extLst>
                    <a:ext uri="{9D8B030D-6E8A-4147-A177-3AD203B41FA5}">
                      <a16:colId xmlns:a16="http://schemas.microsoft.com/office/drawing/2014/main" val="3551618577"/>
                    </a:ext>
                  </a:extLst>
                </a:gridCol>
                <a:gridCol w="320932">
                  <a:extLst>
                    <a:ext uri="{9D8B030D-6E8A-4147-A177-3AD203B41FA5}">
                      <a16:colId xmlns:a16="http://schemas.microsoft.com/office/drawing/2014/main" val="3487382395"/>
                    </a:ext>
                  </a:extLst>
                </a:gridCol>
                <a:gridCol w="320932">
                  <a:extLst>
                    <a:ext uri="{9D8B030D-6E8A-4147-A177-3AD203B41FA5}">
                      <a16:colId xmlns:a16="http://schemas.microsoft.com/office/drawing/2014/main" val="4156114006"/>
                    </a:ext>
                  </a:extLst>
                </a:gridCol>
                <a:gridCol w="320932">
                  <a:extLst>
                    <a:ext uri="{9D8B030D-6E8A-4147-A177-3AD203B41FA5}">
                      <a16:colId xmlns:a16="http://schemas.microsoft.com/office/drawing/2014/main" val="900166651"/>
                    </a:ext>
                  </a:extLst>
                </a:gridCol>
                <a:gridCol w="320932">
                  <a:extLst>
                    <a:ext uri="{9D8B030D-6E8A-4147-A177-3AD203B41FA5}">
                      <a16:colId xmlns:a16="http://schemas.microsoft.com/office/drawing/2014/main" val="3076206358"/>
                    </a:ext>
                  </a:extLst>
                </a:gridCol>
                <a:gridCol w="326356">
                  <a:extLst>
                    <a:ext uri="{9D8B030D-6E8A-4147-A177-3AD203B41FA5}">
                      <a16:colId xmlns:a16="http://schemas.microsoft.com/office/drawing/2014/main" val="2213148013"/>
                    </a:ext>
                  </a:extLst>
                </a:gridCol>
                <a:gridCol w="320932">
                  <a:extLst>
                    <a:ext uri="{9D8B030D-6E8A-4147-A177-3AD203B41FA5}">
                      <a16:colId xmlns:a16="http://schemas.microsoft.com/office/drawing/2014/main" val="2786846827"/>
                    </a:ext>
                  </a:extLst>
                </a:gridCol>
                <a:gridCol w="320932">
                  <a:extLst>
                    <a:ext uri="{9D8B030D-6E8A-4147-A177-3AD203B41FA5}">
                      <a16:colId xmlns:a16="http://schemas.microsoft.com/office/drawing/2014/main" val="1489044427"/>
                    </a:ext>
                  </a:extLst>
                </a:gridCol>
                <a:gridCol w="320932">
                  <a:extLst>
                    <a:ext uri="{9D8B030D-6E8A-4147-A177-3AD203B41FA5}">
                      <a16:colId xmlns:a16="http://schemas.microsoft.com/office/drawing/2014/main" val="1248234441"/>
                    </a:ext>
                  </a:extLst>
                </a:gridCol>
                <a:gridCol w="320932">
                  <a:extLst>
                    <a:ext uri="{9D8B030D-6E8A-4147-A177-3AD203B41FA5}">
                      <a16:colId xmlns:a16="http://schemas.microsoft.com/office/drawing/2014/main" val="3690490590"/>
                    </a:ext>
                  </a:extLst>
                </a:gridCol>
                <a:gridCol w="320932">
                  <a:extLst>
                    <a:ext uri="{9D8B030D-6E8A-4147-A177-3AD203B41FA5}">
                      <a16:colId xmlns:a16="http://schemas.microsoft.com/office/drawing/2014/main" val="2276270850"/>
                    </a:ext>
                  </a:extLst>
                </a:gridCol>
                <a:gridCol w="320932">
                  <a:extLst>
                    <a:ext uri="{9D8B030D-6E8A-4147-A177-3AD203B41FA5}">
                      <a16:colId xmlns:a16="http://schemas.microsoft.com/office/drawing/2014/main" val="2793453874"/>
                    </a:ext>
                  </a:extLst>
                </a:gridCol>
                <a:gridCol w="320932">
                  <a:extLst>
                    <a:ext uri="{9D8B030D-6E8A-4147-A177-3AD203B41FA5}">
                      <a16:colId xmlns:a16="http://schemas.microsoft.com/office/drawing/2014/main" val="1928829175"/>
                    </a:ext>
                  </a:extLst>
                </a:gridCol>
                <a:gridCol w="320932">
                  <a:extLst>
                    <a:ext uri="{9D8B030D-6E8A-4147-A177-3AD203B41FA5}">
                      <a16:colId xmlns:a16="http://schemas.microsoft.com/office/drawing/2014/main" val="2514640100"/>
                    </a:ext>
                  </a:extLst>
                </a:gridCol>
                <a:gridCol w="181284">
                  <a:extLst>
                    <a:ext uri="{9D8B030D-6E8A-4147-A177-3AD203B41FA5}">
                      <a16:colId xmlns:a16="http://schemas.microsoft.com/office/drawing/2014/main" val="2398178831"/>
                    </a:ext>
                  </a:extLst>
                </a:gridCol>
                <a:gridCol w="139649">
                  <a:extLst>
                    <a:ext uri="{9D8B030D-6E8A-4147-A177-3AD203B41FA5}">
                      <a16:colId xmlns:a16="http://schemas.microsoft.com/office/drawing/2014/main" val="1201758935"/>
                    </a:ext>
                  </a:extLst>
                </a:gridCol>
                <a:gridCol w="320932">
                  <a:extLst>
                    <a:ext uri="{9D8B030D-6E8A-4147-A177-3AD203B41FA5}">
                      <a16:colId xmlns:a16="http://schemas.microsoft.com/office/drawing/2014/main" val="1008223930"/>
                    </a:ext>
                  </a:extLst>
                </a:gridCol>
                <a:gridCol w="320932">
                  <a:extLst>
                    <a:ext uri="{9D8B030D-6E8A-4147-A177-3AD203B41FA5}">
                      <a16:colId xmlns:a16="http://schemas.microsoft.com/office/drawing/2014/main" val="4267323943"/>
                    </a:ext>
                  </a:extLst>
                </a:gridCol>
                <a:gridCol w="320932">
                  <a:extLst>
                    <a:ext uri="{9D8B030D-6E8A-4147-A177-3AD203B41FA5}">
                      <a16:colId xmlns:a16="http://schemas.microsoft.com/office/drawing/2014/main" val="2759419218"/>
                    </a:ext>
                  </a:extLst>
                </a:gridCol>
                <a:gridCol w="320932">
                  <a:extLst>
                    <a:ext uri="{9D8B030D-6E8A-4147-A177-3AD203B41FA5}">
                      <a16:colId xmlns:a16="http://schemas.microsoft.com/office/drawing/2014/main" val="3632116637"/>
                    </a:ext>
                  </a:extLst>
                </a:gridCol>
                <a:gridCol w="320932">
                  <a:extLst>
                    <a:ext uri="{9D8B030D-6E8A-4147-A177-3AD203B41FA5}">
                      <a16:colId xmlns:a16="http://schemas.microsoft.com/office/drawing/2014/main" val="1259677597"/>
                    </a:ext>
                  </a:extLst>
                </a:gridCol>
                <a:gridCol w="320932">
                  <a:extLst>
                    <a:ext uri="{9D8B030D-6E8A-4147-A177-3AD203B41FA5}">
                      <a16:colId xmlns:a16="http://schemas.microsoft.com/office/drawing/2014/main" val="2296745446"/>
                    </a:ext>
                  </a:extLst>
                </a:gridCol>
                <a:gridCol w="320932">
                  <a:extLst>
                    <a:ext uri="{9D8B030D-6E8A-4147-A177-3AD203B41FA5}">
                      <a16:colId xmlns:a16="http://schemas.microsoft.com/office/drawing/2014/main" val="1589434733"/>
                    </a:ext>
                  </a:extLst>
                </a:gridCol>
                <a:gridCol w="320932">
                  <a:extLst>
                    <a:ext uri="{9D8B030D-6E8A-4147-A177-3AD203B41FA5}">
                      <a16:colId xmlns:a16="http://schemas.microsoft.com/office/drawing/2014/main" val="570133691"/>
                    </a:ext>
                  </a:extLst>
                </a:gridCol>
                <a:gridCol w="367991">
                  <a:extLst>
                    <a:ext uri="{9D8B030D-6E8A-4147-A177-3AD203B41FA5}">
                      <a16:colId xmlns:a16="http://schemas.microsoft.com/office/drawing/2014/main" val="2835501410"/>
                    </a:ext>
                  </a:extLst>
                </a:gridCol>
                <a:gridCol w="320932">
                  <a:extLst>
                    <a:ext uri="{9D8B030D-6E8A-4147-A177-3AD203B41FA5}">
                      <a16:colId xmlns:a16="http://schemas.microsoft.com/office/drawing/2014/main" val="940738953"/>
                    </a:ext>
                  </a:extLst>
                </a:gridCol>
                <a:gridCol w="320932">
                  <a:extLst>
                    <a:ext uri="{9D8B030D-6E8A-4147-A177-3AD203B41FA5}">
                      <a16:colId xmlns:a16="http://schemas.microsoft.com/office/drawing/2014/main" val="2224835395"/>
                    </a:ext>
                  </a:extLst>
                </a:gridCol>
                <a:gridCol w="320932">
                  <a:extLst>
                    <a:ext uri="{9D8B030D-6E8A-4147-A177-3AD203B41FA5}">
                      <a16:colId xmlns:a16="http://schemas.microsoft.com/office/drawing/2014/main" val="1195591033"/>
                    </a:ext>
                  </a:extLst>
                </a:gridCol>
                <a:gridCol w="320932">
                  <a:extLst>
                    <a:ext uri="{9D8B030D-6E8A-4147-A177-3AD203B41FA5}">
                      <a16:colId xmlns:a16="http://schemas.microsoft.com/office/drawing/2014/main" val="1731519572"/>
                    </a:ext>
                  </a:extLst>
                </a:gridCol>
                <a:gridCol w="320932">
                  <a:extLst>
                    <a:ext uri="{9D8B030D-6E8A-4147-A177-3AD203B41FA5}">
                      <a16:colId xmlns:a16="http://schemas.microsoft.com/office/drawing/2014/main" val="484441911"/>
                    </a:ext>
                  </a:extLst>
                </a:gridCol>
                <a:gridCol w="320932">
                  <a:extLst>
                    <a:ext uri="{9D8B030D-6E8A-4147-A177-3AD203B41FA5}">
                      <a16:colId xmlns:a16="http://schemas.microsoft.com/office/drawing/2014/main" val="1341860655"/>
                    </a:ext>
                  </a:extLst>
                </a:gridCol>
                <a:gridCol w="320932">
                  <a:extLst>
                    <a:ext uri="{9D8B030D-6E8A-4147-A177-3AD203B41FA5}">
                      <a16:colId xmlns:a16="http://schemas.microsoft.com/office/drawing/2014/main" val="1669114604"/>
                    </a:ext>
                  </a:extLst>
                </a:gridCol>
                <a:gridCol w="320932">
                  <a:extLst>
                    <a:ext uri="{9D8B030D-6E8A-4147-A177-3AD203B41FA5}">
                      <a16:colId xmlns:a16="http://schemas.microsoft.com/office/drawing/2014/main" val="2309195790"/>
                    </a:ext>
                  </a:extLst>
                </a:gridCol>
                <a:gridCol w="320932">
                  <a:extLst>
                    <a:ext uri="{9D8B030D-6E8A-4147-A177-3AD203B41FA5}">
                      <a16:colId xmlns:a16="http://schemas.microsoft.com/office/drawing/2014/main" val="4039707661"/>
                    </a:ext>
                  </a:extLst>
                </a:gridCol>
              </a:tblGrid>
              <a:tr h="315562">
                <a:tc gridSpan="17">
                  <a:txBody>
                    <a:bodyPr/>
                    <a:lstStyle/>
                    <a:p>
                      <a:pPr algn="ctr"/>
                      <a:r>
                        <a:rPr lang="en-IN" sz="1400" dirty="0">
                          <a:latin typeface="Arial" panose="020B0604020202020204" pitchFamily="34" charset="0"/>
                          <a:cs typeface="Arial" panose="020B0604020202020204" pitchFamily="34" charset="0"/>
                        </a:rPr>
                        <a:t>September</a:t>
                      </a:r>
                    </a:p>
                  </a:txBody>
                  <a:tcPr>
                    <a:solidFill>
                      <a:srgbClr val="0A3A6A"/>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gridSpan="13">
                  <a:txBody>
                    <a:bodyPr/>
                    <a:lstStyle/>
                    <a:p>
                      <a:pPr algn="ctr"/>
                      <a:r>
                        <a:rPr lang="en-IN" sz="1400" dirty="0">
                          <a:latin typeface="Arial" panose="020B0604020202020204" pitchFamily="34" charset="0"/>
                          <a:cs typeface="Arial" panose="020B0604020202020204" pitchFamily="34" charset="0"/>
                        </a:rPr>
                        <a:t>Q2</a:t>
                      </a:r>
                    </a:p>
                  </a:txBody>
                  <a:tcPr anchor="ctr">
                    <a:solidFill>
                      <a:srgbClr val="0F6756"/>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endParaRPr lang="en-IN" sz="1400" dirty="0"/>
                    </a:p>
                  </a:txBody>
                  <a:tcPr>
                    <a:solidFill>
                      <a:srgbClr val="627C34"/>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91934495"/>
                  </a:ext>
                </a:extLst>
              </a:tr>
              <a:tr h="29170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Text Here </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060AE"/>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January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February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March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endParaRPr lang="en-IN" sz="1400" dirty="0"/>
                    </a:p>
                  </a:txBody>
                  <a:tcPr/>
                </a:tc>
                <a:tc gridSpan="6">
                  <a:txBody>
                    <a:bodyPr/>
                    <a:lstStyle/>
                    <a:p>
                      <a:pPr algn="ctr"/>
                      <a:r>
                        <a:rPr lang="en-IN" sz="1400" dirty="0">
                          <a:solidFill>
                            <a:schemeClr val="bg1"/>
                          </a:solidFill>
                          <a:latin typeface="Arial" panose="020B0604020202020204" pitchFamily="34" charset="0"/>
                          <a:cs typeface="Arial" panose="020B0604020202020204" pitchFamily="34" charset="0"/>
                        </a:rPr>
                        <a:t>April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a:p>
                  </a:txBody>
                  <a:tcPr/>
                </a:tc>
                <a:tc hMerge="1">
                  <a:txBody>
                    <a:bodyPr/>
                    <a:lstStyle/>
                    <a:p>
                      <a:endParaRPr lang="en-IN" sz="1400" dirty="0"/>
                    </a:p>
                  </a:txBody>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gridSpan="4">
                  <a:txBody>
                    <a:bodyPr/>
                    <a:lstStyle/>
                    <a:p>
                      <a:pPr algn="ctr"/>
                      <a:r>
                        <a:rPr lang="en-IN" sz="1400" dirty="0">
                          <a:solidFill>
                            <a:schemeClr val="bg1"/>
                          </a:solidFill>
                          <a:latin typeface="Arial" panose="020B0604020202020204" pitchFamily="34" charset="0"/>
                          <a:cs typeface="Arial" panose="020B0604020202020204" pitchFamily="34" charset="0"/>
                        </a:rPr>
                        <a:t>May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June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gridSpan="6">
                  <a:txBody>
                    <a:bodyPr/>
                    <a:lstStyle/>
                    <a:p>
                      <a:pPr algn="ctr"/>
                      <a:r>
                        <a:rPr lang="en-IN" sz="1400" dirty="0">
                          <a:solidFill>
                            <a:schemeClr val="bg1"/>
                          </a:solidFill>
                          <a:latin typeface="Arial" panose="020B0604020202020204" pitchFamily="34" charset="0"/>
                          <a:cs typeface="Arial" panose="020B0604020202020204" pitchFamily="34" charset="0"/>
                        </a:rPr>
                        <a:t>July </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rgbClr val="95B85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extLst>
                  <a:ext uri="{0D108BD9-81ED-4DB2-BD59-A6C34878D82A}">
                    <a16:rowId xmlns:a16="http://schemas.microsoft.com/office/drawing/2014/main" val="3872993599"/>
                  </a:ext>
                </a:extLst>
              </a:tr>
              <a:tr h="239334">
                <a:tc vMerge="1">
                  <a:txBody>
                    <a:bodyPr/>
                    <a:lstStyle/>
                    <a:p>
                      <a:pPr algn="l"/>
                      <a:endParaRPr lang="en-IN" sz="1100" dirty="0">
                        <a:latin typeface="Arial" panose="020B0604020202020204" pitchFamily="34" charset="0"/>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46</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lnR w="12700" cap="flat" cmpd="sng" algn="ctr">
                      <a:solidFill>
                        <a:schemeClr val="bg1"/>
                      </a:solidFill>
                      <a:prstDash val="solid"/>
                      <a:round/>
                      <a:headEnd type="none" w="med" len="med"/>
                      <a:tailEnd type="none" w="med" len="med"/>
                    </a:lnR>
                    <a:solidFill>
                      <a:srgbClr val="81BAF3"/>
                    </a:solidFill>
                  </a:tcPr>
                </a:tc>
                <a:tc>
                  <a:txBody>
                    <a:bodyPr/>
                    <a:lstStyle/>
                    <a:p>
                      <a:pPr algn="ctr"/>
                      <a:r>
                        <a:rPr lang="en-IN" sz="800" dirty="0">
                          <a:latin typeface="Arial" panose="020B0604020202020204" pitchFamily="34" charset="0"/>
                          <a:cs typeface="Arial" panose="020B0604020202020204" pitchFamily="34" charset="0"/>
                        </a:rPr>
                        <a:t>34</a:t>
                      </a:r>
                    </a:p>
                  </a:txBody>
                  <a:tcPr anchor="ctr">
                    <a:lnL w="12700" cap="flat" cmpd="sng" algn="ctr">
                      <a:solidFill>
                        <a:schemeClr val="bg1"/>
                      </a:solidFill>
                      <a:prstDash val="solid"/>
                      <a:round/>
                      <a:headEnd type="none" w="med" len="med"/>
                      <a:tailEnd type="none" w="med" len="med"/>
                    </a:lnL>
                    <a:solidFill>
                      <a:srgbClr val="81BAF3"/>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R w="12700" cap="flat" cmpd="sng" algn="ctr">
                      <a:solidFill>
                        <a:schemeClr val="bg1"/>
                      </a:solidFill>
                      <a:prstDash val="solid"/>
                      <a:round/>
                      <a:headEnd type="none" w="med" len="med"/>
                      <a:tailEnd type="none" w="med" len="med"/>
                    </a:lnR>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lnL w="12700" cap="flat" cmpd="sng" algn="ctr">
                      <a:solidFill>
                        <a:schemeClr val="bg1"/>
                      </a:solidFill>
                      <a:prstDash val="solid"/>
                      <a:round/>
                      <a:headEnd type="none" w="med" len="med"/>
                      <a:tailEnd type="none" w="med" len="med"/>
                    </a:lnL>
                    <a:solidFill>
                      <a:srgbClr val="81BAF3"/>
                    </a:solidFill>
                  </a:tcPr>
                </a:tc>
                <a:tc>
                  <a:txBody>
                    <a:bodyPr/>
                    <a:lstStyle/>
                    <a:p>
                      <a:pPr algn="ctr"/>
                      <a:r>
                        <a:rPr lang="en-IN" sz="800" dirty="0">
                          <a:latin typeface="Arial" panose="020B0604020202020204" pitchFamily="34" charset="0"/>
                          <a:cs typeface="Arial" panose="020B0604020202020204" pitchFamily="34" charset="0"/>
                        </a:rPr>
                        <a:t>44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34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solidFill>
                      <a:srgbClr val="C2F6EC"/>
                    </a:solidFill>
                  </a:tcPr>
                </a:tc>
                <a:tc gridSpan="2">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solidFill>
                      <a:srgbClr val="C2F6EC"/>
                    </a:solidFill>
                  </a:tcPr>
                </a:tc>
                <a:tc hMerge="1">
                  <a:txBody>
                    <a:bodyPr/>
                    <a:lstStyle/>
                    <a:p>
                      <a:endParaRPr lang="en-IN"/>
                    </a:p>
                  </a:txBody>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C2F6EC"/>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5</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29</a:t>
                      </a:r>
                    </a:p>
                  </a:txBody>
                  <a:tcPr anchor="ctr">
                    <a:lnR w="12700" cap="flat" cmpd="sng" algn="ctr">
                      <a:solidFill>
                        <a:schemeClr val="bg1"/>
                      </a:solidFill>
                      <a:prstDash val="solid"/>
                      <a:round/>
                      <a:headEnd type="none" w="med" len="med"/>
                      <a:tailEnd type="none" w="med" len="med"/>
                    </a:lnR>
                    <a:solidFill>
                      <a:srgbClr val="C2F6EC"/>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2F6EC"/>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lnL w="12700" cap="flat" cmpd="sng" algn="ctr">
                      <a:solidFill>
                        <a:schemeClr val="bg1"/>
                      </a:solidFill>
                      <a:prstDash val="solid"/>
                      <a:round/>
                      <a:headEnd type="none" w="med" len="med"/>
                      <a:tailEnd type="none" w="med" len="med"/>
                    </a:lnL>
                    <a:solidFill>
                      <a:srgbClr val="C2F6EC"/>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C2F6EC"/>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solidFill>
                      <a:srgbClr val="D1E0B6"/>
                    </a:solidFill>
                  </a:tcPr>
                </a:tc>
                <a:tc>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solidFill>
                      <a:srgbClr val="D1E0B6"/>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31</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7</a:t>
                      </a:r>
                    </a:p>
                  </a:txBody>
                  <a:tcPr anchor="ct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594932674"/>
                  </a:ext>
                </a:extLst>
              </a:tr>
              <a:tr h="23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a:solidFill>
                            <a:schemeClr val="bg1"/>
                          </a:solidFill>
                          <a:latin typeface="Arial" panose="020B0604020202020204" pitchFamily="34" charset="0"/>
                          <a:cs typeface="Arial" panose="020B0604020202020204" pitchFamily="34" charset="0"/>
                        </a:rPr>
                        <a:t>Project Week</a:t>
                      </a:r>
                      <a:endParaRPr lang="en-IN" sz="900" dirty="0">
                        <a:solidFill>
                          <a:schemeClr val="bg1"/>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solidFill>
                      <a:schemeClr val="tx1">
                        <a:lumMod val="65000"/>
                        <a:lumOff val="3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6</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7</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8</a:t>
                      </a:r>
                    </a:p>
                  </a:txBody>
                  <a:tcPr anchor="ctr">
                    <a:solidFill>
                      <a:schemeClr val="bg1">
                        <a:lumMod val="85000"/>
                      </a:schemeClr>
                    </a:solidFill>
                  </a:tcPr>
                </a:tc>
                <a:tc gridSpan="2">
                  <a:txBody>
                    <a:bodyPr/>
                    <a:lstStyle/>
                    <a:p>
                      <a:pPr algn="ctr"/>
                      <a:r>
                        <a:rPr lang="en-IN" sz="800" dirty="0">
                          <a:latin typeface="Arial" panose="020B0604020202020204" pitchFamily="34" charset="0"/>
                          <a:cs typeface="Arial" panose="020B0604020202020204" pitchFamily="34" charset="0"/>
                        </a:rPr>
                        <a:t>9</a:t>
                      </a:r>
                    </a:p>
                  </a:txBody>
                  <a:tcPr anchor="ctr">
                    <a:solidFill>
                      <a:schemeClr val="bg1">
                        <a:lumMod val="85000"/>
                      </a:schemeClr>
                    </a:solidFill>
                  </a:tcPr>
                </a:tc>
                <a:tc hMerge="1">
                  <a:txBody>
                    <a:bodyPr/>
                    <a:lstStyle/>
                    <a:p>
                      <a:endParaRPr lang="en-IN"/>
                    </a:p>
                  </a:txBody>
                  <a:tcPr/>
                </a:tc>
                <a:tc>
                  <a:txBody>
                    <a:bodyPr/>
                    <a:lstStyle/>
                    <a:p>
                      <a:pPr algn="ctr"/>
                      <a:r>
                        <a:rPr lang="en-IN" sz="800" dirty="0">
                          <a:latin typeface="Arial" panose="020B0604020202020204" pitchFamily="34" charset="0"/>
                          <a:cs typeface="Arial" panose="020B0604020202020204" pitchFamily="34" charset="0"/>
                        </a:rPr>
                        <a:t>10</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18</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19</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26</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063410875"/>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Bacterial</a:t>
                      </a:r>
                    </a:p>
                  </a:txBody>
                  <a:tcPr anchor="ctr">
                    <a:solidFill>
                      <a:srgbClr val="1060AE"/>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920371201"/>
                  </a:ext>
                </a:extLst>
              </a:tr>
              <a:tr h="291707">
                <a:tc rowSpan="3">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Conception and Initiation</a:t>
                      </a:r>
                    </a:p>
                  </a:txBody>
                  <a:tcPr anchor="ctr">
                    <a:solidFill>
                      <a:srgbClr val="C3DEF9"/>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218285004"/>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711731952"/>
                  </a:ext>
                </a:extLst>
              </a:tr>
              <a:tr h="291707">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1E0B6"/>
                    </a:solidFill>
                  </a:tcPr>
                </a:tc>
                <a:extLst>
                  <a:ext uri="{0D108BD9-81ED-4DB2-BD59-A6C34878D82A}">
                    <a16:rowId xmlns:a16="http://schemas.microsoft.com/office/drawing/2014/main" val="2676727572"/>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 </a:t>
                      </a:r>
                    </a:p>
                  </a:txBody>
                  <a:tcPr>
                    <a:solidFill>
                      <a:srgbClr val="17A08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gridSpan="2">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hMerge="1">
                  <a:txBody>
                    <a:bodyPr/>
                    <a:lstStyle/>
                    <a:p>
                      <a:endParaRPr lang="en-IN"/>
                    </a:p>
                  </a:txBody>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P</a:t>
                      </a: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1E0B6"/>
                    </a:solidFill>
                  </a:tcPr>
                </a:tc>
                <a:extLst>
                  <a:ext uri="{0D108BD9-81ED-4DB2-BD59-A6C34878D82A}">
                    <a16:rowId xmlns:a16="http://schemas.microsoft.com/office/drawing/2014/main" val="4273842994"/>
                  </a:ext>
                </a:extLst>
              </a:tr>
              <a:tr h="291707">
                <a:tc rowSpan="5">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Sampling </a:t>
                      </a:r>
                    </a:p>
                  </a:txBody>
                  <a:tcPr anchor="ctr">
                    <a:solidFill>
                      <a:srgbClr val="C2F6EC"/>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R</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556680094"/>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dirty="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O</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987027018"/>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J</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3231628862"/>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dirty="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E</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249211192"/>
                  </a:ext>
                </a:extLst>
              </a:tr>
              <a:tr h="291707">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C</a:t>
                      </a:r>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1E0B6"/>
                    </a:solidFill>
                  </a:tcPr>
                </a:tc>
                <a:extLst>
                  <a:ext uri="{0D108BD9-81ED-4DB2-BD59-A6C34878D82A}">
                    <a16:rowId xmlns:a16="http://schemas.microsoft.com/office/drawing/2014/main" val="922572260"/>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 </a:t>
                      </a:r>
                    </a:p>
                  </a:txBody>
                  <a:tcPr>
                    <a:solidFill>
                      <a:srgbClr val="95B85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gridSpan="2">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hMerge="1">
                  <a:txBody>
                    <a:bodyPr/>
                    <a:lstStyle/>
                    <a:p>
                      <a:endParaRPr lang="en-IN"/>
                    </a:p>
                  </a:txBody>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T</a:t>
                      </a: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1E0B6"/>
                    </a:solidFill>
                  </a:tcPr>
                </a:tc>
                <a:extLst>
                  <a:ext uri="{0D108BD9-81ED-4DB2-BD59-A6C34878D82A}">
                    <a16:rowId xmlns:a16="http://schemas.microsoft.com/office/drawing/2014/main" val="3140120925"/>
                  </a:ext>
                </a:extLst>
              </a:tr>
              <a:tr h="291707">
                <a:tc rowSpan="4">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Launch of Execution </a:t>
                      </a:r>
                    </a:p>
                  </a:txBody>
                  <a:tcPr anchor="ctr">
                    <a:solidFill>
                      <a:srgbClr val="D1E0B6"/>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dirty="0">
                        <a:solidFill>
                          <a:schemeClr val="tx1"/>
                        </a:solidFill>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838006756"/>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E</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3093020916"/>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N</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922759040"/>
                  </a:ext>
                </a:extLst>
              </a:tr>
              <a:tr h="291707">
                <a:tc vMerge="1">
                  <a:txBody>
                    <a:bodyPr/>
                    <a:lstStyle/>
                    <a:p>
                      <a:endParaRPr lang="en-IN" sz="1400" dirty="0"/>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gridSpan="2">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D</a:t>
                      </a:r>
                    </a:p>
                  </a:txBody>
                  <a:tcPr>
                    <a:lnB w="12700" cap="flat" cmpd="sng" algn="ctr">
                      <a:solidFill>
                        <a:srgbClr val="95B856"/>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2700" cap="flat" cmpd="sng" algn="ctr">
                      <a:solidFill>
                        <a:srgbClr val="95B856"/>
                      </a:solidFill>
                      <a:prstDash val="solid"/>
                      <a:round/>
                      <a:headEnd type="none" w="med" len="med"/>
                      <a:tailEnd type="none" w="med" len="med"/>
                    </a:lnB>
                    <a:solidFill>
                      <a:srgbClr val="D1E0B6"/>
                    </a:solidFill>
                  </a:tcPr>
                </a:tc>
                <a:extLst>
                  <a:ext uri="{0D108BD9-81ED-4DB2-BD59-A6C34878D82A}">
                    <a16:rowId xmlns:a16="http://schemas.microsoft.com/office/drawing/2014/main" val="2928012410"/>
                  </a:ext>
                </a:extLst>
              </a:tr>
              <a:tr h="0">
                <a:tc gridSpan="36">
                  <a:txBody>
                    <a:bodyPr/>
                    <a:lstStyle/>
                    <a:p>
                      <a:endParaRPr lang="en-IN" sz="100" dirty="0">
                        <a:latin typeface="Arial" panose="020B0604020202020204" pitchFamily="34" charset="0"/>
                        <a:cs typeface="Arial" panose="020B0604020202020204" pitchFamily="34" charset="0"/>
                      </a:endParaRPr>
                    </a:p>
                  </a:txBody>
                  <a:tcPr>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400" dirty="0"/>
                    </a:p>
                  </a:txBody>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tc>
                <a:extLst>
                  <a:ext uri="{0D108BD9-81ED-4DB2-BD59-A6C34878D82A}">
                    <a16:rowId xmlns:a16="http://schemas.microsoft.com/office/drawing/2014/main" val="2867142706"/>
                  </a:ext>
                </a:extLst>
              </a:tr>
            </a:tbl>
          </a:graphicData>
        </a:graphic>
      </p:graphicFrame>
      <p:grpSp>
        <p:nvGrpSpPr>
          <p:cNvPr id="7" name="Group 6">
            <a:extLst>
              <a:ext uri="{FF2B5EF4-FFF2-40B4-BE49-F238E27FC236}">
                <a16:creationId xmlns:a16="http://schemas.microsoft.com/office/drawing/2014/main" id="{0AA0975B-7F16-4EE8-BC27-D538112C7AB4}"/>
              </a:ext>
            </a:extLst>
          </p:cNvPr>
          <p:cNvGrpSpPr/>
          <p:nvPr/>
        </p:nvGrpSpPr>
        <p:grpSpPr>
          <a:xfrm>
            <a:off x="3333751" y="1814938"/>
            <a:ext cx="1425575" cy="269875"/>
            <a:chOff x="3333749" y="1822377"/>
            <a:chExt cx="1425575" cy="269875"/>
          </a:xfrm>
        </p:grpSpPr>
        <p:sp>
          <p:nvSpPr>
            <p:cNvPr id="4" name="Rectangle: Rounded Corners 3">
              <a:extLst>
                <a:ext uri="{FF2B5EF4-FFF2-40B4-BE49-F238E27FC236}">
                  <a16:creationId xmlns:a16="http://schemas.microsoft.com/office/drawing/2014/main" id="{C5A979E1-C088-40FD-B4C2-DF807C08F107}"/>
                </a:ext>
              </a:extLst>
            </p:cNvPr>
            <p:cNvSpPr/>
            <p:nvPr/>
          </p:nvSpPr>
          <p:spPr>
            <a:xfrm>
              <a:off x="3333749" y="1822377"/>
              <a:ext cx="1425575"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5" name="TextBox 4">
              <a:extLst>
                <a:ext uri="{FF2B5EF4-FFF2-40B4-BE49-F238E27FC236}">
                  <a16:creationId xmlns:a16="http://schemas.microsoft.com/office/drawing/2014/main" id="{2705FB3A-E5E2-467A-BB48-3A092FF8049A}"/>
                </a:ext>
              </a:extLst>
            </p:cNvPr>
            <p:cNvSpPr txBox="1"/>
            <p:nvPr/>
          </p:nvSpPr>
          <p:spPr>
            <a:xfrm>
              <a:off x="3489324" y="1826509"/>
              <a:ext cx="1196976"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Project Charter </a:t>
              </a:r>
            </a:p>
          </p:txBody>
        </p:sp>
      </p:grpSp>
      <p:grpSp>
        <p:nvGrpSpPr>
          <p:cNvPr id="15" name="Group 14">
            <a:extLst>
              <a:ext uri="{FF2B5EF4-FFF2-40B4-BE49-F238E27FC236}">
                <a16:creationId xmlns:a16="http://schemas.microsoft.com/office/drawing/2014/main" id="{92B7E4F4-E774-4EBF-A9DE-C16CEFCA31B7}"/>
              </a:ext>
            </a:extLst>
          </p:cNvPr>
          <p:cNvGrpSpPr/>
          <p:nvPr/>
        </p:nvGrpSpPr>
        <p:grpSpPr>
          <a:xfrm>
            <a:off x="3629026" y="2119710"/>
            <a:ext cx="1114425" cy="269875"/>
            <a:chOff x="3489324" y="1822377"/>
            <a:chExt cx="1114425" cy="269875"/>
          </a:xfrm>
        </p:grpSpPr>
        <p:sp>
          <p:nvSpPr>
            <p:cNvPr id="16" name="Rectangle: Rounded Corners 15">
              <a:extLst>
                <a:ext uri="{FF2B5EF4-FFF2-40B4-BE49-F238E27FC236}">
                  <a16:creationId xmlns:a16="http://schemas.microsoft.com/office/drawing/2014/main" id="{DABEEFDC-5C33-47F7-A6E9-E19C2332A6B0}"/>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17" name="TextBox 16">
              <a:extLst>
                <a:ext uri="{FF2B5EF4-FFF2-40B4-BE49-F238E27FC236}">
                  <a16:creationId xmlns:a16="http://schemas.microsoft.com/office/drawing/2014/main" id="{44EB7400-A95A-4739-BAFF-37818F8EF7E2}"/>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Main Review </a:t>
              </a:r>
            </a:p>
          </p:txBody>
        </p:sp>
      </p:grpSp>
      <p:grpSp>
        <p:nvGrpSpPr>
          <p:cNvPr id="18" name="Group 17">
            <a:extLst>
              <a:ext uri="{FF2B5EF4-FFF2-40B4-BE49-F238E27FC236}">
                <a16:creationId xmlns:a16="http://schemas.microsoft.com/office/drawing/2014/main" id="{4891BD65-0C25-47AC-A9F9-620185F7DFD7}"/>
              </a:ext>
            </a:extLst>
          </p:cNvPr>
          <p:cNvGrpSpPr/>
          <p:nvPr/>
        </p:nvGrpSpPr>
        <p:grpSpPr>
          <a:xfrm>
            <a:off x="3895726" y="2424099"/>
            <a:ext cx="1114425" cy="269875"/>
            <a:chOff x="3489324" y="1822377"/>
            <a:chExt cx="1114425" cy="269875"/>
          </a:xfrm>
        </p:grpSpPr>
        <p:sp>
          <p:nvSpPr>
            <p:cNvPr id="19" name="Rectangle: Rounded Corners 18">
              <a:extLst>
                <a:ext uri="{FF2B5EF4-FFF2-40B4-BE49-F238E27FC236}">
                  <a16:creationId xmlns:a16="http://schemas.microsoft.com/office/drawing/2014/main" id="{6F632638-A45D-4DDB-82BF-9CF7ABA2B06F}"/>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0" name="TextBox 19">
              <a:extLst>
                <a:ext uri="{FF2B5EF4-FFF2-40B4-BE49-F238E27FC236}">
                  <a16:creationId xmlns:a16="http://schemas.microsoft.com/office/drawing/2014/main" id="{730BA608-9DAB-4EA9-8E44-ED237D5FD2E0}"/>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Initiation </a:t>
              </a:r>
            </a:p>
          </p:txBody>
        </p:sp>
      </p:grpSp>
      <p:grpSp>
        <p:nvGrpSpPr>
          <p:cNvPr id="21" name="Group 20">
            <a:extLst>
              <a:ext uri="{FF2B5EF4-FFF2-40B4-BE49-F238E27FC236}">
                <a16:creationId xmlns:a16="http://schemas.microsoft.com/office/drawing/2014/main" id="{6581BBC7-77FE-4D3A-B072-8080F13117F0}"/>
              </a:ext>
            </a:extLst>
          </p:cNvPr>
          <p:cNvGrpSpPr/>
          <p:nvPr/>
        </p:nvGrpSpPr>
        <p:grpSpPr>
          <a:xfrm>
            <a:off x="4293990" y="3001521"/>
            <a:ext cx="1057666" cy="338554"/>
            <a:chOff x="3517703" y="1801109"/>
            <a:chExt cx="1057666" cy="338554"/>
          </a:xfrm>
        </p:grpSpPr>
        <p:sp>
          <p:nvSpPr>
            <p:cNvPr id="22" name="Rectangle: Rounded Corners 21">
              <a:extLst>
                <a:ext uri="{FF2B5EF4-FFF2-40B4-BE49-F238E27FC236}">
                  <a16:creationId xmlns:a16="http://schemas.microsoft.com/office/drawing/2014/main" id="{81F38C9E-EAEB-448B-A5B0-22AEC85A9BE1}"/>
                </a:ext>
              </a:extLst>
            </p:cNvPr>
            <p:cNvSpPr/>
            <p:nvPr/>
          </p:nvSpPr>
          <p:spPr>
            <a:xfrm>
              <a:off x="3517703" y="183544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3" name="TextBox 22">
              <a:extLst>
                <a:ext uri="{FF2B5EF4-FFF2-40B4-BE49-F238E27FC236}">
                  <a16:creationId xmlns:a16="http://schemas.microsoft.com/office/drawing/2014/main" id="{4AB74BEB-D13B-460C-8FC5-644FECAE2A1E}"/>
                </a:ext>
              </a:extLst>
            </p:cNvPr>
            <p:cNvSpPr txBox="1"/>
            <p:nvPr/>
          </p:nvSpPr>
          <p:spPr>
            <a:xfrm>
              <a:off x="3589876" y="1801109"/>
              <a:ext cx="91332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Scope and Goal Setting</a:t>
              </a:r>
            </a:p>
          </p:txBody>
        </p:sp>
      </p:grpSp>
      <p:grpSp>
        <p:nvGrpSpPr>
          <p:cNvPr id="24" name="Group 23">
            <a:extLst>
              <a:ext uri="{FF2B5EF4-FFF2-40B4-BE49-F238E27FC236}">
                <a16:creationId xmlns:a16="http://schemas.microsoft.com/office/drawing/2014/main" id="{F02BF3AB-B609-4339-A4D9-850A50236B70}"/>
              </a:ext>
            </a:extLst>
          </p:cNvPr>
          <p:cNvGrpSpPr/>
          <p:nvPr/>
        </p:nvGrpSpPr>
        <p:grpSpPr>
          <a:xfrm>
            <a:off x="4904541" y="3335676"/>
            <a:ext cx="1057666" cy="269875"/>
            <a:chOff x="3517703" y="1818279"/>
            <a:chExt cx="1057666" cy="269875"/>
          </a:xfrm>
        </p:grpSpPr>
        <p:sp>
          <p:nvSpPr>
            <p:cNvPr id="25" name="Rectangle: Rounded Corners 24">
              <a:extLst>
                <a:ext uri="{FF2B5EF4-FFF2-40B4-BE49-F238E27FC236}">
                  <a16:creationId xmlns:a16="http://schemas.microsoft.com/office/drawing/2014/main" id="{26685280-0A07-4184-B8AD-332A33EF1FF5}"/>
                </a:ext>
              </a:extLst>
            </p:cNvPr>
            <p:cNvSpPr/>
            <p:nvPr/>
          </p:nvSpPr>
          <p:spPr>
            <a:xfrm>
              <a:off x="3517703" y="181827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6" name="TextBox 25">
              <a:extLst>
                <a:ext uri="{FF2B5EF4-FFF2-40B4-BE49-F238E27FC236}">
                  <a16:creationId xmlns:a16="http://schemas.microsoft.com/office/drawing/2014/main" id="{2BAEEBDA-583D-4F65-BD8C-E92E277A56B9}"/>
                </a:ext>
              </a:extLst>
            </p:cNvPr>
            <p:cNvSpPr txBox="1"/>
            <p:nvPr/>
          </p:nvSpPr>
          <p:spPr>
            <a:xfrm>
              <a:off x="3589876" y="1845494"/>
              <a:ext cx="913321"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Budget </a:t>
              </a:r>
            </a:p>
          </p:txBody>
        </p:sp>
      </p:grpSp>
      <p:grpSp>
        <p:nvGrpSpPr>
          <p:cNvPr id="27" name="Group 26">
            <a:extLst>
              <a:ext uri="{FF2B5EF4-FFF2-40B4-BE49-F238E27FC236}">
                <a16:creationId xmlns:a16="http://schemas.microsoft.com/office/drawing/2014/main" id="{6BA79A23-F6C8-4B98-8433-EBB0106ADE94}"/>
              </a:ext>
            </a:extLst>
          </p:cNvPr>
          <p:cNvGrpSpPr/>
          <p:nvPr/>
        </p:nvGrpSpPr>
        <p:grpSpPr>
          <a:xfrm>
            <a:off x="4186236" y="3607182"/>
            <a:ext cx="1057666" cy="338554"/>
            <a:chOff x="3517703" y="1831886"/>
            <a:chExt cx="1057666" cy="338554"/>
          </a:xfrm>
        </p:grpSpPr>
        <p:sp>
          <p:nvSpPr>
            <p:cNvPr id="28" name="Rectangle: Rounded Corners 27">
              <a:extLst>
                <a:ext uri="{FF2B5EF4-FFF2-40B4-BE49-F238E27FC236}">
                  <a16:creationId xmlns:a16="http://schemas.microsoft.com/office/drawing/2014/main" id="{76F68321-9809-4CC4-9EB4-16328DBF490C}"/>
                </a:ext>
              </a:extLst>
            </p:cNvPr>
            <p:cNvSpPr/>
            <p:nvPr/>
          </p:nvSpPr>
          <p:spPr>
            <a:xfrm>
              <a:off x="3517703" y="186622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29" name="TextBox 28">
              <a:extLst>
                <a:ext uri="{FF2B5EF4-FFF2-40B4-BE49-F238E27FC236}">
                  <a16:creationId xmlns:a16="http://schemas.microsoft.com/office/drawing/2014/main" id="{C28FA626-B19D-4AC0-BF8D-1BA2D031606B}"/>
                </a:ext>
              </a:extLst>
            </p:cNvPr>
            <p:cNvSpPr txBox="1"/>
            <p:nvPr/>
          </p:nvSpPr>
          <p:spPr>
            <a:xfrm>
              <a:off x="3638670" y="1831886"/>
              <a:ext cx="815732"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Work Bkdwn Structure</a:t>
              </a:r>
            </a:p>
          </p:txBody>
        </p:sp>
      </p:grpSp>
      <p:grpSp>
        <p:nvGrpSpPr>
          <p:cNvPr id="30" name="Group 29">
            <a:extLst>
              <a:ext uri="{FF2B5EF4-FFF2-40B4-BE49-F238E27FC236}">
                <a16:creationId xmlns:a16="http://schemas.microsoft.com/office/drawing/2014/main" id="{A4B5A6DE-6D5B-4A14-ABA3-3045A3435E80}"/>
              </a:ext>
            </a:extLst>
          </p:cNvPr>
          <p:cNvGrpSpPr/>
          <p:nvPr/>
        </p:nvGrpSpPr>
        <p:grpSpPr>
          <a:xfrm>
            <a:off x="4603071" y="3942694"/>
            <a:ext cx="1057666" cy="269875"/>
            <a:chOff x="3517703" y="1849056"/>
            <a:chExt cx="1057666" cy="269875"/>
          </a:xfrm>
        </p:grpSpPr>
        <p:sp>
          <p:nvSpPr>
            <p:cNvPr id="31" name="Rectangle: Rounded Corners 30">
              <a:extLst>
                <a:ext uri="{FF2B5EF4-FFF2-40B4-BE49-F238E27FC236}">
                  <a16:creationId xmlns:a16="http://schemas.microsoft.com/office/drawing/2014/main" id="{B3DA7980-7296-4557-8D94-52C4572042A9}"/>
                </a:ext>
              </a:extLst>
            </p:cNvPr>
            <p:cNvSpPr/>
            <p:nvPr/>
          </p:nvSpPr>
          <p:spPr>
            <a:xfrm>
              <a:off x="3517703" y="184905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32" name="TextBox 31">
              <a:extLst>
                <a:ext uri="{FF2B5EF4-FFF2-40B4-BE49-F238E27FC236}">
                  <a16:creationId xmlns:a16="http://schemas.microsoft.com/office/drawing/2014/main" id="{A8BF892C-7977-4449-9B7D-7AB875261619}"/>
                </a:ext>
              </a:extLst>
            </p:cNvPr>
            <p:cNvSpPr txBox="1"/>
            <p:nvPr/>
          </p:nvSpPr>
          <p:spPr>
            <a:xfrm>
              <a:off x="3691709" y="1876271"/>
              <a:ext cx="709655"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3" name="Group 32">
            <a:extLst>
              <a:ext uri="{FF2B5EF4-FFF2-40B4-BE49-F238E27FC236}">
                <a16:creationId xmlns:a16="http://schemas.microsoft.com/office/drawing/2014/main" id="{1E9EF536-8929-4481-A661-ACE7E405BC94}"/>
              </a:ext>
            </a:extLst>
          </p:cNvPr>
          <p:cNvGrpSpPr/>
          <p:nvPr/>
        </p:nvGrpSpPr>
        <p:grpSpPr>
          <a:xfrm>
            <a:off x="5207816" y="4253909"/>
            <a:ext cx="1057666" cy="269875"/>
            <a:chOff x="3517703" y="1851854"/>
            <a:chExt cx="1057666" cy="269875"/>
          </a:xfrm>
        </p:grpSpPr>
        <p:sp>
          <p:nvSpPr>
            <p:cNvPr id="34" name="Rectangle: Rounded Corners 33">
              <a:extLst>
                <a:ext uri="{FF2B5EF4-FFF2-40B4-BE49-F238E27FC236}">
                  <a16:creationId xmlns:a16="http://schemas.microsoft.com/office/drawing/2014/main" id="{4DB03DD8-AED8-4DF1-9F8F-937D12FEC454}"/>
                </a:ext>
              </a:extLst>
            </p:cNvPr>
            <p:cNvSpPr/>
            <p:nvPr/>
          </p:nvSpPr>
          <p:spPr>
            <a:xfrm>
              <a:off x="3517703" y="185185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2E757F41-DABE-40A6-B870-479E212F2C3B}"/>
                </a:ext>
              </a:extLst>
            </p:cNvPr>
            <p:cNvSpPr txBox="1"/>
            <p:nvPr/>
          </p:nvSpPr>
          <p:spPr>
            <a:xfrm>
              <a:off x="3598256" y="1879069"/>
              <a:ext cx="896560"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6" name="Group 35">
            <a:extLst>
              <a:ext uri="{FF2B5EF4-FFF2-40B4-BE49-F238E27FC236}">
                <a16:creationId xmlns:a16="http://schemas.microsoft.com/office/drawing/2014/main" id="{00EF4CEA-1902-455B-9E4B-9DE4D5D50C90}"/>
              </a:ext>
            </a:extLst>
          </p:cNvPr>
          <p:cNvGrpSpPr/>
          <p:nvPr/>
        </p:nvGrpSpPr>
        <p:grpSpPr>
          <a:xfrm>
            <a:off x="4548327" y="4555521"/>
            <a:ext cx="1057666" cy="269875"/>
            <a:chOff x="3517703" y="1869024"/>
            <a:chExt cx="1057666" cy="269875"/>
          </a:xfrm>
        </p:grpSpPr>
        <p:sp>
          <p:nvSpPr>
            <p:cNvPr id="37" name="Rectangle: Rounded Corners 36">
              <a:extLst>
                <a:ext uri="{FF2B5EF4-FFF2-40B4-BE49-F238E27FC236}">
                  <a16:creationId xmlns:a16="http://schemas.microsoft.com/office/drawing/2014/main" id="{64126D9A-1956-4AE1-8E26-C1FD33F56E67}"/>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D364A0C-AB73-4829-9DA8-AD7AE5574D89}"/>
                </a:ext>
              </a:extLst>
            </p:cNvPr>
            <p:cNvSpPr txBox="1"/>
            <p:nvPr/>
          </p:nvSpPr>
          <p:spPr>
            <a:xfrm>
              <a:off x="3648711" y="1896239"/>
              <a:ext cx="795651"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9" name="Group 38">
            <a:extLst>
              <a:ext uri="{FF2B5EF4-FFF2-40B4-BE49-F238E27FC236}">
                <a16:creationId xmlns:a16="http://schemas.microsoft.com/office/drawing/2014/main" id="{28CC02D1-6990-4E86-9DFA-2CD1370C33A2}"/>
              </a:ext>
            </a:extLst>
          </p:cNvPr>
          <p:cNvGrpSpPr/>
          <p:nvPr/>
        </p:nvGrpSpPr>
        <p:grpSpPr>
          <a:xfrm>
            <a:off x="4996252" y="4860938"/>
            <a:ext cx="6357548" cy="269875"/>
            <a:chOff x="3517703" y="1847283"/>
            <a:chExt cx="6357548" cy="269875"/>
          </a:xfrm>
        </p:grpSpPr>
        <p:sp>
          <p:nvSpPr>
            <p:cNvPr id="40" name="Rectangle: Rounded Corners 39">
              <a:extLst>
                <a:ext uri="{FF2B5EF4-FFF2-40B4-BE49-F238E27FC236}">
                  <a16:creationId xmlns:a16="http://schemas.microsoft.com/office/drawing/2014/main" id="{743FE2A2-BFBD-46BD-8DEF-5A4585948D05}"/>
                </a:ext>
              </a:extLst>
            </p:cNvPr>
            <p:cNvSpPr/>
            <p:nvPr/>
          </p:nvSpPr>
          <p:spPr>
            <a:xfrm>
              <a:off x="3517703" y="1847283"/>
              <a:ext cx="6357548"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D2E6247-4C94-4E76-9E03-48E0F875E59D}"/>
                </a:ext>
              </a:extLst>
            </p:cNvPr>
            <p:cNvSpPr txBox="1"/>
            <p:nvPr/>
          </p:nvSpPr>
          <p:spPr>
            <a:xfrm>
              <a:off x="5778720" y="1859110"/>
              <a:ext cx="1835515"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49" name="Group 48">
            <a:extLst>
              <a:ext uri="{FF2B5EF4-FFF2-40B4-BE49-F238E27FC236}">
                <a16:creationId xmlns:a16="http://schemas.microsoft.com/office/drawing/2014/main" id="{CF1E2FE0-BBEC-43A2-B3EE-DD2D3A27FB2C}"/>
              </a:ext>
            </a:extLst>
          </p:cNvPr>
          <p:cNvGrpSpPr/>
          <p:nvPr/>
        </p:nvGrpSpPr>
        <p:grpSpPr>
          <a:xfrm>
            <a:off x="5969678" y="5169257"/>
            <a:ext cx="5368169" cy="269875"/>
            <a:chOff x="5969676" y="5162407"/>
            <a:chExt cx="5368169" cy="269875"/>
          </a:xfrm>
        </p:grpSpPr>
        <p:sp>
          <p:nvSpPr>
            <p:cNvPr id="42" name="Rectangle: Rounded Corners 41">
              <a:extLst>
                <a:ext uri="{FF2B5EF4-FFF2-40B4-BE49-F238E27FC236}">
                  <a16:creationId xmlns:a16="http://schemas.microsoft.com/office/drawing/2014/main" id="{8737A82B-AE76-4BDB-8E16-D7696039261E}"/>
                </a:ext>
              </a:extLst>
            </p:cNvPr>
            <p:cNvSpPr/>
            <p:nvPr/>
          </p:nvSpPr>
          <p:spPr>
            <a:xfrm>
              <a:off x="5969676" y="5162407"/>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BDB7BB2-895B-4C82-920A-3957830F612C}"/>
                </a:ext>
              </a:extLst>
            </p:cNvPr>
            <p:cNvSpPr txBox="1"/>
            <p:nvPr/>
          </p:nvSpPr>
          <p:spPr>
            <a:xfrm>
              <a:off x="7878826" y="5174234"/>
              <a:ext cx="1549869"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48" name="Group 47">
            <a:extLst>
              <a:ext uri="{FF2B5EF4-FFF2-40B4-BE49-F238E27FC236}">
                <a16:creationId xmlns:a16="http://schemas.microsoft.com/office/drawing/2014/main" id="{32FA8C8A-51EA-4EDD-BE39-21A5EC8DC41B}"/>
              </a:ext>
            </a:extLst>
          </p:cNvPr>
          <p:cNvGrpSpPr/>
          <p:nvPr/>
        </p:nvGrpSpPr>
        <p:grpSpPr>
          <a:xfrm>
            <a:off x="5194743" y="5479834"/>
            <a:ext cx="5368169" cy="269875"/>
            <a:chOff x="5194741" y="5491246"/>
            <a:chExt cx="5368169" cy="269875"/>
          </a:xfrm>
        </p:grpSpPr>
        <p:sp>
          <p:nvSpPr>
            <p:cNvPr id="44" name="Rectangle: Rounded Corners 43">
              <a:extLst>
                <a:ext uri="{FF2B5EF4-FFF2-40B4-BE49-F238E27FC236}">
                  <a16:creationId xmlns:a16="http://schemas.microsoft.com/office/drawing/2014/main" id="{C06E867F-46AD-427B-A4AE-4FB0ACCD0CD2}"/>
                </a:ext>
              </a:extLst>
            </p:cNvPr>
            <p:cNvSpPr/>
            <p:nvPr/>
          </p:nvSpPr>
          <p:spPr>
            <a:xfrm>
              <a:off x="5194741" y="5491246"/>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4B4E344C-41EB-4D4A-A21F-DE0CE72661C3}"/>
                </a:ext>
              </a:extLst>
            </p:cNvPr>
            <p:cNvSpPr txBox="1"/>
            <p:nvPr/>
          </p:nvSpPr>
          <p:spPr>
            <a:xfrm>
              <a:off x="7103891" y="5503073"/>
              <a:ext cx="1549869"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9" name="Group 8">
            <a:extLst>
              <a:ext uri="{FF2B5EF4-FFF2-40B4-BE49-F238E27FC236}">
                <a16:creationId xmlns:a16="http://schemas.microsoft.com/office/drawing/2014/main" id="{DDDB5CE5-046E-43F0-B673-966E45E63183}"/>
              </a:ext>
            </a:extLst>
          </p:cNvPr>
          <p:cNvGrpSpPr/>
          <p:nvPr/>
        </p:nvGrpSpPr>
        <p:grpSpPr>
          <a:xfrm>
            <a:off x="6333656" y="5771185"/>
            <a:ext cx="1171265" cy="269875"/>
            <a:chOff x="6333654" y="5807994"/>
            <a:chExt cx="1171265" cy="269875"/>
          </a:xfrm>
        </p:grpSpPr>
        <p:sp>
          <p:nvSpPr>
            <p:cNvPr id="46" name="Rectangle: Rounded Corners 45">
              <a:extLst>
                <a:ext uri="{FF2B5EF4-FFF2-40B4-BE49-F238E27FC236}">
                  <a16:creationId xmlns:a16="http://schemas.microsoft.com/office/drawing/2014/main" id="{9347124D-6A67-4408-9F7F-5115246B40EE}"/>
                </a:ext>
              </a:extLst>
            </p:cNvPr>
            <p:cNvSpPr/>
            <p:nvPr/>
          </p:nvSpPr>
          <p:spPr>
            <a:xfrm>
              <a:off x="6333654" y="5807994"/>
              <a:ext cx="1171265"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70E0BC3F-7AE5-4EE6-96C3-8631D93B17E4}"/>
                </a:ext>
              </a:extLst>
            </p:cNvPr>
            <p:cNvSpPr txBox="1"/>
            <p:nvPr/>
          </p:nvSpPr>
          <p:spPr>
            <a:xfrm>
              <a:off x="6492400" y="5819821"/>
              <a:ext cx="853772"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61" name="Group 60">
            <a:extLst>
              <a:ext uri="{FF2B5EF4-FFF2-40B4-BE49-F238E27FC236}">
                <a16:creationId xmlns:a16="http://schemas.microsoft.com/office/drawing/2014/main" id="{0F4E3BCA-7D3E-4D58-9477-51FB14410742}"/>
              </a:ext>
            </a:extLst>
          </p:cNvPr>
          <p:cNvGrpSpPr/>
          <p:nvPr/>
        </p:nvGrpSpPr>
        <p:grpSpPr>
          <a:xfrm>
            <a:off x="10355100" y="363425"/>
            <a:ext cx="1425575" cy="6060857"/>
            <a:chOff x="10355098" y="363423"/>
            <a:chExt cx="1425575" cy="6060857"/>
          </a:xfrm>
        </p:grpSpPr>
        <p:sp>
          <p:nvSpPr>
            <p:cNvPr id="52" name="Rectangle 51">
              <a:extLst>
                <a:ext uri="{FF2B5EF4-FFF2-40B4-BE49-F238E27FC236}">
                  <a16:creationId xmlns:a16="http://schemas.microsoft.com/office/drawing/2014/main" id="{1C520B98-7A6D-4698-BB36-2803BF0FAB41}"/>
                </a:ext>
              </a:extLst>
            </p:cNvPr>
            <p:cNvSpPr/>
            <p:nvPr/>
          </p:nvSpPr>
          <p:spPr>
            <a:xfrm>
              <a:off x="10355098" y="484803"/>
              <a:ext cx="59515" cy="5939477"/>
            </a:xfrm>
            <a:prstGeom prst="rect">
              <a:avLst/>
            </a:prstGeom>
            <a:solidFill>
              <a:srgbClr val="17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a:extLst>
                <a:ext uri="{FF2B5EF4-FFF2-40B4-BE49-F238E27FC236}">
                  <a16:creationId xmlns:a16="http://schemas.microsoft.com/office/drawing/2014/main" id="{2C636C26-0531-466E-A13A-2CD437E98B77}"/>
                </a:ext>
              </a:extLst>
            </p:cNvPr>
            <p:cNvGrpSpPr/>
            <p:nvPr/>
          </p:nvGrpSpPr>
          <p:grpSpPr>
            <a:xfrm>
              <a:off x="10355098" y="363423"/>
              <a:ext cx="1425575" cy="338554"/>
              <a:chOff x="3333749" y="1771103"/>
              <a:chExt cx="1425575" cy="338554"/>
            </a:xfrm>
          </p:grpSpPr>
          <p:sp>
            <p:nvSpPr>
              <p:cNvPr id="54" name="Rectangle: Rounded Corners 53">
                <a:extLst>
                  <a:ext uri="{FF2B5EF4-FFF2-40B4-BE49-F238E27FC236}">
                    <a16:creationId xmlns:a16="http://schemas.microsoft.com/office/drawing/2014/main" id="{D6E9A855-DA00-4360-8788-E803F7A6A792}"/>
                  </a:ext>
                </a:extLst>
              </p:cNvPr>
              <p:cNvSpPr/>
              <p:nvPr/>
            </p:nvSpPr>
            <p:spPr>
              <a:xfrm>
                <a:off x="3333749" y="1805443"/>
                <a:ext cx="1425575"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55" name="TextBox 54">
                <a:extLst>
                  <a:ext uri="{FF2B5EF4-FFF2-40B4-BE49-F238E27FC236}">
                    <a16:creationId xmlns:a16="http://schemas.microsoft.com/office/drawing/2014/main" id="{76373729-B1C7-43F5-9C58-76CCB9BAB83A}"/>
                  </a:ext>
                </a:extLst>
              </p:cNvPr>
              <p:cNvSpPr txBox="1"/>
              <p:nvPr/>
            </p:nvSpPr>
            <p:spPr>
              <a:xfrm>
                <a:off x="3448048" y="1771103"/>
                <a:ext cx="1196976" cy="338554"/>
              </a:xfrm>
              <a:prstGeom prst="rect">
                <a:avLst/>
              </a:prstGeom>
              <a:noFill/>
            </p:spPr>
            <p:txBody>
              <a:bodyPr wrap="square" rtlCol="0">
                <a:spAutoFit/>
              </a:bodyPr>
              <a:lstStyle/>
              <a:p>
                <a:pPr algn="ctr"/>
                <a:r>
                  <a:rPr lang="en-IN" sz="1600" dirty="0">
                    <a:solidFill>
                      <a:schemeClr val="bg1"/>
                    </a:solidFill>
                    <a:latin typeface="Arial" panose="020B0604020202020204" pitchFamily="34" charset="0"/>
                    <a:cs typeface="Arial" panose="020B0604020202020204" pitchFamily="34" charset="0"/>
                  </a:rPr>
                  <a:t>Today </a:t>
                </a:r>
              </a:p>
            </p:txBody>
          </p:sp>
        </p:grpSp>
      </p:grpSp>
      <p:sp>
        <p:nvSpPr>
          <p:cNvPr id="56" name="Rectangle 55">
            <a:extLst>
              <a:ext uri="{FF2B5EF4-FFF2-40B4-BE49-F238E27FC236}">
                <a16:creationId xmlns:a16="http://schemas.microsoft.com/office/drawing/2014/main" id="{2EE23FA3-DD08-4478-8792-6653FDDAFBE4}"/>
              </a:ext>
            </a:extLst>
          </p:cNvPr>
          <p:cNvSpPr/>
          <p:nvPr/>
        </p:nvSpPr>
        <p:spPr>
          <a:xfrm>
            <a:off x="165142" y="6538602"/>
            <a:ext cx="11594128" cy="307777"/>
          </a:xfrm>
          <a:prstGeom prst="rect">
            <a:avLst/>
          </a:prstGeom>
        </p:spPr>
        <p:txBody>
          <a:bodyPr wrap="square">
            <a:spAutoFit/>
          </a:bodyPr>
          <a:lstStyle/>
          <a:p>
            <a:pPr algn="ctr">
              <a:defRPr/>
            </a:pPr>
            <a:r>
              <a:rPr lang="en-US" sz="1400" kern="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a:t>
            </a:r>
          </a:p>
        </p:txBody>
      </p:sp>
      <p:grpSp>
        <p:nvGrpSpPr>
          <p:cNvPr id="57" name="Group 56">
            <a:extLst>
              <a:ext uri="{FF2B5EF4-FFF2-40B4-BE49-F238E27FC236}">
                <a16:creationId xmlns:a16="http://schemas.microsoft.com/office/drawing/2014/main" id="{3DFB5618-1594-4E93-AD97-D7AD30105923}"/>
              </a:ext>
            </a:extLst>
          </p:cNvPr>
          <p:cNvGrpSpPr/>
          <p:nvPr/>
        </p:nvGrpSpPr>
        <p:grpSpPr>
          <a:xfrm>
            <a:off x="1" y="0"/>
            <a:ext cx="222680" cy="663262"/>
            <a:chOff x="1" y="138820"/>
            <a:chExt cx="222680" cy="749605"/>
          </a:xfrm>
        </p:grpSpPr>
        <p:sp>
          <p:nvSpPr>
            <p:cNvPr id="58" name="Rectangle 57">
              <a:extLst>
                <a:ext uri="{FF2B5EF4-FFF2-40B4-BE49-F238E27FC236}">
                  <a16:creationId xmlns:a16="http://schemas.microsoft.com/office/drawing/2014/main" id="{9FCA0030-A31C-464D-A208-3295465A8277}"/>
                </a:ext>
              </a:extLst>
            </p:cNvPr>
            <p:cNvSpPr/>
            <p:nvPr/>
          </p:nvSpPr>
          <p:spPr>
            <a:xfrm>
              <a:off x="1" y="138820"/>
              <a:ext cx="100440" cy="74960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A9A6FFD7-521C-459C-8D11-6CF96A9C1318}"/>
                </a:ext>
              </a:extLst>
            </p:cNvPr>
            <p:cNvSpPr/>
            <p:nvPr/>
          </p:nvSpPr>
          <p:spPr>
            <a:xfrm>
              <a:off x="103935" y="138820"/>
              <a:ext cx="118746" cy="6241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grpSp>
      <p:sp>
        <p:nvSpPr>
          <p:cNvPr id="60" name="Rectangle 59">
            <a:extLst>
              <a:ext uri="{FF2B5EF4-FFF2-40B4-BE49-F238E27FC236}">
                <a16:creationId xmlns:a16="http://schemas.microsoft.com/office/drawing/2014/main" id="{F745EDE8-4B8E-465F-8823-4ED4003955EC}"/>
              </a:ext>
            </a:extLst>
          </p:cNvPr>
          <p:cNvSpPr/>
          <p:nvPr/>
        </p:nvSpPr>
        <p:spPr>
          <a:xfrm>
            <a:off x="222884" y="3121"/>
            <a:ext cx="10132215" cy="523220"/>
          </a:xfrm>
          <a:prstGeom prst="rect">
            <a:avLst/>
          </a:prstGeom>
        </p:spPr>
        <p:txBody>
          <a:bodyPr wrap="square">
            <a:spAutoFit/>
          </a:bodyPr>
          <a:lstStyle/>
          <a:p>
            <a:pPr lvl="0">
              <a:defRPr/>
            </a:pPr>
            <a:r>
              <a:rPr lang="en-US" sz="2800" dirty="0">
                <a:solidFill>
                  <a:prstClr val="black"/>
                </a:solidFill>
                <a:latin typeface="Arial" panose="020B0604020202020204" pitchFamily="34" charset="0"/>
                <a:cs typeface="Arial" panose="020B0604020202020204" pitchFamily="34" charset="0"/>
              </a:rPr>
              <a:t>Project Planning Excel Timeline</a:t>
            </a:r>
            <a:endParaRPr lang="en-IN" sz="2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433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15E626-75CF-4804-B5AB-8B71FC84A5E6}"/>
              </a:ext>
            </a:extLst>
          </p:cNvPr>
          <p:cNvGraphicFramePr>
            <a:graphicFrameLocks noGrp="1"/>
          </p:cNvGraphicFramePr>
          <p:nvPr/>
        </p:nvGraphicFramePr>
        <p:xfrm>
          <a:off x="147637" y="705518"/>
          <a:ext cx="11885336" cy="5838068"/>
        </p:xfrm>
        <a:graphic>
          <a:graphicData uri="http://schemas.openxmlformats.org/drawingml/2006/table">
            <a:tbl>
              <a:tblPr firstRow="1" bandRow="1">
                <a:tableStyleId>{5C22544A-7EE6-4342-B048-85BDC9FD1C3A}</a:tableStyleId>
              </a:tblPr>
              <a:tblGrid>
                <a:gridCol w="921162">
                  <a:extLst>
                    <a:ext uri="{9D8B030D-6E8A-4147-A177-3AD203B41FA5}">
                      <a16:colId xmlns:a16="http://schemas.microsoft.com/office/drawing/2014/main" val="2575079064"/>
                    </a:ext>
                  </a:extLst>
                </a:gridCol>
                <a:gridCol w="309886">
                  <a:extLst>
                    <a:ext uri="{9D8B030D-6E8A-4147-A177-3AD203B41FA5}">
                      <a16:colId xmlns:a16="http://schemas.microsoft.com/office/drawing/2014/main" val="3986821419"/>
                    </a:ext>
                  </a:extLst>
                </a:gridCol>
                <a:gridCol w="331980">
                  <a:extLst>
                    <a:ext uri="{9D8B030D-6E8A-4147-A177-3AD203B41FA5}">
                      <a16:colId xmlns:a16="http://schemas.microsoft.com/office/drawing/2014/main" val="3551618577"/>
                    </a:ext>
                  </a:extLst>
                </a:gridCol>
                <a:gridCol w="320932">
                  <a:extLst>
                    <a:ext uri="{9D8B030D-6E8A-4147-A177-3AD203B41FA5}">
                      <a16:colId xmlns:a16="http://schemas.microsoft.com/office/drawing/2014/main" val="3487382395"/>
                    </a:ext>
                  </a:extLst>
                </a:gridCol>
                <a:gridCol w="320932">
                  <a:extLst>
                    <a:ext uri="{9D8B030D-6E8A-4147-A177-3AD203B41FA5}">
                      <a16:colId xmlns:a16="http://schemas.microsoft.com/office/drawing/2014/main" val="4156114006"/>
                    </a:ext>
                  </a:extLst>
                </a:gridCol>
                <a:gridCol w="320932">
                  <a:extLst>
                    <a:ext uri="{9D8B030D-6E8A-4147-A177-3AD203B41FA5}">
                      <a16:colId xmlns:a16="http://schemas.microsoft.com/office/drawing/2014/main" val="900166651"/>
                    </a:ext>
                  </a:extLst>
                </a:gridCol>
                <a:gridCol w="320932">
                  <a:extLst>
                    <a:ext uri="{9D8B030D-6E8A-4147-A177-3AD203B41FA5}">
                      <a16:colId xmlns:a16="http://schemas.microsoft.com/office/drawing/2014/main" val="3076206358"/>
                    </a:ext>
                  </a:extLst>
                </a:gridCol>
                <a:gridCol w="326356">
                  <a:extLst>
                    <a:ext uri="{9D8B030D-6E8A-4147-A177-3AD203B41FA5}">
                      <a16:colId xmlns:a16="http://schemas.microsoft.com/office/drawing/2014/main" val="2213148013"/>
                    </a:ext>
                  </a:extLst>
                </a:gridCol>
                <a:gridCol w="320932">
                  <a:extLst>
                    <a:ext uri="{9D8B030D-6E8A-4147-A177-3AD203B41FA5}">
                      <a16:colId xmlns:a16="http://schemas.microsoft.com/office/drawing/2014/main" val="2786846827"/>
                    </a:ext>
                  </a:extLst>
                </a:gridCol>
                <a:gridCol w="320932">
                  <a:extLst>
                    <a:ext uri="{9D8B030D-6E8A-4147-A177-3AD203B41FA5}">
                      <a16:colId xmlns:a16="http://schemas.microsoft.com/office/drawing/2014/main" val="1489044427"/>
                    </a:ext>
                  </a:extLst>
                </a:gridCol>
                <a:gridCol w="320932">
                  <a:extLst>
                    <a:ext uri="{9D8B030D-6E8A-4147-A177-3AD203B41FA5}">
                      <a16:colId xmlns:a16="http://schemas.microsoft.com/office/drawing/2014/main" val="1248234441"/>
                    </a:ext>
                  </a:extLst>
                </a:gridCol>
                <a:gridCol w="320932">
                  <a:extLst>
                    <a:ext uri="{9D8B030D-6E8A-4147-A177-3AD203B41FA5}">
                      <a16:colId xmlns:a16="http://schemas.microsoft.com/office/drawing/2014/main" val="3690490590"/>
                    </a:ext>
                  </a:extLst>
                </a:gridCol>
                <a:gridCol w="320932">
                  <a:extLst>
                    <a:ext uri="{9D8B030D-6E8A-4147-A177-3AD203B41FA5}">
                      <a16:colId xmlns:a16="http://schemas.microsoft.com/office/drawing/2014/main" val="2276270850"/>
                    </a:ext>
                  </a:extLst>
                </a:gridCol>
                <a:gridCol w="320932">
                  <a:extLst>
                    <a:ext uri="{9D8B030D-6E8A-4147-A177-3AD203B41FA5}">
                      <a16:colId xmlns:a16="http://schemas.microsoft.com/office/drawing/2014/main" val="2793453874"/>
                    </a:ext>
                  </a:extLst>
                </a:gridCol>
                <a:gridCol w="320932">
                  <a:extLst>
                    <a:ext uri="{9D8B030D-6E8A-4147-A177-3AD203B41FA5}">
                      <a16:colId xmlns:a16="http://schemas.microsoft.com/office/drawing/2014/main" val="1928829175"/>
                    </a:ext>
                  </a:extLst>
                </a:gridCol>
                <a:gridCol w="320932">
                  <a:extLst>
                    <a:ext uri="{9D8B030D-6E8A-4147-A177-3AD203B41FA5}">
                      <a16:colId xmlns:a16="http://schemas.microsoft.com/office/drawing/2014/main" val="2514640100"/>
                    </a:ext>
                  </a:extLst>
                </a:gridCol>
                <a:gridCol w="181284">
                  <a:extLst>
                    <a:ext uri="{9D8B030D-6E8A-4147-A177-3AD203B41FA5}">
                      <a16:colId xmlns:a16="http://schemas.microsoft.com/office/drawing/2014/main" val="2398178831"/>
                    </a:ext>
                  </a:extLst>
                </a:gridCol>
                <a:gridCol w="139649">
                  <a:extLst>
                    <a:ext uri="{9D8B030D-6E8A-4147-A177-3AD203B41FA5}">
                      <a16:colId xmlns:a16="http://schemas.microsoft.com/office/drawing/2014/main" val="1201758935"/>
                    </a:ext>
                  </a:extLst>
                </a:gridCol>
                <a:gridCol w="320932">
                  <a:extLst>
                    <a:ext uri="{9D8B030D-6E8A-4147-A177-3AD203B41FA5}">
                      <a16:colId xmlns:a16="http://schemas.microsoft.com/office/drawing/2014/main" val="1008223930"/>
                    </a:ext>
                  </a:extLst>
                </a:gridCol>
                <a:gridCol w="320932">
                  <a:extLst>
                    <a:ext uri="{9D8B030D-6E8A-4147-A177-3AD203B41FA5}">
                      <a16:colId xmlns:a16="http://schemas.microsoft.com/office/drawing/2014/main" val="4267323943"/>
                    </a:ext>
                  </a:extLst>
                </a:gridCol>
                <a:gridCol w="320932">
                  <a:extLst>
                    <a:ext uri="{9D8B030D-6E8A-4147-A177-3AD203B41FA5}">
                      <a16:colId xmlns:a16="http://schemas.microsoft.com/office/drawing/2014/main" val="2759419218"/>
                    </a:ext>
                  </a:extLst>
                </a:gridCol>
                <a:gridCol w="320932">
                  <a:extLst>
                    <a:ext uri="{9D8B030D-6E8A-4147-A177-3AD203B41FA5}">
                      <a16:colId xmlns:a16="http://schemas.microsoft.com/office/drawing/2014/main" val="3632116637"/>
                    </a:ext>
                  </a:extLst>
                </a:gridCol>
                <a:gridCol w="320932">
                  <a:extLst>
                    <a:ext uri="{9D8B030D-6E8A-4147-A177-3AD203B41FA5}">
                      <a16:colId xmlns:a16="http://schemas.microsoft.com/office/drawing/2014/main" val="1259677597"/>
                    </a:ext>
                  </a:extLst>
                </a:gridCol>
                <a:gridCol w="320932">
                  <a:extLst>
                    <a:ext uri="{9D8B030D-6E8A-4147-A177-3AD203B41FA5}">
                      <a16:colId xmlns:a16="http://schemas.microsoft.com/office/drawing/2014/main" val="2296745446"/>
                    </a:ext>
                  </a:extLst>
                </a:gridCol>
                <a:gridCol w="320932">
                  <a:extLst>
                    <a:ext uri="{9D8B030D-6E8A-4147-A177-3AD203B41FA5}">
                      <a16:colId xmlns:a16="http://schemas.microsoft.com/office/drawing/2014/main" val="1589434733"/>
                    </a:ext>
                  </a:extLst>
                </a:gridCol>
                <a:gridCol w="320932">
                  <a:extLst>
                    <a:ext uri="{9D8B030D-6E8A-4147-A177-3AD203B41FA5}">
                      <a16:colId xmlns:a16="http://schemas.microsoft.com/office/drawing/2014/main" val="570133691"/>
                    </a:ext>
                  </a:extLst>
                </a:gridCol>
                <a:gridCol w="367991">
                  <a:extLst>
                    <a:ext uri="{9D8B030D-6E8A-4147-A177-3AD203B41FA5}">
                      <a16:colId xmlns:a16="http://schemas.microsoft.com/office/drawing/2014/main" val="2835501410"/>
                    </a:ext>
                  </a:extLst>
                </a:gridCol>
                <a:gridCol w="320932">
                  <a:extLst>
                    <a:ext uri="{9D8B030D-6E8A-4147-A177-3AD203B41FA5}">
                      <a16:colId xmlns:a16="http://schemas.microsoft.com/office/drawing/2014/main" val="940738953"/>
                    </a:ext>
                  </a:extLst>
                </a:gridCol>
                <a:gridCol w="320932">
                  <a:extLst>
                    <a:ext uri="{9D8B030D-6E8A-4147-A177-3AD203B41FA5}">
                      <a16:colId xmlns:a16="http://schemas.microsoft.com/office/drawing/2014/main" val="2224835395"/>
                    </a:ext>
                  </a:extLst>
                </a:gridCol>
                <a:gridCol w="320932">
                  <a:extLst>
                    <a:ext uri="{9D8B030D-6E8A-4147-A177-3AD203B41FA5}">
                      <a16:colId xmlns:a16="http://schemas.microsoft.com/office/drawing/2014/main" val="1195591033"/>
                    </a:ext>
                  </a:extLst>
                </a:gridCol>
                <a:gridCol w="320932">
                  <a:extLst>
                    <a:ext uri="{9D8B030D-6E8A-4147-A177-3AD203B41FA5}">
                      <a16:colId xmlns:a16="http://schemas.microsoft.com/office/drawing/2014/main" val="1731519572"/>
                    </a:ext>
                  </a:extLst>
                </a:gridCol>
                <a:gridCol w="320932">
                  <a:extLst>
                    <a:ext uri="{9D8B030D-6E8A-4147-A177-3AD203B41FA5}">
                      <a16:colId xmlns:a16="http://schemas.microsoft.com/office/drawing/2014/main" val="484441911"/>
                    </a:ext>
                  </a:extLst>
                </a:gridCol>
                <a:gridCol w="320932">
                  <a:extLst>
                    <a:ext uri="{9D8B030D-6E8A-4147-A177-3AD203B41FA5}">
                      <a16:colId xmlns:a16="http://schemas.microsoft.com/office/drawing/2014/main" val="1341860655"/>
                    </a:ext>
                  </a:extLst>
                </a:gridCol>
                <a:gridCol w="320932">
                  <a:extLst>
                    <a:ext uri="{9D8B030D-6E8A-4147-A177-3AD203B41FA5}">
                      <a16:colId xmlns:a16="http://schemas.microsoft.com/office/drawing/2014/main" val="1669114604"/>
                    </a:ext>
                  </a:extLst>
                </a:gridCol>
                <a:gridCol w="320932">
                  <a:extLst>
                    <a:ext uri="{9D8B030D-6E8A-4147-A177-3AD203B41FA5}">
                      <a16:colId xmlns:a16="http://schemas.microsoft.com/office/drawing/2014/main" val="2309195790"/>
                    </a:ext>
                  </a:extLst>
                </a:gridCol>
                <a:gridCol w="320932">
                  <a:extLst>
                    <a:ext uri="{9D8B030D-6E8A-4147-A177-3AD203B41FA5}">
                      <a16:colId xmlns:a16="http://schemas.microsoft.com/office/drawing/2014/main" val="4039707661"/>
                    </a:ext>
                  </a:extLst>
                </a:gridCol>
              </a:tblGrid>
              <a:tr h="291707">
                <a:tc gridSpan="17">
                  <a:txBody>
                    <a:bodyPr/>
                    <a:lstStyle/>
                    <a:p>
                      <a:pPr algn="ctr"/>
                      <a:r>
                        <a:rPr lang="en-IN" sz="1400" dirty="0">
                          <a:latin typeface="Arial" panose="020B0604020202020204" pitchFamily="34" charset="0"/>
                          <a:cs typeface="Arial" panose="020B0604020202020204" pitchFamily="34" charset="0"/>
                        </a:rPr>
                        <a:t>September</a:t>
                      </a:r>
                    </a:p>
                  </a:txBody>
                  <a:tcPr>
                    <a:solidFill>
                      <a:srgbClr val="0A3A6A"/>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gridSpan="13">
                  <a:txBody>
                    <a:bodyPr/>
                    <a:lstStyle/>
                    <a:p>
                      <a:pPr algn="ctr"/>
                      <a:r>
                        <a:rPr lang="en-IN" sz="1400" dirty="0">
                          <a:latin typeface="Arial" panose="020B0604020202020204" pitchFamily="34" charset="0"/>
                          <a:cs typeface="Arial" panose="020B0604020202020204" pitchFamily="34" charset="0"/>
                        </a:rPr>
                        <a:t>Q2</a:t>
                      </a:r>
                    </a:p>
                  </a:txBody>
                  <a:tcPr anchor="ctr">
                    <a:solidFill>
                      <a:srgbClr val="0F6756"/>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6">
                  <a:txBody>
                    <a:bodyPr/>
                    <a:lstStyle/>
                    <a:p>
                      <a:endParaRPr lang="en-IN" sz="1400" dirty="0"/>
                    </a:p>
                  </a:txBody>
                  <a:tcPr>
                    <a:solidFill>
                      <a:srgbClr val="627C34"/>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91934495"/>
                  </a:ext>
                </a:extLst>
              </a:tr>
              <a:tr h="29170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Text Here </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060AE"/>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January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February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March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endParaRPr lang="en-IN" sz="1400" dirty="0"/>
                    </a:p>
                  </a:txBody>
                  <a:tcPr/>
                </a:tc>
                <a:tc gridSpan="6">
                  <a:txBody>
                    <a:bodyPr/>
                    <a:lstStyle/>
                    <a:p>
                      <a:pPr algn="ctr"/>
                      <a:r>
                        <a:rPr lang="en-IN" sz="1400" dirty="0">
                          <a:solidFill>
                            <a:schemeClr val="bg1"/>
                          </a:solidFill>
                          <a:latin typeface="Arial" panose="020B0604020202020204" pitchFamily="34" charset="0"/>
                          <a:cs typeface="Arial" panose="020B0604020202020204" pitchFamily="34" charset="0"/>
                        </a:rPr>
                        <a:t>April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a:p>
                  </a:txBody>
                  <a:tcPr/>
                </a:tc>
                <a:tc hMerge="1">
                  <a:txBody>
                    <a:bodyPr/>
                    <a:lstStyle/>
                    <a:p>
                      <a:endParaRPr lang="en-IN" sz="1400" dirty="0"/>
                    </a:p>
                  </a:txBody>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gridSpan="4">
                  <a:txBody>
                    <a:bodyPr/>
                    <a:lstStyle/>
                    <a:p>
                      <a:pPr algn="ctr"/>
                      <a:r>
                        <a:rPr lang="en-IN" sz="1400" dirty="0">
                          <a:solidFill>
                            <a:schemeClr val="bg1"/>
                          </a:solidFill>
                          <a:latin typeface="Arial" panose="020B0604020202020204" pitchFamily="34" charset="0"/>
                          <a:cs typeface="Arial" panose="020B0604020202020204" pitchFamily="34" charset="0"/>
                        </a:rPr>
                        <a:t>May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gridSpan="5">
                  <a:txBody>
                    <a:bodyPr/>
                    <a:lstStyle/>
                    <a:p>
                      <a:pPr algn="ctr"/>
                      <a:r>
                        <a:rPr lang="en-IN" sz="1400" dirty="0">
                          <a:solidFill>
                            <a:schemeClr val="bg1"/>
                          </a:solidFill>
                          <a:latin typeface="Arial" panose="020B0604020202020204" pitchFamily="34" charset="0"/>
                          <a:cs typeface="Arial" panose="020B0604020202020204" pitchFamily="34" charset="0"/>
                        </a:rPr>
                        <a:t>June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gridSpan="6">
                  <a:txBody>
                    <a:bodyPr/>
                    <a:lstStyle/>
                    <a:p>
                      <a:pPr algn="ctr"/>
                      <a:r>
                        <a:rPr lang="en-IN" sz="1400" dirty="0">
                          <a:solidFill>
                            <a:schemeClr val="bg1"/>
                          </a:solidFill>
                          <a:latin typeface="Arial" panose="020B0604020202020204" pitchFamily="34" charset="0"/>
                          <a:cs typeface="Arial" panose="020B0604020202020204" pitchFamily="34" charset="0"/>
                        </a:rPr>
                        <a:t>July </a:t>
                      </a:r>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rgbClr val="95B85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extLst>
                  <a:ext uri="{0D108BD9-81ED-4DB2-BD59-A6C34878D82A}">
                    <a16:rowId xmlns:a16="http://schemas.microsoft.com/office/drawing/2014/main" val="3872993599"/>
                  </a:ext>
                </a:extLst>
              </a:tr>
              <a:tr h="239334">
                <a:tc vMerge="1">
                  <a:txBody>
                    <a:bodyPr/>
                    <a:lstStyle/>
                    <a:p>
                      <a:pPr algn="l"/>
                      <a:endParaRPr lang="en-IN" sz="1100" dirty="0">
                        <a:latin typeface="Arial" panose="020B0604020202020204" pitchFamily="34" charset="0"/>
                        <a:cs typeface="Arial" panose="020B0604020202020204" pitchFamily="34" charset="0"/>
                      </a:endParaRPr>
                    </a:p>
                  </a:txBody>
                  <a:tcPr anchor="ctr">
                    <a:lnB w="12700" cap="flat" cmpd="sng" algn="ctr">
                      <a:solidFill>
                        <a:schemeClr val="bg1"/>
                      </a:solidFill>
                      <a:prstDash val="solid"/>
                      <a:round/>
                      <a:headEnd type="none" w="med" len="med"/>
                      <a:tailEnd type="none" w="med" len="med"/>
                    </a:lnB>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46</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lnR w="12700" cap="flat" cmpd="sng" algn="ctr">
                      <a:solidFill>
                        <a:schemeClr val="bg1"/>
                      </a:solidFill>
                      <a:prstDash val="solid"/>
                      <a:round/>
                      <a:headEnd type="none" w="med" len="med"/>
                      <a:tailEnd type="none" w="med" len="med"/>
                    </a:lnR>
                    <a:solidFill>
                      <a:srgbClr val="81BAF3"/>
                    </a:solidFill>
                  </a:tcPr>
                </a:tc>
                <a:tc>
                  <a:txBody>
                    <a:bodyPr/>
                    <a:lstStyle/>
                    <a:p>
                      <a:pPr algn="ctr"/>
                      <a:r>
                        <a:rPr lang="en-IN" sz="800" dirty="0">
                          <a:latin typeface="Arial" panose="020B0604020202020204" pitchFamily="34" charset="0"/>
                          <a:cs typeface="Arial" panose="020B0604020202020204" pitchFamily="34" charset="0"/>
                        </a:rPr>
                        <a:t>34</a:t>
                      </a:r>
                    </a:p>
                  </a:txBody>
                  <a:tcPr anchor="ctr">
                    <a:lnL w="12700" cap="flat" cmpd="sng" algn="ctr">
                      <a:solidFill>
                        <a:schemeClr val="bg1"/>
                      </a:solidFill>
                      <a:prstDash val="solid"/>
                      <a:round/>
                      <a:headEnd type="none" w="med" len="med"/>
                      <a:tailEnd type="none" w="med" len="med"/>
                    </a:lnL>
                    <a:solidFill>
                      <a:srgbClr val="81BAF3"/>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R w="12700" cap="flat" cmpd="sng" algn="ctr">
                      <a:solidFill>
                        <a:schemeClr val="bg1"/>
                      </a:solidFill>
                      <a:prstDash val="solid"/>
                      <a:round/>
                      <a:headEnd type="none" w="med" len="med"/>
                      <a:tailEnd type="none" w="med" len="med"/>
                    </a:lnR>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lnL w="12700" cap="flat" cmpd="sng" algn="ctr">
                      <a:solidFill>
                        <a:schemeClr val="bg1"/>
                      </a:solidFill>
                      <a:prstDash val="solid"/>
                      <a:round/>
                      <a:headEnd type="none" w="med" len="med"/>
                      <a:tailEnd type="none" w="med" len="med"/>
                    </a:lnL>
                    <a:solidFill>
                      <a:srgbClr val="81BAF3"/>
                    </a:solidFill>
                  </a:tcPr>
                </a:tc>
                <a:tc>
                  <a:txBody>
                    <a:bodyPr/>
                    <a:lstStyle/>
                    <a:p>
                      <a:pPr algn="ctr"/>
                      <a:r>
                        <a:rPr lang="en-IN" sz="800" dirty="0">
                          <a:latin typeface="Arial" panose="020B0604020202020204" pitchFamily="34" charset="0"/>
                          <a:cs typeface="Arial" panose="020B0604020202020204" pitchFamily="34" charset="0"/>
                        </a:rPr>
                        <a:t>44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34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solidFill>
                      <a:srgbClr val="C2F6EC"/>
                    </a:solidFill>
                  </a:tcPr>
                </a:tc>
                <a:tc gridSpan="2">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solidFill>
                      <a:srgbClr val="C2F6EC"/>
                    </a:solidFill>
                  </a:tcPr>
                </a:tc>
                <a:tc hMerge="1">
                  <a:txBody>
                    <a:bodyPr/>
                    <a:lstStyle/>
                    <a:p>
                      <a:endParaRPr lang="en-IN"/>
                    </a:p>
                  </a:txBody>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C2F6EC"/>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5</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29</a:t>
                      </a:r>
                    </a:p>
                  </a:txBody>
                  <a:tcPr anchor="ctr">
                    <a:lnR w="12700" cap="flat" cmpd="sng" algn="ctr">
                      <a:solidFill>
                        <a:schemeClr val="bg1"/>
                      </a:solidFill>
                      <a:prstDash val="solid"/>
                      <a:round/>
                      <a:headEnd type="none" w="med" len="med"/>
                      <a:tailEnd type="none" w="med" len="med"/>
                    </a:lnR>
                    <a:solidFill>
                      <a:srgbClr val="C2F6EC"/>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2F6EC"/>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lnL w="12700" cap="flat" cmpd="sng" algn="ctr">
                      <a:solidFill>
                        <a:schemeClr val="bg1"/>
                      </a:solidFill>
                      <a:prstDash val="solid"/>
                      <a:round/>
                      <a:headEnd type="none" w="med" len="med"/>
                      <a:tailEnd type="none" w="med" len="med"/>
                    </a:lnL>
                    <a:solidFill>
                      <a:srgbClr val="C2F6EC"/>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C2F6EC"/>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rgbClr val="C2F6EC"/>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R w="12700" cap="flat" cmpd="sng" algn="ctr">
                      <a:solidFill>
                        <a:schemeClr val="bg1"/>
                      </a:solidFill>
                      <a:prstDash val="solid"/>
                      <a:round/>
                      <a:headEnd type="none" w="med" len="med"/>
                      <a:tailEnd type="none" w="med" len="med"/>
                    </a:lnR>
                    <a:solidFill>
                      <a:srgbClr val="D1E0B6"/>
                    </a:solidFill>
                  </a:tcPr>
                </a:tc>
                <a:tc>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solidFill>
                      <a:srgbClr val="D1E0B6"/>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31</a:t>
                      </a:r>
                    </a:p>
                  </a:txBody>
                  <a:tcPr anchor="ctr">
                    <a:solidFill>
                      <a:srgbClr val="D1E0B6"/>
                    </a:solidFill>
                  </a:tcPr>
                </a:tc>
                <a:tc>
                  <a:txBody>
                    <a:bodyPr/>
                    <a:lstStyle/>
                    <a:p>
                      <a:pPr algn="ctr"/>
                      <a:r>
                        <a:rPr lang="en-IN" sz="800" dirty="0">
                          <a:latin typeface="Arial" panose="020B0604020202020204" pitchFamily="34" charset="0"/>
                          <a:cs typeface="Arial" panose="020B0604020202020204" pitchFamily="34" charset="0"/>
                        </a:rPr>
                        <a:t>7</a:t>
                      </a:r>
                    </a:p>
                  </a:txBody>
                  <a:tcPr anchor="ct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594932674"/>
                  </a:ext>
                </a:extLst>
              </a:tr>
              <a:tr h="23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a:solidFill>
                            <a:schemeClr val="bg1"/>
                          </a:solidFill>
                          <a:latin typeface="Arial" panose="020B0604020202020204" pitchFamily="34" charset="0"/>
                          <a:cs typeface="Arial" panose="020B0604020202020204" pitchFamily="34" charset="0"/>
                        </a:rPr>
                        <a:t>Project Week</a:t>
                      </a:r>
                      <a:endParaRPr lang="en-IN" sz="900" dirty="0">
                        <a:solidFill>
                          <a:schemeClr val="bg1"/>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solidFill>
                      <a:schemeClr val="tx1">
                        <a:lumMod val="65000"/>
                        <a:lumOff val="3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6</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7</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8</a:t>
                      </a:r>
                    </a:p>
                  </a:txBody>
                  <a:tcPr anchor="ctr">
                    <a:solidFill>
                      <a:schemeClr val="bg1">
                        <a:lumMod val="85000"/>
                      </a:schemeClr>
                    </a:solidFill>
                  </a:tcPr>
                </a:tc>
                <a:tc gridSpan="2">
                  <a:txBody>
                    <a:bodyPr/>
                    <a:lstStyle/>
                    <a:p>
                      <a:pPr algn="ctr"/>
                      <a:r>
                        <a:rPr lang="en-IN" sz="800" dirty="0">
                          <a:latin typeface="Arial" panose="020B0604020202020204" pitchFamily="34" charset="0"/>
                          <a:cs typeface="Arial" panose="020B0604020202020204" pitchFamily="34" charset="0"/>
                        </a:rPr>
                        <a:t>9</a:t>
                      </a:r>
                    </a:p>
                  </a:txBody>
                  <a:tcPr anchor="ctr">
                    <a:solidFill>
                      <a:schemeClr val="bg1">
                        <a:lumMod val="85000"/>
                      </a:schemeClr>
                    </a:solidFill>
                  </a:tcPr>
                </a:tc>
                <a:tc hMerge="1">
                  <a:txBody>
                    <a:bodyPr/>
                    <a:lstStyle/>
                    <a:p>
                      <a:endParaRPr lang="en-IN"/>
                    </a:p>
                  </a:txBody>
                  <a:tcPr/>
                </a:tc>
                <a:tc>
                  <a:txBody>
                    <a:bodyPr/>
                    <a:lstStyle/>
                    <a:p>
                      <a:pPr algn="ctr"/>
                      <a:r>
                        <a:rPr lang="en-IN" sz="800" dirty="0">
                          <a:latin typeface="Arial" panose="020B0604020202020204" pitchFamily="34" charset="0"/>
                          <a:cs typeface="Arial" panose="020B0604020202020204" pitchFamily="34" charset="0"/>
                        </a:rPr>
                        <a:t>10</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18</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19</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25</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26</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063410875"/>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Bacterial</a:t>
                      </a:r>
                    </a:p>
                  </a:txBody>
                  <a:tcPr anchor="ctr">
                    <a:solidFill>
                      <a:srgbClr val="1060AE"/>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920371201"/>
                  </a:ext>
                </a:extLst>
              </a:tr>
              <a:tr h="291707">
                <a:tc rowSpan="3">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Conception and Initiation</a:t>
                      </a:r>
                    </a:p>
                  </a:txBody>
                  <a:tcPr anchor="ctr">
                    <a:solidFill>
                      <a:srgbClr val="C3DEF9"/>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218285004"/>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711731952"/>
                  </a:ext>
                </a:extLst>
              </a:tr>
              <a:tr h="291707">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1E0B6"/>
                    </a:solidFill>
                  </a:tcPr>
                </a:tc>
                <a:extLst>
                  <a:ext uri="{0D108BD9-81ED-4DB2-BD59-A6C34878D82A}">
                    <a16:rowId xmlns:a16="http://schemas.microsoft.com/office/drawing/2014/main" val="2676727572"/>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 </a:t>
                      </a:r>
                    </a:p>
                  </a:txBody>
                  <a:tcPr>
                    <a:solidFill>
                      <a:srgbClr val="17A08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gridSpan="2">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hMerge="1">
                  <a:txBody>
                    <a:bodyPr/>
                    <a:lstStyle/>
                    <a:p>
                      <a:endParaRPr lang="en-IN"/>
                    </a:p>
                  </a:txBody>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P</a:t>
                      </a: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1E0B6"/>
                    </a:solidFill>
                  </a:tcPr>
                </a:tc>
                <a:extLst>
                  <a:ext uri="{0D108BD9-81ED-4DB2-BD59-A6C34878D82A}">
                    <a16:rowId xmlns:a16="http://schemas.microsoft.com/office/drawing/2014/main" val="4273842994"/>
                  </a:ext>
                </a:extLst>
              </a:tr>
              <a:tr h="291707">
                <a:tc rowSpan="5">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Sampling </a:t>
                      </a:r>
                    </a:p>
                  </a:txBody>
                  <a:tcPr anchor="ctr">
                    <a:solidFill>
                      <a:srgbClr val="C2F6EC"/>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R</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556680094"/>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dirty="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O</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2987027018"/>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J</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3231628862"/>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dirty="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E</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249211192"/>
                  </a:ext>
                </a:extLst>
              </a:tr>
              <a:tr h="291707">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gridSpan="2">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C</a:t>
                      </a:r>
                    </a:p>
                  </a:txBody>
                  <a:tcPr>
                    <a:lnB w="19050" cap="flat" cmpd="sng" algn="ctr">
                      <a:solidFill>
                        <a:schemeClr val="tx1">
                          <a:lumMod val="65000"/>
                          <a:lumOff val="35000"/>
                        </a:schemeClr>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1E0B6"/>
                    </a:solidFill>
                  </a:tcPr>
                </a:tc>
                <a:extLst>
                  <a:ext uri="{0D108BD9-81ED-4DB2-BD59-A6C34878D82A}">
                    <a16:rowId xmlns:a16="http://schemas.microsoft.com/office/drawing/2014/main" val="922572260"/>
                  </a:ext>
                </a:extLst>
              </a:tr>
              <a:tr h="2917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 </a:t>
                      </a:r>
                    </a:p>
                  </a:txBody>
                  <a:tcPr>
                    <a:solidFill>
                      <a:srgbClr val="95B85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gridSpan="2">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hMerge="1">
                  <a:txBody>
                    <a:bodyPr/>
                    <a:lstStyle/>
                    <a:p>
                      <a:endParaRPr lang="en-IN"/>
                    </a:p>
                  </a:txBody>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T</a:t>
                      </a:r>
                    </a:p>
                  </a:txBody>
                  <a:tcPr>
                    <a:lnT w="19050" cap="flat" cmpd="sng" algn="ctr">
                      <a:solidFill>
                        <a:schemeClr val="tx1">
                          <a:lumMod val="65000"/>
                          <a:lumOff val="35000"/>
                        </a:schemeClr>
                      </a:solidFill>
                      <a:prstDash val="solid"/>
                      <a:round/>
                      <a:headEnd type="none" w="med" len="med"/>
                      <a:tailEnd type="none" w="med" len="med"/>
                    </a:lnT>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1E0B6"/>
                    </a:solidFill>
                  </a:tcPr>
                </a:tc>
                <a:extLst>
                  <a:ext uri="{0D108BD9-81ED-4DB2-BD59-A6C34878D82A}">
                    <a16:rowId xmlns:a16="http://schemas.microsoft.com/office/drawing/2014/main" val="3140120925"/>
                  </a:ext>
                </a:extLst>
              </a:tr>
              <a:tr h="291707">
                <a:tc rowSpan="4">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Launch of Execution </a:t>
                      </a:r>
                    </a:p>
                  </a:txBody>
                  <a:tcPr anchor="ctr">
                    <a:solidFill>
                      <a:srgbClr val="D1E0B6"/>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dirty="0">
                        <a:solidFill>
                          <a:schemeClr val="tx1"/>
                        </a:solidFill>
                      </a:endParaRP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838006756"/>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E</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3093020916"/>
                  </a:ext>
                </a:extLst>
              </a:tr>
              <a:tr h="291707">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gridSpan="2">
                  <a:txBody>
                    <a:bodyPr/>
                    <a:lstStyle/>
                    <a:p>
                      <a:endParaRPr lang="en-IN" sz="1400"/>
                    </a:p>
                  </a:txBody>
                  <a:tcPr>
                    <a:solidFill>
                      <a:schemeClr val="bg1">
                        <a:lumMod val="95000"/>
                      </a:schemeClr>
                    </a:solidFill>
                  </a:tcPr>
                </a:tc>
                <a:tc hMerge="1">
                  <a:txBody>
                    <a:bodyPr/>
                    <a:lstStyle/>
                    <a:p>
                      <a:endParaRPr lang="en-IN"/>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N</a:t>
                      </a:r>
                    </a:p>
                  </a:txBody>
                  <a:tcPr>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1E0B6"/>
                    </a:solidFill>
                  </a:tcPr>
                </a:tc>
                <a:extLst>
                  <a:ext uri="{0D108BD9-81ED-4DB2-BD59-A6C34878D82A}">
                    <a16:rowId xmlns:a16="http://schemas.microsoft.com/office/drawing/2014/main" val="1922759040"/>
                  </a:ext>
                </a:extLst>
              </a:tr>
              <a:tr h="291707">
                <a:tc vMerge="1">
                  <a:txBody>
                    <a:bodyPr/>
                    <a:lstStyle/>
                    <a:p>
                      <a:endParaRPr lang="en-IN" sz="1400" dirty="0"/>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gridSpan="2">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hMerge="1">
                  <a:txBody>
                    <a:bodyPr/>
                    <a:lstStyle/>
                    <a:p>
                      <a:endParaRPr lang="en-IN"/>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r>
                        <a:rPr lang="en-IN" sz="1400" b="1" dirty="0">
                          <a:solidFill>
                            <a:schemeClr val="tx1"/>
                          </a:solidFill>
                          <a:latin typeface="Arial" panose="020B0604020202020204" pitchFamily="34" charset="0"/>
                          <a:cs typeface="Arial" panose="020B0604020202020204" pitchFamily="34" charset="0"/>
                        </a:rPr>
                        <a:t>D</a:t>
                      </a:r>
                    </a:p>
                  </a:txBody>
                  <a:tcPr>
                    <a:lnB w="12700" cap="flat" cmpd="sng" algn="ctr">
                      <a:solidFill>
                        <a:srgbClr val="95B856"/>
                      </a:solidFill>
                      <a:prstDash val="solid"/>
                      <a:round/>
                      <a:headEnd type="none" w="med" len="med"/>
                      <a:tailEnd type="none" w="med" len="med"/>
                    </a:lnB>
                    <a:solidFill>
                      <a:schemeClr val="bg1">
                        <a:lumMod val="85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2700" cap="flat" cmpd="sng" algn="ctr">
                      <a:solidFill>
                        <a:srgbClr val="95B856"/>
                      </a:solidFill>
                      <a:prstDash val="solid"/>
                      <a:round/>
                      <a:headEnd type="none" w="med" len="med"/>
                      <a:tailEnd type="none" w="med" len="med"/>
                    </a:lnB>
                    <a:solidFill>
                      <a:srgbClr val="D1E0B6"/>
                    </a:solidFill>
                  </a:tcPr>
                </a:tc>
                <a:extLst>
                  <a:ext uri="{0D108BD9-81ED-4DB2-BD59-A6C34878D82A}">
                    <a16:rowId xmlns:a16="http://schemas.microsoft.com/office/drawing/2014/main" val="2928012410"/>
                  </a:ext>
                </a:extLst>
              </a:tr>
              <a:tr h="0">
                <a:tc gridSpan="36">
                  <a:txBody>
                    <a:bodyPr/>
                    <a:lstStyle/>
                    <a:p>
                      <a:endParaRPr lang="en-IN" sz="100" dirty="0">
                        <a:latin typeface="Arial" panose="020B0604020202020204" pitchFamily="34" charset="0"/>
                        <a:cs typeface="Arial" panose="020B0604020202020204" pitchFamily="34" charset="0"/>
                      </a:endParaRPr>
                    </a:p>
                  </a:txBody>
                  <a:tcPr>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400" dirty="0"/>
                    </a:p>
                  </a:txBody>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tc>
                <a:extLst>
                  <a:ext uri="{0D108BD9-81ED-4DB2-BD59-A6C34878D82A}">
                    <a16:rowId xmlns:a16="http://schemas.microsoft.com/office/drawing/2014/main" val="2867142706"/>
                  </a:ext>
                </a:extLst>
              </a:tr>
            </a:tbl>
          </a:graphicData>
        </a:graphic>
      </p:graphicFrame>
      <p:grpSp>
        <p:nvGrpSpPr>
          <p:cNvPr id="7" name="Group 6">
            <a:extLst>
              <a:ext uri="{FF2B5EF4-FFF2-40B4-BE49-F238E27FC236}">
                <a16:creationId xmlns:a16="http://schemas.microsoft.com/office/drawing/2014/main" id="{0AA0975B-7F16-4EE8-BC27-D538112C7AB4}"/>
              </a:ext>
            </a:extLst>
          </p:cNvPr>
          <p:cNvGrpSpPr/>
          <p:nvPr/>
        </p:nvGrpSpPr>
        <p:grpSpPr>
          <a:xfrm>
            <a:off x="3333751" y="1814938"/>
            <a:ext cx="1425575" cy="269875"/>
            <a:chOff x="3333749" y="1822377"/>
            <a:chExt cx="1425575" cy="269875"/>
          </a:xfrm>
        </p:grpSpPr>
        <p:sp>
          <p:nvSpPr>
            <p:cNvPr id="4" name="Rectangle: Rounded Corners 3">
              <a:extLst>
                <a:ext uri="{FF2B5EF4-FFF2-40B4-BE49-F238E27FC236}">
                  <a16:creationId xmlns:a16="http://schemas.microsoft.com/office/drawing/2014/main" id="{C5A979E1-C088-40FD-B4C2-DF807C08F107}"/>
                </a:ext>
              </a:extLst>
            </p:cNvPr>
            <p:cNvSpPr/>
            <p:nvPr/>
          </p:nvSpPr>
          <p:spPr>
            <a:xfrm>
              <a:off x="3333749" y="1822377"/>
              <a:ext cx="1425575"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5" name="TextBox 4">
              <a:extLst>
                <a:ext uri="{FF2B5EF4-FFF2-40B4-BE49-F238E27FC236}">
                  <a16:creationId xmlns:a16="http://schemas.microsoft.com/office/drawing/2014/main" id="{2705FB3A-E5E2-467A-BB48-3A092FF8049A}"/>
                </a:ext>
              </a:extLst>
            </p:cNvPr>
            <p:cNvSpPr txBox="1"/>
            <p:nvPr/>
          </p:nvSpPr>
          <p:spPr>
            <a:xfrm>
              <a:off x="3489324" y="1826509"/>
              <a:ext cx="1196976"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Project Charter </a:t>
              </a:r>
            </a:p>
          </p:txBody>
        </p:sp>
      </p:grpSp>
      <p:grpSp>
        <p:nvGrpSpPr>
          <p:cNvPr id="15" name="Group 14">
            <a:extLst>
              <a:ext uri="{FF2B5EF4-FFF2-40B4-BE49-F238E27FC236}">
                <a16:creationId xmlns:a16="http://schemas.microsoft.com/office/drawing/2014/main" id="{92B7E4F4-E774-4EBF-A9DE-C16CEFCA31B7}"/>
              </a:ext>
            </a:extLst>
          </p:cNvPr>
          <p:cNvGrpSpPr/>
          <p:nvPr/>
        </p:nvGrpSpPr>
        <p:grpSpPr>
          <a:xfrm>
            <a:off x="3629026" y="2119710"/>
            <a:ext cx="1114425" cy="269875"/>
            <a:chOff x="3489324" y="1822377"/>
            <a:chExt cx="1114425" cy="269875"/>
          </a:xfrm>
        </p:grpSpPr>
        <p:sp>
          <p:nvSpPr>
            <p:cNvPr id="16" name="Rectangle: Rounded Corners 15">
              <a:extLst>
                <a:ext uri="{FF2B5EF4-FFF2-40B4-BE49-F238E27FC236}">
                  <a16:creationId xmlns:a16="http://schemas.microsoft.com/office/drawing/2014/main" id="{DABEEFDC-5C33-47F7-A6E9-E19C2332A6B0}"/>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17" name="TextBox 16">
              <a:extLst>
                <a:ext uri="{FF2B5EF4-FFF2-40B4-BE49-F238E27FC236}">
                  <a16:creationId xmlns:a16="http://schemas.microsoft.com/office/drawing/2014/main" id="{44EB7400-A95A-4739-BAFF-37818F8EF7E2}"/>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Main Review </a:t>
              </a:r>
            </a:p>
          </p:txBody>
        </p:sp>
      </p:grpSp>
      <p:grpSp>
        <p:nvGrpSpPr>
          <p:cNvPr id="18" name="Group 17">
            <a:extLst>
              <a:ext uri="{FF2B5EF4-FFF2-40B4-BE49-F238E27FC236}">
                <a16:creationId xmlns:a16="http://schemas.microsoft.com/office/drawing/2014/main" id="{4891BD65-0C25-47AC-A9F9-620185F7DFD7}"/>
              </a:ext>
            </a:extLst>
          </p:cNvPr>
          <p:cNvGrpSpPr/>
          <p:nvPr/>
        </p:nvGrpSpPr>
        <p:grpSpPr>
          <a:xfrm>
            <a:off x="3895726" y="2424099"/>
            <a:ext cx="1114425" cy="269875"/>
            <a:chOff x="3489324" y="1822377"/>
            <a:chExt cx="1114425" cy="269875"/>
          </a:xfrm>
        </p:grpSpPr>
        <p:sp>
          <p:nvSpPr>
            <p:cNvPr id="19" name="Rectangle: Rounded Corners 18">
              <a:extLst>
                <a:ext uri="{FF2B5EF4-FFF2-40B4-BE49-F238E27FC236}">
                  <a16:creationId xmlns:a16="http://schemas.microsoft.com/office/drawing/2014/main" id="{6F632638-A45D-4DDB-82BF-9CF7ABA2B06F}"/>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0" name="TextBox 19">
              <a:extLst>
                <a:ext uri="{FF2B5EF4-FFF2-40B4-BE49-F238E27FC236}">
                  <a16:creationId xmlns:a16="http://schemas.microsoft.com/office/drawing/2014/main" id="{730BA608-9DAB-4EA9-8E44-ED237D5FD2E0}"/>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Initiation </a:t>
              </a:r>
            </a:p>
          </p:txBody>
        </p:sp>
      </p:grpSp>
      <p:grpSp>
        <p:nvGrpSpPr>
          <p:cNvPr id="21" name="Group 20">
            <a:extLst>
              <a:ext uri="{FF2B5EF4-FFF2-40B4-BE49-F238E27FC236}">
                <a16:creationId xmlns:a16="http://schemas.microsoft.com/office/drawing/2014/main" id="{6581BBC7-77FE-4D3A-B072-8080F13117F0}"/>
              </a:ext>
            </a:extLst>
          </p:cNvPr>
          <p:cNvGrpSpPr/>
          <p:nvPr/>
        </p:nvGrpSpPr>
        <p:grpSpPr>
          <a:xfrm>
            <a:off x="4293990" y="3001521"/>
            <a:ext cx="1057666" cy="338554"/>
            <a:chOff x="3517703" y="1801109"/>
            <a:chExt cx="1057666" cy="338554"/>
          </a:xfrm>
        </p:grpSpPr>
        <p:sp>
          <p:nvSpPr>
            <p:cNvPr id="22" name="Rectangle: Rounded Corners 21">
              <a:extLst>
                <a:ext uri="{FF2B5EF4-FFF2-40B4-BE49-F238E27FC236}">
                  <a16:creationId xmlns:a16="http://schemas.microsoft.com/office/drawing/2014/main" id="{81F38C9E-EAEB-448B-A5B0-22AEC85A9BE1}"/>
                </a:ext>
              </a:extLst>
            </p:cNvPr>
            <p:cNvSpPr/>
            <p:nvPr/>
          </p:nvSpPr>
          <p:spPr>
            <a:xfrm>
              <a:off x="3517703" y="183544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3" name="TextBox 22">
              <a:extLst>
                <a:ext uri="{FF2B5EF4-FFF2-40B4-BE49-F238E27FC236}">
                  <a16:creationId xmlns:a16="http://schemas.microsoft.com/office/drawing/2014/main" id="{4AB74BEB-D13B-460C-8FC5-644FECAE2A1E}"/>
                </a:ext>
              </a:extLst>
            </p:cNvPr>
            <p:cNvSpPr txBox="1"/>
            <p:nvPr/>
          </p:nvSpPr>
          <p:spPr>
            <a:xfrm>
              <a:off x="3589876" y="1801109"/>
              <a:ext cx="91332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Scope and Goal Setting</a:t>
              </a:r>
            </a:p>
          </p:txBody>
        </p:sp>
      </p:grpSp>
      <p:grpSp>
        <p:nvGrpSpPr>
          <p:cNvPr id="24" name="Group 23">
            <a:extLst>
              <a:ext uri="{FF2B5EF4-FFF2-40B4-BE49-F238E27FC236}">
                <a16:creationId xmlns:a16="http://schemas.microsoft.com/office/drawing/2014/main" id="{F02BF3AB-B609-4339-A4D9-850A50236B70}"/>
              </a:ext>
            </a:extLst>
          </p:cNvPr>
          <p:cNvGrpSpPr/>
          <p:nvPr/>
        </p:nvGrpSpPr>
        <p:grpSpPr>
          <a:xfrm>
            <a:off x="4904541" y="3335676"/>
            <a:ext cx="1057666" cy="269875"/>
            <a:chOff x="3517703" y="1818279"/>
            <a:chExt cx="1057666" cy="269875"/>
          </a:xfrm>
        </p:grpSpPr>
        <p:sp>
          <p:nvSpPr>
            <p:cNvPr id="25" name="Rectangle: Rounded Corners 24">
              <a:extLst>
                <a:ext uri="{FF2B5EF4-FFF2-40B4-BE49-F238E27FC236}">
                  <a16:creationId xmlns:a16="http://schemas.microsoft.com/office/drawing/2014/main" id="{26685280-0A07-4184-B8AD-332A33EF1FF5}"/>
                </a:ext>
              </a:extLst>
            </p:cNvPr>
            <p:cNvSpPr/>
            <p:nvPr/>
          </p:nvSpPr>
          <p:spPr>
            <a:xfrm>
              <a:off x="3517703" y="181827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26" name="TextBox 25">
              <a:extLst>
                <a:ext uri="{FF2B5EF4-FFF2-40B4-BE49-F238E27FC236}">
                  <a16:creationId xmlns:a16="http://schemas.microsoft.com/office/drawing/2014/main" id="{2BAEEBDA-583D-4F65-BD8C-E92E277A56B9}"/>
                </a:ext>
              </a:extLst>
            </p:cNvPr>
            <p:cNvSpPr txBox="1"/>
            <p:nvPr/>
          </p:nvSpPr>
          <p:spPr>
            <a:xfrm>
              <a:off x="3589876" y="1845494"/>
              <a:ext cx="913321"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Budget </a:t>
              </a:r>
            </a:p>
          </p:txBody>
        </p:sp>
      </p:grpSp>
      <p:grpSp>
        <p:nvGrpSpPr>
          <p:cNvPr id="27" name="Group 26">
            <a:extLst>
              <a:ext uri="{FF2B5EF4-FFF2-40B4-BE49-F238E27FC236}">
                <a16:creationId xmlns:a16="http://schemas.microsoft.com/office/drawing/2014/main" id="{6BA79A23-F6C8-4B98-8433-EBB0106ADE94}"/>
              </a:ext>
            </a:extLst>
          </p:cNvPr>
          <p:cNvGrpSpPr/>
          <p:nvPr/>
        </p:nvGrpSpPr>
        <p:grpSpPr>
          <a:xfrm>
            <a:off x="4186236" y="3607182"/>
            <a:ext cx="1057666" cy="338554"/>
            <a:chOff x="3517703" y="1831886"/>
            <a:chExt cx="1057666" cy="338554"/>
          </a:xfrm>
        </p:grpSpPr>
        <p:sp>
          <p:nvSpPr>
            <p:cNvPr id="28" name="Rectangle: Rounded Corners 27">
              <a:extLst>
                <a:ext uri="{FF2B5EF4-FFF2-40B4-BE49-F238E27FC236}">
                  <a16:creationId xmlns:a16="http://schemas.microsoft.com/office/drawing/2014/main" id="{76F68321-9809-4CC4-9EB4-16328DBF490C}"/>
                </a:ext>
              </a:extLst>
            </p:cNvPr>
            <p:cNvSpPr/>
            <p:nvPr/>
          </p:nvSpPr>
          <p:spPr>
            <a:xfrm>
              <a:off x="3517703" y="186622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29" name="TextBox 28">
              <a:extLst>
                <a:ext uri="{FF2B5EF4-FFF2-40B4-BE49-F238E27FC236}">
                  <a16:creationId xmlns:a16="http://schemas.microsoft.com/office/drawing/2014/main" id="{C28FA626-B19D-4AC0-BF8D-1BA2D031606B}"/>
                </a:ext>
              </a:extLst>
            </p:cNvPr>
            <p:cNvSpPr txBox="1"/>
            <p:nvPr/>
          </p:nvSpPr>
          <p:spPr>
            <a:xfrm>
              <a:off x="3638670" y="1831886"/>
              <a:ext cx="815732"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Work Bkdwn Structure</a:t>
              </a:r>
            </a:p>
          </p:txBody>
        </p:sp>
      </p:grpSp>
      <p:grpSp>
        <p:nvGrpSpPr>
          <p:cNvPr id="30" name="Group 29">
            <a:extLst>
              <a:ext uri="{FF2B5EF4-FFF2-40B4-BE49-F238E27FC236}">
                <a16:creationId xmlns:a16="http://schemas.microsoft.com/office/drawing/2014/main" id="{A4B5A6DE-6D5B-4A14-ABA3-3045A3435E80}"/>
              </a:ext>
            </a:extLst>
          </p:cNvPr>
          <p:cNvGrpSpPr/>
          <p:nvPr/>
        </p:nvGrpSpPr>
        <p:grpSpPr>
          <a:xfrm>
            <a:off x="4603071" y="3942694"/>
            <a:ext cx="1057666" cy="269875"/>
            <a:chOff x="3517703" y="1849056"/>
            <a:chExt cx="1057666" cy="269875"/>
          </a:xfrm>
        </p:grpSpPr>
        <p:sp>
          <p:nvSpPr>
            <p:cNvPr id="31" name="Rectangle: Rounded Corners 30">
              <a:extLst>
                <a:ext uri="{FF2B5EF4-FFF2-40B4-BE49-F238E27FC236}">
                  <a16:creationId xmlns:a16="http://schemas.microsoft.com/office/drawing/2014/main" id="{B3DA7980-7296-4557-8D94-52C4572042A9}"/>
                </a:ext>
              </a:extLst>
            </p:cNvPr>
            <p:cNvSpPr/>
            <p:nvPr/>
          </p:nvSpPr>
          <p:spPr>
            <a:xfrm>
              <a:off x="3517703" y="184905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32" name="TextBox 31">
              <a:extLst>
                <a:ext uri="{FF2B5EF4-FFF2-40B4-BE49-F238E27FC236}">
                  <a16:creationId xmlns:a16="http://schemas.microsoft.com/office/drawing/2014/main" id="{A8BF892C-7977-4449-9B7D-7AB875261619}"/>
                </a:ext>
              </a:extLst>
            </p:cNvPr>
            <p:cNvSpPr txBox="1"/>
            <p:nvPr/>
          </p:nvSpPr>
          <p:spPr>
            <a:xfrm>
              <a:off x="3691709" y="1876271"/>
              <a:ext cx="709655"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3" name="Group 32">
            <a:extLst>
              <a:ext uri="{FF2B5EF4-FFF2-40B4-BE49-F238E27FC236}">
                <a16:creationId xmlns:a16="http://schemas.microsoft.com/office/drawing/2014/main" id="{1E9EF536-8929-4481-A661-ACE7E405BC94}"/>
              </a:ext>
            </a:extLst>
          </p:cNvPr>
          <p:cNvGrpSpPr/>
          <p:nvPr/>
        </p:nvGrpSpPr>
        <p:grpSpPr>
          <a:xfrm>
            <a:off x="5207816" y="4253909"/>
            <a:ext cx="1057666" cy="269875"/>
            <a:chOff x="3517703" y="1851854"/>
            <a:chExt cx="1057666" cy="269875"/>
          </a:xfrm>
        </p:grpSpPr>
        <p:sp>
          <p:nvSpPr>
            <p:cNvPr id="34" name="Rectangle: Rounded Corners 33">
              <a:extLst>
                <a:ext uri="{FF2B5EF4-FFF2-40B4-BE49-F238E27FC236}">
                  <a16:creationId xmlns:a16="http://schemas.microsoft.com/office/drawing/2014/main" id="{4DB03DD8-AED8-4DF1-9F8F-937D12FEC454}"/>
                </a:ext>
              </a:extLst>
            </p:cNvPr>
            <p:cNvSpPr/>
            <p:nvPr/>
          </p:nvSpPr>
          <p:spPr>
            <a:xfrm>
              <a:off x="3517703" y="185185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2E757F41-DABE-40A6-B870-479E212F2C3B}"/>
                </a:ext>
              </a:extLst>
            </p:cNvPr>
            <p:cNvSpPr txBox="1"/>
            <p:nvPr/>
          </p:nvSpPr>
          <p:spPr>
            <a:xfrm>
              <a:off x="3598256" y="1879069"/>
              <a:ext cx="896560"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6" name="Group 35">
            <a:extLst>
              <a:ext uri="{FF2B5EF4-FFF2-40B4-BE49-F238E27FC236}">
                <a16:creationId xmlns:a16="http://schemas.microsoft.com/office/drawing/2014/main" id="{00EF4CEA-1902-455B-9E4B-9DE4D5D50C90}"/>
              </a:ext>
            </a:extLst>
          </p:cNvPr>
          <p:cNvGrpSpPr/>
          <p:nvPr/>
        </p:nvGrpSpPr>
        <p:grpSpPr>
          <a:xfrm>
            <a:off x="4548327" y="4555521"/>
            <a:ext cx="1057666" cy="269875"/>
            <a:chOff x="3517703" y="1869024"/>
            <a:chExt cx="1057666" cy="269875"/>
          </a:xfrm>
        </p:grpSpPr>
        <p:sp>
          <p:nvSpPr>
            <p:cNvPr id="37" name="Rectangle: Rounded Corners 36">
              <a:extLst>
                <a:ext uri="{FF2B5EF4-FFF2-40B4-BE49-F238E27FC236}">
                  <a16:creationId xmlns:a16="http://schemas.microsoft.com/office/drawing/2014/main" id="{64126D9A-1956-4AE1-8E26-C1FD33F56E67}"/>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D364A0C-AB73-4829-9DA8-AD7AE5574D89}"/>
                </a:ext>
              </a:extLst>
            </p:cNvPr>
            <p:cNvSpPr txBox="1"/>
            <p:nvPr/>
          </p:nvSpPr>
          <p:spPr>
            <a:xfrm>
              <a:off x="3648711" y="1896239"/>
              <a:ext cx="795651"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Text Here </a:t>
              </a:r>
            </a:p>
          </p:txBody>
        </p:sp>
      </p:grpSp>
      <p:grpSp>
        <p:nvGrpSpPr>
          <p:cNvPr id="39" name="Group 38">
            <a:extLst>
              <a:ext uri="{FF2B5EF4-FFF2-40B4-BE49-F238E27FC236}">
                <a16:creationId xmlns:a16="http://schemas.microsoft.com/office/drawing/2014/main" id="{28CC02D1-6990-4E86-9DFA-2CD1370C33A2}"/>
              </a:ext>
            </a:extLst>
          </p:cNvPr>
          <p:cNvGrpSpPr/>
          <p:nvPr/>
        </p:nvGrpSpPr>
        <p:grpSpPr>
          <a:xfrm>
            <a:off x="4996252" y="4860938"/>
            <a:ext cx="6357548" cy="269875"/>
            <a:chOff x="3517703" y="1847283"/>
            <a:chExt cx="6357548" cy="269875"/>
          </a:xfrm>
        </p:grpSpPr>
        <p:sp>
          <p:nvSpPr>
            <p:cNvPr id="40" name="Rectangle: Rounded Corners 39">
              <a:extLst>
                <a:ext uri="{FF2B5EF4-FFF2-40B4-BE49-F238E27FC236}">
                  <a16:creationId xmlns:a16="http://schemas.microsoft.com/office/drawing/2014/main" id="{743FE2A2-BFBD-46BD-8DEF-5A4585948D05}"/>
                </a:ext>
              </a:extLst>
            </p:cNvPr>
            <p:cNvSpPr/>
            <p:nvPr/>
          </p:nvSpPr>
          <p:spPr>
            <a:xfrm>
              <a:off x="3517703" y="1847283"/>
              <a:ext cx="6357548"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D2E6247-4C94-4E76-9E03-48E0F875E59D}"/>
                </a:ext>
              </a:extLst>
            </p:cNvPr>
            <p:cNvSpPr txBox="1"/>
            <p:nvPr/>
          </p:nvSpPr>
          <p:spPr>
            <a:xfrm>
              <a:off x="5778720" y="1859110"/>
              <a:ext cx="1835515"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49" name="Group 48">
            <a:extLst>
              <a:ext uri="{FF2B5EF4-FFF2-40B4-BE49-F238E27FC236}">
                <a16:creationId xmlns:a16="http://schemas.microsoft.com/office/drawing/2014/main" id="{CF1E2FE0-BBEC-43A2-B3EE-DD2D3A27FB2C}"/>
              </a:ext>
            </a:extLst>
          </p:cNvPr>
          <p:cNvGrpSpPr/>
          <p:nvPr/>
        </p:nvGrpSpPr>
        <p:grpSpPr>
          <a:xfrm>
            <a:off x="5969678" y="5169257"/>
            <a:ext cx="5368169" cy="269875"/>
            <a:chOff x="5969676" y="5162407"/>
            <a:chExt cx="5368169" cy="269875"/>
          </a:xfrm>
        </p:grpSpPr>
        <p:sp>
          <p:nvSpPr>
            <p:cNvPr id="42" name="Rectangle: Rounded Corners 41">
              <a:extLst>
                <a:ext uri="{FF2B5EF4-FFF2-40B4-BE49-F238E27FC236}">
                  <a16:creationId xmlns:a16="http://schemas.microsoft.com/office/drawing/2014/main" id="{8737A82B-AE76-4BDB-8E16-D7696039261E}"/>
                </a:ext>
              </a:extLst>
            </p:cNvPr>
            <p:cNvSpPr/>
            <p:nvPr/>
          </p:nvSpPr>
          <p:spPr>
            <a:xfrm>
              <a:off x="5969676" y="5162407"/>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3BDB7BB2-895B-4C82-920A-3957830F612C}"/>
                </a:ext>
              </a:extLst>
            </p:cNvPr>
            <p:cNvSpPr txBox="1"/>
            <p:nvPr/>
          </p:nvSpPr>
          <p:spPr>
            <a:xfrm>
              <a:off x="7878826" y="5174234"/>
              <a:ext cx="1549869"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48" name="Group 47">
            <a:extLst>
              <a:ext uri="{FF2B5EF4-FFF2-40B4-BE49-F238E27FC236}">
                <a16:creationId xmlns:a16="http://schemas.microsoft.com/office/drawing/2014/main" id="{32FA8C8A-51EA-4EDD-BE39-21A5EC8DC41B}"/>
              </a:ext>
            </a:extLst>
          </p:cNvPr>
          <p:cNvGrpSpPr/>
          <p:nvPr/>
        </p:nvGrpSpPr>
        <p:grpSpPr>
          <a:xfrm>
            <a:off x="5194743" y="5479834"/>
            <a:ext cx="5368169" cy="269875"/>
            <a:chOff x="5194741" y="5491246"/>
            <a:chExt cx="5368169" cy="269875"/>
          </a:xfrm>
        </p:grpSpPr>
        <p:sp>
          <p:nvSpPr>
            <p:cNvPr id="44" name="Rectangle: Rounded Corners 43">
              <a:extLst>
                <a:ext uri="{FF2B5EF4-FFF2-40B4-BE49-F238E27FC236}">
                  <a16:creationId xmlns:a16="http://schemas.microsoft.com/office/drawing/2014/main" id="{C06E867F-46AD-427B-A4AE-4FB0ACCD0CD2}"/>
                </a:ext>
              </a:extLst>
            </p:cNvPr>
            <p:cNvSpPr/>
            <p:nvPr/>
          </p:nvSpPr>
          <p:spPr>
            <a:xfrm>
              <a:off x="5194741" y="5491246"/>
              <a:ext cx="5368169"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4B4E344C-41EB-4D4A-A21F-DE0CE72661C3}"/>
                </a:ext>
              </a:extLst>
            </p:cNvPr>
            <p:cNvSpPr txBox="1"/>
            <p:nvPr/>
          </p:nvSpPr>
          <p:spPr>
            <a:xfrm>
              <a:off x="7103891" y="5503073"/>
              <a:ext cx="1549869"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9" name="Group 8">
            <a:extLst>
              <a:ext uri="{FF2B5EF4-FFF2-40B4-BE49-F238E27FC236}">
                <a16:creationId xmlns:a16="http://schemas.microsoft.com/office/drawing/2014/main" id="{DDDB5CE5-046E-43F0-B673-966E45E63183}"/>
              </a:ext>
            </a:extLst>
          </p:cNvPr>
          <p:cNvGrpSpPr/>
          <p:nvPr/>
        </p:nvGrpSpPr>
        <p:grpSpPr>
          <a:xfrm>
            <a:off x="6333656" y="5771185"/>
            <a:ext cx="1171265" cy="269875"/>
            <a:chOff x="6333654" y="5807994"/>
            <a:chExt cx="1171265" cy="269875"/>
          </a:xfrm>
        </p:grpSpPr>
        <p:sp>
          <p:nvSpPr>
            <p:cNvPr id="46" name="Rectangle: Rounded Corners 45">
              <a:extLst>
                <a:ext uri="{FF2B5EF4-FFF2-40B4-BE49-F238E27FC236}">
                  <a16:creationId xmlns:a16="http://schemas.microsoft.com/office/drawing/2014/main" id="{9347124D-6A67-4408-9F7F-5115246B40EE}"/>
                </a:ext>
              </a:extLst>
            </p:cNvPr>
            <p:cNvSpPr/>
            <p:nvPr/>
          </p:nvSpPr>
          <p:spPr>
            <a:xfrm>
              <a:off x="6333654" y="5807994"/>
              <a:ext cx="1171265"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70E0BC3F-7AE5-4EE6-96C3-8631D93B17E4}"/>
                </a:ext>
              </a:extLst>
            </p:cNvPr>
            <p:cNvSpPr txBox="1"/>
            <p:nvPr/>
          </p:nvSpPr>
          <p:spPr>
            <a:xfrm>
              <a:off x="6492400" y="5819821"/>
              <a:ext cx="853772"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Text Here </a:t>
              </a:r>
            </a:p>
          </p:txBody>
        </p:sp>
      </p:grpSp>
      <p:grpSp>
        <p:nvGrpSpPr>
          <p:cNvPr id="61" name="Group 60">
            <a:extLst>
              <a:ext uri="{FF2B5EF4-FFF2-40B4-BE49-F238E27FC236}">
                <a16:creationId xmlns:a16="http://schemas.microsoft.com/office/drawing/2014/main" id="{0F4E3BCA-7D3E-4D58-9477-51FB14410742}"/>
              </a:ext>
            </a:extLst>
          </p:cNvPr>
          <p:cNvGrpSpPr/>
          <p:nvPr/>
        </p:nvGrpSpPr>
        <p:grpSpPr>
          <a:xfrm>
            <a:off x="10355100" y="363425"/>
            <a:ext cx="1425575" cy="6060857"/>
            <a:chOff x="10355098" y="363423"/>
            <a:chExt cx="1425575" cy="6060857"/>
          </a:xfrm>
        </p:grpSpPr>
        <p:sp>
          <p:nvSpPr>
            <p:cNvPr id="52" name="Rectangle 51">
              <a:extLst>
                <a:ext uri="{FF2B5EF4-FFF2-40B4-BE49-F238E27FC236}">
                  <a16:creationId xmlns:a16="http://schemas.microsoft.com/office/drawing/2014/main" id="{1C520B98-7A6D-4698-BB36-2803BF0FAB41}"/>
                </a:ext>
              </a:extLst>
            </p:cNvPr>
            <p:cNvSpPr/>
            <p:nvPr/>
          </p:nvSpPr>
          <p:spPr>
            <a:xfrm>
              <a:off x="10355098" y="484803"/>
              <a:ext cx="59515" cy="5939477"/>
            </a:xfrm>
            <a:prstGeom prst="rect">
              <a:avLst/>
            </a:prstGeom>
            <a:solidFill>
              <a:srgbClr val="17A0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3" name="Group 52">
              <a:extLst>
                <a:ext uri="{FF2B5EF4-FFF2-40B4-BE49-F238E27FC236}">
                  <a16:creationId xmlns:a16="http://schemas.microsoft.com/office/drawing/2014/main" id="{2C636C26-0531-466E-A13A-2CD437E98B77}"/>
                </a:ext>
              </a:extLst>
            </p:cNvPr>
            <p:cNvGrpSpPr/>
            <p:nvPr/>
          </p:nvGrpSpPr>
          <p:grpSpPr>
            <a:xfrm>
              <a:off x="10355098" y="363423"/>
              <a:ext cx="1425575" cy="338554"/>
              <a:chOff x="3333749" y="1771103"/>
              <a:chExt cx="1425575" cy="338554"/>
            </a:xfrm>
          </p:grpSpPr>
          <p:sp>
            <p:nvSpPr>
              <p:cNvPr id="54" name="Rectangle: Rounded Corners 53">
                <a:extLst>
                  <a:ext uri="{FF2B5EF4-FFF2-40B4-BE49-F238E27FC236}">
                    <a16:creationId xmlns:a16="http://schemas.microsoft.com/office/drawing/2014/main" id="{D6E9A855-DA00-4360-8788-E803F7A6A792}"/>
                  </a:ext>
                </a:extLst>
              </p:cNvPr>
              <p:cNvSpPr/>
              <p:nvPr/>
            </p:nvSpPr>
            <p:spPr>
              <a:xfrm>
                <a:off x="3333749" y="1805443"/>
                <a:ext cx="1425575"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55" name="TextBox 54">
                <a:extLst>
                  <a:ext uri="{FF2B5EF4-FFF2-40B4-BE49-F238E27FC236}">
                    <a16:creationId xmlns:a16="http://schemas.microsoft.com/office/drawing/2014/main" id="{76373729-B1C7-43F5-9C58-76CCB9BAB83A}"/>
                  </a:ext>
                </a:extLst>
              </p:cNvPr>
              <p:cNvSpPr txBox="1"/>
              <p:nvPr/>
            </p:nvSpPr>
            <p:spPr>
              <a:xfrm>
                <a:off x="3448048" y="1771103"/>
                <a:ext cx="1196976" cy="338554"/>
              </a:xfrm>
              <a:prstGeom prst="rect">
                <a:avLst/>
              </a:prstGeom>
              <a:noFill/>
            </p:spPr>
            <p:txBody>
              <a:bodyPr wrap="square" rtlCol="0">
                <a:spAutoFit/>
              </a:bodyPr>
              <a:lstStyle/>
              <a:p>
                <a:pPr algn="ctr"/>
                <a:r>
                  <a:rPr lang="en-IN" sz="1600" dirty="0">
                    <a:solidFill>
                      <a:schemeClr val="bg1"/>
                    </a:solidFill>
                    <a:latin typeface="Arial" panose="020B0604020202020204" pitchFamily="34" charset="0"/>
                    <a:cs typeface="Arial" panose="020B0604020202020204" pitchFamily="34" charset="0"/>
                  </a:rPr>
                  <a:t>Today </a:t>
                </a:r>
              </a:p>
            </p:txBody>
          </p:sp>
        </p:grpSp>
      </p:grpSp>
      <p:sp>
        <p:nvSpPr>
          <p:cNvPr id="56" name="Rectangle 55">
            <a:extLst>
              <a:ext uri="{FF2B5EF4-FFF2-40B4-BE49-F238E27FC236}">
                <a16:creationId xmlns:a16="http://schemas.microsoft.com/office/drawing/2014/main" id="{2EE23FA3-DD08-4478-8792-6653FDDAFBE4}"/>
              </a:ext>
            </a:extLst>
          </p:cNvPr>
          <p:cNvSpPr/>
          <p:nvPr/>
        </p:nvSpPr>
        <p:spPr>
          <a:xfrm>
            <a:off x="165142" y="6538602"/>
            <a:ext cx="11594128" cy="307777"/>
          </a:xfrm>
          <a:prstGeom prst="rect">
            <a:avLst/>
          </a:prstGeom>
        </p:spPr>
        <p:txBody>
          <a:bodyPr wrap="square">
            <a:spAutoFit/>
          </a:bodyPr>
          <a:lstStyle/>
          <a:p>
            <a:pPr algn="ctr">
              <a:defRPr/>
            </a:pPr>
            <a:r>
              <a:rPr lang="en-US" sz="1400" kern="0" dirty="0">
                <a:solidFill>
                  <a:schemeClr val="tx1">
                    <a:lumMod val="65000"/>
                    <a:lumOff val="35000"/>
                  </a:schemeClr>
                </a:solidFill>
                <a:latin typeface="Arial" panose="020B0604020202020204" pitchFamily="34" charset="0"/>
                <a:cs typeface="Arial" panose="020B0604020202020204" pitchFamily="34" charset="0"/>
              </a:rPr>
              <a:t>This slide is 100% editable. Adapt it to your needs and capture your audience's attention.</a:t>
            </a:r>
          </a:p>
        </p:txBody>
      </p:sp>
      <p:grpSp>
        <p:nvGrpSpPr>
          <p:cNvPr id="57" name="Group 56">
            <a:extLst>
              <a:ext uri="{FF2B5EF4-FFF2-40B4-BE49-F238E27FC236}">
                <a16:creationId xmlns:a16="http://schemas.microsoft.com/office/drawing/2014/main" id="{3DFB5618-1594-4E93-AD97-D7AD30105923}"/>
              </a:ext>
            </a:extLst>
          </p:cNvPr>
          <p:cNvGrpSpPr/>
          <p:nvPr/>
        </p:nvGrpSpPr>
        <p:grpSpPr>
          <a:xfrm>
            <a:off x="1" y="0"/>
            <a:ext cx="222680" cy="663262"/>
            <a:chOff x="1" y="138820"/>
            <a:chExt cx="222680" cy="749605"/>
          </a:xfrm>
        </p:grpSpPr>
        <p:sp>
          <p:nvSpPr>
            <p:cNvPr id="58" name="Rectangle 57">
              <a:extLst>
                <a:ext uri="{FF2B5EF4-FFF2-40B4-BE49-F238E27FC236}">
                  <a16:creationId xmlns:a16="http://schemas.microsoft.com/office/drawing/2014/main" id="{9FCA0030-A31C-464D-A208-3295465A8277}"/>
                </a:ext>
              </a:extLst>
            </p:cNvPr>
            <p:cNvSpPr/>
            <p:nvPr/>
          </p:nvSpPr>
          <p:spPr>
            <a:xfrm>
              <a:off x="1" y="138820"/>
              <a:ext cx="100440" cy="74960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A9A6FFD7-521C-459C-8D11-6CF96A9C1318}"/>
                </a:ext>
              </a:extLst>
            </p:cNvPr>
            <p:cNvSpPr/>
            <p:nvPr/>
          </p:nvSpPr>
          <p:spPr>
            <a:xfrm>
              <a:off x="103935" y="138820"/>
              <a:ext cx="118746" cy="6241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grpSp>
      <p:sp>
        <p:nvSpPr>
          <p:cNvPr id="60" name="Rectangle 59">
            <a:extLst>
              <a:ext uri="{FF2B5EF4-FFF2-40B4-BE49-F238E27FC236}">
                <a16:creationId xmlns:a16="http://schemas.microsoft.com/office/drawing/2014/main" id="{F745EDE8-4B8E-465F-8823-4ED4003955EC}"/>
              </a:ext>
            </a:extLst>
          </p:cNvPr>
          <p:cNvSpPr/>
          <p:nvPr/>
        </p:nvSpPr>
        <p:spPr>
          <a:xfrm>
            <a:off x="222884" y="3121"/>
            <a:ext cx="10132215" cy="523220"/>
          </a:xfrm>
          <a:prstGeom prst="rect">
            <a:avLst/>
          </a:prstGeom>
        </p:spPr>
        <p:txBody>
          <a:bodyPr wrap="square">
            <a:spAutoFit/>
          </a:bodyPr>
          <a:lstStyle/>
          <a:p>
            <a:pPr lvl="0">
              <a:defRPr/>
            </a:pPr>
            <a:r>
              <a:rPr lang="en-US" sz="2800" dirty="0">
                <a:solidFill>
                  <a:prstClr val="black"/>
                </a:solidFill>
                <a:latin typeface="Arial" panose="020B0604020202020204" pitchFamily="34" charset="0"/>
                <a:cs typeface="Arial" panose="020B0604020202020204" pitchFamily="34" charset="0"/>
              </a:rPr>
              <a:t>Project Planning Excel Timeline</a:t>
            </a:r>
            <a:endParaRPr lang="en-IN" sz="28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48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5118" y="1"/>
            <a:ext cx="10972800" cy="1938992"/>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Instructions To Edit This Slide</a:t>
            </a:r>
          </a:p>
          <a:p>
            <a:endParaRPr lang="en-US" sz="2000" dirty="0">
              <a:solidFill>
                <a:schemeClr val="bg1">
                  <a:lumMod val="50000"/>
                </a:schemeClr>
              </a:solidFill>
              <a:latin typeface="Arial" panose="020B0604020202020204" pitchFamily="34" charset="0"/>
              <a:cs typeface="Arial" panose="020B0604020202020204" pitchFamily="34" charset="0"/>
            </a:endParaRPr>
          </a:p>
          <a:p>
            <a:pPr algn="just"/>
            <a:r>
              <a:rPr lang="en-US" dirty="0">
                <a:solidFill>
                  <a:schemeClr val="tx1">
                    <a:lumMod val="65000"/>
                    <a:lumOff val="35000"/>
                  </a:scheme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pPr algn="just"/>
            <a:r>
              <a:rPr lang="en-US" dirty="0">
                <a:solidFill>
                  <a:schemeClr val="tx1">
                    <a:lumMod val="65000"/>
                    <a:lumOff val="35000"/>
                  </a:scheme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19" name="Group 18"/>
          <p:cNvGrpSpPr/>
          <p:nvPr/>
        </p:nvGrpSpPr>
        <p:grpSpPr>
          <a:xfrm>
            <a:off x="952200" y="2364445"/>
            <a:ext cx="10287600" cy="3810001"/>
            <a:chOff x="1113564" y="2337549"/>
            <a:chExt cx="10287600" cy="3810001"/>
          </a:xfrm>
        </p:grpSpPr>
        <p:grpSp>
          <p:nvGrpSpPr>
            <p:cNvPr id="8" name="Group 7"/>
            <p:cNvGrpSpPr/>
            <p:nvPr/>
          </p:nvGrpSpPr>
          <p:grpSpPr>
            <a:xfrm>
              <a:off x="1113564" y="2337549"/>
              <a:ext cx="1423555" cy="3810001"/>
              <a:chOff x="2256559" y="2337549"/>
              <a:chExt cx="1423555" cy="3810001"/>
            </a:xfrm>
          </p:grpSpPr>
          <p:sp>
            <p:nvSpPr>
              <p:cNvPr id="2" name="Oval 1"/>
              <p:cNvSpPr/>
              <p:nvPr/>
            </p:nvSpPr>
            <p:spPr>
              <a:xfrm>
                <a:off x="2256559" y="2337549"/>
                <a:ext cx="1423555" cy="1423555"/>
              </a:xfrm>
              <a:prstGeom prst="ellipse">
                <a:avLst/>
              </a:prstGeom>
              <a:solidFill>
                <a:srgbClr val="479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gular Pentagon 13"/>
              <p:cNvSpPr/>
              <p:nvPr/>
            </p:nvSpPr>
            <p:spPr>
              <a:xfrm>
                <a:off x="2256559" y="4723995"/>
                <a:ext cx="1423555" cy="1423555"/>
              </a:xfrm>
              <a:prstGeom prst="pentagon">
                <a:avLst/>
              </a:prstGeom>
              <a:solidFill>
                <a:srgbClr val="479B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068246" y="2337549"/>
              <a:ext cx="1423555" cy="3810001"/>
              <a:chOff x="4341668" y="2337549"/>
              <a:chExt cx="1423555" cy="3810001"/>
            </a:xfrm>
          </p:grpSpPr>
          <p:sp>
            <p:nvSpPr>
              <p:cNvPr id="9" name="Rectangle 8"/>
              <p:cNvSpPr/>
              <p:nvPr/>
            </p:nvSpPr>
            <p:spPr>
              <a:xfrm>
                <a:off x="4341668" y="2337549"/>
                <a:ext cx="1423555" cy="1423555"/>
              </a:xfrm>
              <a:prstGeom prst="rect">
                <a:avLst/>
              </a:prstGeom>
              <a:solidFill>
                <a:srgbClr val="4EB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evron 14"/>
              <p:cNvSpPr/>
              <p:nvPr/>
            </p:nvSpPr>
            <p:spPr>
              <a:xfrm>
                <a:off x="4341668" y="4723995"/>
                <a:ext cx="1423555" cy="1423555"/>
              </a:xfrm>
              <a:prstGeom prst="chevron">
                <a:avLst/>
              </a:prstGeom>
              <a:solidFill>
                <a:srgbClr val="4EBA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7022928" y="2337549"/>
              <a:ext cx="1423555" cy="3810001"/>
              <a:chOff x="6426777" y="2337549"/>
              <a:chExt cx="1423555" cy="3810001"/>
            </a:xfrm>
          </p:grpSpPr>
          <p:sp>
            <p:nvSpPr>
              <p:cNvPr id="10" name="Isosceles Triangle 9"/>
              <p:cNvSpPr/>
              <p:nvPr/>
            </p:nvSpPr>
            <p:spPr>
              <a:xfrm>
                <a:off x="6426777" y="2337549"/>
                <a:ext cx="1423555" cy="1423555"/>
              </a:xfrm>
              <a:prstGeom prst="triangle">
                <a:avLst/>
              </a:prstGeom>
              <a:solidFill>
                <a:srgbClr val="0D5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6426777" y="4723995"/>
                <a:ext cx="1423555" cy="1423555"/>
              </a:xfrm>
              <a:prstGeom prst="leftArrow">
                <a:avLst/>
              </a:prstGeom>
              <a:solidFill>
                <a:srgbClr val="0D5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9977609" y="2337549"/>
              <a:ext cx="1423555" cy="3661064"/>
              <a:chOff x="8511886" y="2337549"/>
              <a:chExt cx="1423555" cy="3661064"/>
            </a:xfrm>
          </p:grpSpPr>
          <p:sp>
            <p:nvSpPr>
              <p:cNvPr id="13" name="Diamond 12"/>
              <p:cNvSpPr/>
              <p:nvPr/>
            </p:nvSpPr>
            <p:spPr>
              <a:xfrm>
                <a:off x="8511886" y="2337549"/>
                <a:ext cx="1423555" cy="1423555"/>
              </a:xfrm>
              <a:prstGeom prst="diamond">
                <a:avLst/>
              </a:prstGeom>
              <a:solidFill>
                <a:srgbClr val="255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Callout 16"/>
              <p:cNvSpPr/>
              <p:nvPr/>
            </p:nvSpPr>
            <p:spPr>
              <a:xfrm>
                <a:off x="8511886" y="4872932"/>
                <a:ext cx="1423555" cy="1125681"/>
              </a:xfrm>
              <a:prstGeom prst="wedgeEllipseCallout">
                <a:avLst>
                  <a:gd name="adj1" fmla="val -42731"/>
                  <a:gd name="adj2" fmla="val 70850"/>
                </a:avLst>
              </a:prstGeom>
              <a:solidFill>
                <a:srgbClr val="255F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984921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srcRect l="32534" t="24081" r="39045" b="9742"/>
          <a:stretch/>
        </p:blipFill>
        <p:spPr>
          <a:xfrm>
            <a:off x="8289160" y="2139191"/>
            <a:ext cx="2420630" cy="3168822"/>
          </a:xfrm>
          <a:prstGeom prst="rect">
            <a:avLst/>
          </a:prstGeom>
        </p:spPr>
      </p:pic>
      <p:pic>
        <p:nvPicPr>
          <p:cNvPr id="18" name="Picture 17"/>
          <p:cNvPicPr>
            <a:picLocks noChangeAspect="1"/>
          </p:cNvPicPr>
          <p:nvPr/>
        </p:nvPicPr>
        <p:blipFill rotWithShape="1">
          <a:blip r:embed="rId3"/>
          <a:srcRect l="35610" t="45209" r="48595" b="24479"/>
          <a:stretch/>
        </p:blipFill>
        <p:spPr>
          <a:xfrm>
            <a:off x="1073300" y="2000798"/>
            <a:ext cx="2961282" cy="3194984"/>
          </a:xfrm>
          <a:prstGeom prst="rect">
            <a:avLst/>
          </a:prstGeom>
        </p:spPr>
      </p:pic>
      <p:sp>
        <p:nvSpPr>
          <p:cNvPr id="4" name="Rectangle 3"/>
          <p:cNvSpPr/>
          <p:nvPr/>
        </p:nvSpPr>
        <p:spPr>
          <a:xfrm>
            <a:off x="605118" y="2"/>
            <a:ext cx="10999694" cy="1354217"/>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Resize Any Shape And Edit Color</a:t>
            </a:r>
            <a:endParaRPr lang="en-US" sz="4000" b="1" i="1" u="sng" dirty="0">
              <a:solidFill>
                <a:schemeClr val="tx1">
                  <a:lumMod val="85000"/>
                  <a:lumOff val="15000"/>
                </a:schemeClr>
              </a:solidFill>
              <a:latin typeface="Arial" panose="020B0604020202020204" pitchFamily="34" charset="0"/>
              <a:cs typeface="Arial" panose="020B0604020202020204" pitchFamily="34" charset="0"/>
            </a:endParaRPr>
          </a:p>
          <a:p>
            <a:pPr algn="just"/>
            <a:endParaRPr lang="en-US" dirty="0">
              <a:solidFill>
                <a:schemeClr val="bg1">
                  <a:lumMod val="65000"/>
                </a:schemeClr>
              </a:solidFill>
              <a:latin typeface="Arial" panose="020B0604020202020204" pitchFamily="34" charset="0"/>
              <a:cs typeface="Arial" panose="020B0604020202020204" pitchFamily="34" charset="0"/>
            </a:endParaRPr>
          </a:p>
          <a:p>
            <a:pPr algn="just"/>
            <a:r>
              <a:rPr lang="en-US" dirty="0">
                <a:solidFill>
                  <a:schemeClr val="tx1">
                    <a:lumMod val="65000"/>
                    <a:lumOff val="35000"/>
                  </a:scheme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4"/>
          <a:srcRect l="34498" t="33273" r="53564" b="20036"/>
          <a:stretch/>
        </p:blipFill>
        <p:spPr>
          <a:xfrm>
            <a:off x="5235074" y="2099009"/>
            <a:ext cx="1321088" cy="2917880"/>
          </a:xfrm>
          <a:prstGeom prst="rect">
            <a:avLst/>
          </a:prstGeom>
        </p:spPr>
      </p:pic>
      <p:grpSp>
        <p:nvGrpSpPr>
          <p:cNvPr id="2" name="Group 1"/>
          <p:cNvGrpSpPr/>
          <p:nvPr/>
        </p:nvGrpSpPr>
        <p:grpSpPr>
          <a:xfrm>
            <a:off x="2315719" y="1613731"/>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659327" y="1618595"/>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8979561" y="1618595"/>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567471" y="5420244"/>
            <a:ext cx="11624531" cy="1077218"/>
          </a:xfrm>
          <a:prstGeom prst="rect">
            <a:avLst/>
          </a:prstGeom>
          <a:noFill/>
        </p:spPr>
        <p:txBody>
          <a:bodyPr wrap="square" rtlCol="0">
            <a:spAutoFit/>
          </a:bodyPr>
          <a:lstStyle/>
          <a:p>
            <a:pPr marL="342900" indent="-342900" algn="just">
              <a:buFont typeface="+mj-lt"/>
              <a:buAutoNum type="arabicPeriod"/>
            </a:pPr>
            <a:r>
              <a:rPr lang="en-US" sz="1600" dirty="0">
                <a:solidFill>
                  <a:schemeClr val="tx1">
                    <a:lumMod val="65000"/>
                    <a:lumOff val="35000"/>
                  </a:schemeClr>
                </a:solidFill>
                <a:latin typeface="Arial" panose="020B0604020202020204" pitchFamily="34" charset="0"/>
                <a:cs typeface="Arial" panose="020B0604020202020204" pitchFamily="34" charset="0"/>
              </a:rPr>
              <a:t>Right click on the object or shape that you want to change the color of.</a:t>
            </a:r>
          </a:p>
          <a:p>
            <a:pPr marL="342900" indent="-342900" algn="just">
              <a:buFont typeface="+mj-lt"/>
              <a:buAutoNum type="arabicPeriod"/>
            </a:pPr>
            <a:r>
              <a:rPr lang="en-GB" sz="1600" dirty="0">
                <a:solidFill>
                  <a:schemeClr val="tx1">
                    <a:lumMod val="65000"/>
                    <a:lumOff val="35000"/>
                  </a:schemeClr>
                </a:solidFill>
                <a:latin typeface="Arial" panose="020B0604020202020204" pitchFamily="34" charset="0"/>
                <a:cs typeface="Arial" panose="020B0604020202020204" pitchFamily="34" charset="0"/>
              </a:rPr>
              <a:t>Choose Format Shape in the dialog box.</a:t>
            </a:r>
          </a:p>
          <a:p>
            <a:pPr marL="342900" indent="-342900" algn="just">
              <a:buFont typeface="+mj-lt"/>
              <a:buAutoNum type="arabicPeriod"/>
            </a:pPr>
            <a:r>
              <a:rPr lang="en-GB" sz="1600" dirty="0">
                <a:solidFill>
                  <a:schemeClr val="tx1">
                    <a:lumMod val="65000"/>
                    <a:lumOff val="35000"/>
                  </a:scheme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spTree>
    <p:extLst>
      <p:ext uri="{BB962C8B-B14F-4D97-AF65-F5344CB8AC3E}">
        <p14:creationId xmlns:p14="http://schemas.microsoft.com/office/powerpoint/2010/main" val="6499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srcRect l="47657" t="30506" r="26909" b="40129"/>
          <a:stretch/>
        </p:blipFill>
        <p:spPr>
          <a:xfrm>
            <a:off x="8266823" y="2285552"/>
            <a:ext cx="2671528" cy="1734150"/>
          </a:xfrm>
          <a:prstGeom prst="rect">
            <a:avLst/>
          </a:prstGeom>
        </p:spPr>
      </p:pic>
      <p:pic>
        <p:nvPicPr>
          <p:cNvPr id="17" name="Picture 16"/>
          <p:cNvPicPr>
            <a:picLocks noChangeAspect="1"/>
          </p:cNvPicPr>
          <p:nvPr/>
        </p:nvPicPr>
        <p:blipFill rotWithShape="1">
          <a:blip r:embed="rId3"/>
          <a:srcRect l="35945" t="44592" r="38175" b="25050"/>
          <a:stretch/>
        </p:blipFill>
        <p:spPr>
          <a:xfrm>
            <a:off x="1031044" y="2135729"/>
            <a:ext cx="2363126" cy="1558440"/>
          </a:xfrm>
          <a:prstGeom prst="rect">
            <a:avLst/>
          </a:prstGeom>
        </p:spPr>
      </p:pic>
      <p:sp>
        <p:nvSpPr>
          <p:cNvPr id="4" name="Rectangle 3"/>
          <p:cNvSpPr/>
          <p:nvPr/>
        </p:nvSpPr>
        <p:spPr>
          <a:xfrm>
            <a:off x="605120" y="2"/>
            <a:ext cx="10986247" cy="1508105"/>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Use Your Own Icons In Any Slide</a:t>
            </a:r>
          </a:p>
          <a:p>
            <a:endParaRPr lang="en-US" sz="2800" dirty="0">
              <a:solidFill>
                <a:schemeClr val="bg1">
                  <a:lumMod val="50000"/>
                </a:schemeClr>
              </a:solidFill>
              <a:latin typeface="Arial" panose="020B0604020202020204" pitchFamily="34" charset="0"/>
              <a:cs typeface="Arial" panose="020B0604020202020204" pitchFamily="34" charset="0"/>
            </a:endParaRPr>
          </a:p>
          <a:p>
            <a:r>
              <a:rPr lang="en-US" dirty="0">
                <a:solidFill>
                  <a:schemeClr val="tx1">
                    <a:lumMod val="65000"/>
                    <a:lumOff val="35000"/>
                  </a:schemeClr>
                </a:solidFill>
                <a:latin typeface="Arial" panose="020B0604020202020204" pitchFamily="34" charset="0"/>
                <a:cs typeface="Arial" panose="020B0604020202020204" pitchFamily="34" charset="0"/>
              </a:rPr>
              <a:t>You can replace the icons in this slide with any icons you like from our site, or completely remove them if required.</a:t>
            </a:r>
          </a:p>
        </p:txBody>
      </p:sp>
      <p:grpSp>
        <p:nvGrpSpPr>
          <p:cNvPr id="2" name="Group 1"/>
          <p:cNvGrpSpPr/>
          <p:nvPr/>
        </p:nvGrpSpPr>
        <p:grpSpPr>
          <a:xfrm>
            <a:off x="1952650" y="1613731"/>
            <a:ext cx="519914" cy="459783"/>
            <a:chOff x="3068751" y="1613729"/>
            <a:chExt cx="519914" cy="459783"/>
          </a:xfrm>
        </p:grpSpPr>
        <p:sp>
          <p:nvSpPr>
            <p:cNvPr id="38" name="Rectangle 37"/>
            <p:cNvSpPr/>
            <p:nvPr/>
          </p:nvSpPr>
          <p:spPr>
            <a:xfrm>
              <a:off x="3068751" y="1613729"/>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1</a:t>
              </a:r>
            </a:p>
          </p:txBody>
        </p:sp>
        <p:sp>
          <p:nvSpPr>
            <p:cNvPr id="8" name="Oval 7"/>
            <p:cNvSpPr/>
            <p:nvPr/>
          </p:nvSpPr>
          <p:spPr>
            <a:xfrm>
              <a:off x="3484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5659326" y="1618595"/>
            <a:ext cx="545457" cy="459783"/>
            <a:chOff x="5659324" y="1618593"/>
            <a:chExt cx="545457" cy="459783"/>
          </a:xfrm>
        </p:grpSpPr>
        <p:sp>
          <p:nvSpPr>
            <p:cNvPr id="36" name="Rectangle 35"/>
            <p:cNvSpPr/>
            <p:nvPr/>
          </p:nvSpPr>
          <p:spPr>
            <a:xfrm>
              <a:off x="5659324"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2</a:t>
              </a:r>
            </a:p>
          </p:txBody>
        </p:sp>
        <p:sp>
          <p:nvSpPr>
            <p:cNvPr id="39" name="Oval 38"/>
            <p:cNvSpPr/>
            <p:nvPr/>
          </p:nvSpPr>
          <p:spPr>
            <a:xfrm>
              <a:off x="6109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9342630" y="1618595"/>
            <a:ext cx="519914" cy="459783"/>
            <a:chOff x="8468575" y="1618593"/>
            <a:chExt cx="519914" cy="459783"/>
          </a:xfrm>
        </p:grpSpPr>
        <p:sp>
          <p:nvSpPr>
            <p:cNvPr id="37" name="Rectangle 36"/>
            <p:cNvSpPr/>
            <p:nvPr/>
          </p:nvSpPr>
          <p:spPr>
            <a:xfrm>
              <a:off x="8468575" y="1618593"/>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lumMod val="75000"/>
                      <a:lumOff val="25000"/>
                    </a:schemeClr>
                  </a:solidFill>
                  <a:latin typeface="Arial" panose="020B0604020202020204" pitchFamily="34" charset="0"/>
                  <a:cs typeface="Arial" panose="020B0604020202020204" pitchFamily="34" charset="0"/>
                </a:rPr>
                <a:t>3</a:t>
              </a:r>
            </a:p>
          </p:txBody>
        </p:sp>
        <p:sp>
          <p:nvSpPr>
            <p:cNvPr id="40" name="Oval 39"/>
            <p:cNvSpPr/>
            <p:nvPr/>
          </p:nvSpPr>
          <p:spPr>
            <a:xfrm>
              <a:off x="8892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605120" y="5653946"/>
            <a:ext cx="11586881" cy="1077218"/>
          </a:xfrm>
          <a:prstGeom prst="rect">
            <a:avLst/>
          </a:prstGeom>
          <a:noFill/>
        </p:spPr>
        <p:txBody>
          <a:bodyPr wrap="square" rtlCol="0">
            <a:spAutoFit/>
          </a:bodyPr>
          <a:lstStyle/>
          <a:p>
            <a:pPr algn="just"/>
            <a:r>
              <a:rPr lang="en-US" sz="1600" dirty="0">
                <a:solidFill>
                  <a:schemeClr val="tx1">
                    <a:lumMod val="65000"/>
                    <a:lumOff val="35000"/>
                  </a:scheme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lgn="just">
              <a:buFont typeface="+mj-lt"/>
              <a:buAutoNum type="arabicPeriod"/>
            </a:pPr>
            <a:r>
              <a:rPr lang="en-US" sz="1600" dirty="0">
                <a:solidFill>
                  <a:schemeClr val="tx1">
                    <a:lumMod val="65000"/>
                    <a:lumOff val="35000"/>
                  </a:scheme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lgn="just">
              <a:buFont typeface="+mj-lt"/>
              <a:buAutoNum type="arabicPeriod"/>
            </a:pPr>
            <a:r>
              <a:rPr lang="en-US" sz="1600" dirty="0">
                <a:solidFill>
                  <a:schemeClr val="tx1">
                    <a:lumMod val="65000"/>
                    <a:lumOff val="35000"/>
                  </a:schemeClr>
                </a:solidFill>
                <a:latin typeface="Arial" panose="020B0604020202020204" pitchFamily="34" charset="0"/>
                <a:cs typeface="Arial" panose="020B0604020202020204" pitchFamily="34" charset="0"/>
              </a:rPr>
              <a:t>Delete the icon and replace it with any icon or graphic from our site.</a:t>
            </a:r>
            <a:endParaRPr lang="en-GB" sz="16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4788626" y="2095096"/>
            <a:ext cx="2614748" cy="2635624"/>
          </a:xfrm>
          <a:prstGeom prst="rect">
            <a:avLst/>
          </a:prstGeom>
        </p:spPr>
      </p:pic>
    </p:spTree>
    <p:extLst>
      <p:ext uri="{BB962C8B-B14F-4D97-AF65-F5344CB8AC3E}">
        <p14:creationId xmlns:p14="http://schemas.microsoft.com/office/powerpoint/2010/main" val="114132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14811" y="1112173"/>
            <a:ext cx="10600653" cy="4865219"/>
            <a:chOff x="795674" y="1651198"/>
            <a:chExt cx="10600653" cy="4865219"/>
          </a:xfrm>
        </p:grpSpPr>
        <p:grpSp>
          <p:nvGrpSpPr>
            <p:cNvPr id="9" name="Group 8"/>
            <p:cNvGrpSpPr/>
            <p:nvPr/>
          </p:nvGrpSpPr>
          <p:grpSpPr>
            <a:xfrm>
              <a:off x="795674" y="3011028"/>
              <a:ext cx="10600653" cy="781064"/>
              <a:chOff x="779928" y="2998151"/>
              <a:chExt cx="10600653" cy="781064"/>
            </a:xfrm>
          </p:grpSpPr>
          <p:grpSp>
            <p:nvGrpSpPr>
              <p:cNvPr id="212" name="Group 211"/>
              <p:cNvGrpSpPr/>
              <p:nvPr/>
            </p:nvGrpSpPr>
            <p:grpSpPr>
              <a:xfrm>
                <a:off x="6871190" y="2998151"/>
                <a:ext cx="698692" cy="781064"/>
                <a:chOff x="7370624" y="1776206"/>
                <a:chExt cx="1057188" cy="1181826"/>
              </a:xfrm>
              <a:solidFill>
                <a:srgbClr val="4EBA6F"/>
              </a:solid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sp>
            <p:nvSpPr>
              <p:cNvPr id="216" name="Freeform 215"/>
              <p:cNvSpPr/>
              <p:nvPr/>
            </p:nvSpPr>
            <p:spPr>
              <a:xfrm>
                <a:off x="4812775" y="3071579"/>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4EBA6F"/>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220" name="Freeform 219"/>
              <p:cNvSpPr/>
              <p:nvPr/>
            </p:nvSpPr>
            <p:spPr>
              <a:xfrm>
                <a:off x="2680114" y="3025932"/>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4EBA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224" name="Freeform 223"/>
              <p:cNvSpPr/>
              <p:nvPr/>
            </p:nvSpPr>
            <p:spPr>
              <a:xfrm>
                <a:off x="779928" y="3070158"/>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4EBA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8" name="Group 227"/>
              <p:cNvGrpSpPr/>
              <p:nvPr/>
            </p:nvGrpSpPr>
            <p:grpSpPr>
              <a:xfrm>
                <a:off x="10810259" y="3037071"/>
                <a:ext cx="570322" cy="703224"/>
                <a:chOff x="690622" y="3966187"/>
                <a:chExt cx="669174" cy="825115"/>
              </a:xfrm>
              <a:solidFill>
                <a:srgbClr val="4EBA6F"/>
              </a:solid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32" name="Freeform 231"/>
              <p:cNvSpPr/>
              <p:nvPr/>
            </p:nvSpPr>
            <p:spPr>
              <a:xfrm flipV="1">
                <a:off x="8874883" y="3084544"/>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4EBA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10" name="Group 9"/>
            <p:cNvGrpSpPr/>
            <p:nvPr/>
          </p:nvGrpSpPr>
          <p:grpSpPr>
            <a:xfrm>
              <a:off x="835431" y="4430281"/>
              <a:ext cx="10521138" cy="812732"/>
              <a:chOff x="778333" y="4159826"/>
              <a:chExt cx="10521138" cy="812732"/>
            </a:xfrm>
          </p:grpSpPr>
          <p:grpSp>
            <p:nvGrpSpPr>
              <p:cNvPr id="213" name="Group 212"/>
              <p:cNvGrpSpPr/>
              <p:nvPr/>
            </p:nvGrpSpPr>
            <p:grpSpPr>
              <a:xfrm>
                <a:off x="6783105" y="4326275"/>
                <a:ext cx="874862" cy="479835"/>
                <a:chOff x="3485967" y="3223136"/>
                <a:chExt cx="884894" cy="485338"/>
              </a:xfrm>
              <a:solidFill>
                <a:srgbClr val="0D5190"/>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17" name="Group 216"/>
              <p:cNvGrpSpPr/>
              <p:nvPr/>
            </p:nvGrpSpPr>
            <p:grpSpPr>
              <a:xfrm>
                <a:off x="4908740" y="4230916"/>
                <a:ext cx="442851" cy="670552"/>
                <a:chOff x="7162118" y="1922306"/>
                <a:chExt cx="717438" cy="1086322"/>
              </a:xfrm>
              <a:solidFill>
                <a:srgbClr val="0D5190"/>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21" name="Group 220"/>
              <p:cNvGrpSpPr/>
              <p:nvPr/>
            </p:nvGrpSpPr>
            <p:grpSpPr>
              <a:xfrm>
                <a:off x="2751824" y="4273613"/>
                <a:ext cx="582085" cy="585158"/>
                <a:chOff x="2130683" y="2079870"/>
                <a:chExt cx="4390433" cy="4413610"/>
              </a:xfrm>
              <a:solidFill>
                <a:srgbClr val="0D5190"/>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25" name="Group 224"/>
              <p:cNvGrpSpPr/>
              <p:nvPr/>
            </p:nvGrpSpPr>
            <p:grpSpPr>
              <a:xfrm>
                <a:off x="778333" y="4159826"/>
                <a:ext cx="640154" cy="812732"/>
                <a:chOff x="1224581" y="2015160"/>
                <a:chExt cx="692208" cy="878824"/>
              </a:xfrm>
              <a:solidFill>
                <a:srgbClr val="0D5190"/>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sp>
            <p:nvSpPr>
              <p:cNvPr id="230" name="Freeform 229"/>
              <p:cNvSpPr/>
              <p:nvPr/>
            </p:nvSpPr>
            <p:spPr>
              <a:xfrm rot="18999791">
                <a:off x="10891369" y="4210787"/>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rgbClr val="0D5190"/>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233" name="Freeform 232"/>
              <p:cNvSpPr/>
              <p:nvPr/>
            </p:nvSpPr>
            <p:spPr>
              <a:xfrm flipV="1">
                <a:off x="8847988" y="4271792"/>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rgbClr val="0D519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3" name="Group 2"/>
            <p:cNvGrpSpPr/>
            <p:nvPr/>
          </p:nvGrpSpPr>
          <p:grpSpPr>
            <a:xfrm>
              <a:off x="796015" y="5881203"/>
              <a:ext cx="10599970" cy="635214"/>
              <a:chOff x="813698" y="5353169"/>
              <a:chExt cx="10599970" cy="635214"/>
            </a:xfrm>
          </p:grpSpPr>
          <p:grpSp>
            <p:nvGrpSpPr>
              <p:cNvPr id="214" name="Group 213"/>
              <p:cNvGrpSpPr/>
              <p:nvPr/>
            </p:nvGrpSpPr>
            <p:grpSpPr>
              <a:xfrm>
                <a:off x="6844825" y="5353169"/>
                <a:ext cx="751422" cy="635214"/>
                <a:chOff x="6293887" y="2500564"/>
                <a:chExt cx="946844" cy="800414"/>
              </a:xfrm>
              <a:solidFill>
                <a:srgbClr val="255F37"/>
              </a:solid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8" name="Group 217"/>
              <p:cNvGrpSpPr/>
              <p:nvPr/>
            </p:nvGrpSpPr>
            <p:grpSpPr>
              <a:xfrm>
                <a:off x="4812116" y="5421550"/>
                <a:ext cx="636098" cy="498452"/>
                <a:chOff x="5355703" y="5434094"/>
                <a:chExt cx="880442" cy="689925"/>
              </a:xfrm>
              <a:solidFill>
                <a:srgbClr val="255F37"/>
              </a:solid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222" name="Group 221"/>
              <p:cNvGrpSpPr/>
              <p:nvPr/>
            </p:nvGrpSpPr>
            <p:grpSpPr>
              <a:xfrm>
                <a:off x="2670265" y="5372973"/>
                <a:ext cx="745202" cy="595607"/>
                <a:chOff x="3230535" y="2315028"/>
                <a:chExt cx="4203539" cy="3326439"/>
              </a:xfrm>
              <a:solidFill>
                <a:srgbClr val="255F37"/>
              </a:solid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226" name="Group 225"/>
              <p:cNvGrpSpPr/>
              <p:nvPr/>
            </p:nvGrpSpPr>
            <p:grpSpPr>
              <a:xfrm>
                <a:off x="813698" y="5422806"/>
                <a:ext cx="569424" cy="495940"/>
                <a:chOff x="1423344" y="4179037"/>
                <a:chExt cx="716252" cy="623822"/>
              </a:xfrm>
              <a:solidFill>
                <a:srgbClr val="255F37"/>
              </a:solid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29" name="Group 228"/>
              <p:cNvGrpSpPr/>
              <p:nvPr/>
            </p:nvGrpSpPr>
            <p:grpSpPr>
              <a:xfrm>
                <a:off x="10777172" y="5405537"/>
                <a:ext cx="636496" cy="530478"/>
                <a:chOff x="1805868" y="1095374"/>
                <a:chExt cx="4699708" cy="3916924"/>
              </a:xfrm>
              <a:solidFill>
                <a:srgbClr val="255F37"/>
              </a:solid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4" name="Group 233"/>
              <p:cNvGrpSpPr/>
              <p:nvPr/>
            </p:nvGrpSpPr>
            <p:grpSpPr>
              <a:xfrm>
                <a:off x="8893996" y="5360145"/>
                <a:ext cx="647148" cy="621262"/>
                <a:chOff x="3204066" y="2440823"/>
                <a:chExt cx="1226268" cy="1178286"/>
              </a:xfrm>
              <a:solidFill>
                <a:srgbClr val="255F37"/>
              </a:solid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 name="Group 1"/>
            <p:cNvGrpSpPr/>
            <p:nvPr/>
          </p:nvGrpSpPr>
          <p:grpSpPr>
            <a:xfrm>
              <a:off x="803914" y="1651198"/>
              <a:ext cx="10584173" cy="721641"/>
              <a:chOff x="780515" y="1651198"/>
              <a:chExt cx="10584173" cy="721641"/>
            </a:xfrm>
          </p:grpSpPr>
          <p:grpSp>
            <p:nvGrpSpPr>
              <p:cNvPr id="215" name="Group 214"/>
              <p:cNvGrpSpPr/>
              <p:nvPr/>
            </p:nvGrpSpPr>
            <p:grpSpPr>
              <a:xfrm>
                <a:off x="6818371" y="1707373"/>
                <a:ext cx="804331" cy="609291"/>
                <a:chOff x="7554372" y="3220625"/>
                <a:chExt cx="987370" cy="747946"/>
              </a:xfrm>
              <a:solidFill>
                <a:srgbClr val="479BE7"/>
              </a:solid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19" name="Group 218"/>
              <p:cNvGrpSpPr/>
              <p:nvPr/>
            </p:nvGrpSpPr>
            <p:grpSpPr>
              <a:xfrm>
                <a:off x="4667246" y="1651198"/>
                <a:ext cx="925838" cy="721641"/>
                <a:chOff x="842552" y="4657366"/>
                <a:chExt cx="759780" cy="592208"/>
              </a:xfrm>
              <a:solidFill>
                <a:srgbClr val="479BE7"/>
              </a:solid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grpSp>
            <p:nvGrpSpPr>
              <p:cNvPr id="223" name="Group 222"/>
              <p:cNvGrpSpPr/>
              <p:nvPr/>
            </p:nvGrpSpPr>
            <p:grpSpPr>
              <a:xfrm>
                <a:off x="2608508" y="1658195"/>
                <a:ext cx="868717" cy="707647"/>
                <a:chOff x="734758" y="1095428"/>
                <a:chExt cx="1075852" cy="876378"/>
              </a:xfrm>
              <a:solidFill>
                <a:srgbClr val="479BE7"/>
              </a:solidFill>
            </p:grpSpPr>
            <p:sp>
              <p:nvSpPr>
                <p:cNvPr id="325" name="Freeform 324"/>
                <p:cNvSpPr>
                  <a:spLocks/>
                </p:cNvSpPr>
                <p:nvPr/>
              </p:nvSpPr>
              <p:spPr bwMode="auto">
                <a:xfrm>
                  <a:off x="734758" y="1227808"/>
                  <a:ext cx="757340" cy="743998"/>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6" name="Freeform 325"/>
                <p:cNvSpPr>
                  <a:spLocks/>
                </p:cNvSpPr>
                <p:nvPr/>
              </p:nvSpPr>
              <p:spPr bwMode="auto">
                <a:xfrm>
                  <a:off x="849694" y="1340690"/>
                  <a:ext cx="527469" cy="518232"/>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7" name="Freeform 326"/>
                <p:cNvSpPr>
                  <a:spLocks/>
                </p:cNvSpPr>
                <p:nvPr/>
              </p:nvSpPr>
              <p:spPr bwMode="auto">
                <a:xfrm>
                  <a:off x="974890" y="1464860"/>
                  <a:ext cx="276049" cy="270919"/>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328" name="Freeform 125"/>
                <p:cNvSpPr>
                  <a:spLocks/>
                </p:cNvSpPr>
                <p:nvPr/>
              </p:nvSpPr>
              <p:spPr bwMode="auto">
                <a:xfrm>
                  <a:off x="1463358" y="1215499"/>
                  <a:ext cx="327360" cy="208319"/>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29" name="Freeform 126"/>
                <p:cNvSpPr>
                  <a:spLocks/>
                </p:cNvSpPr>
                <p:nvPr/>
              </p:nvSpPr>
              <p:spPr bwMode="auto">
                <a:xfrm>
                  <a:off x="1420770" y="1095428"/>
                  <a:ext cx="273996" cy="271944"/>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330" name="Rounded Rectangle 329"/>
                <p:cNvSpPr/>
                <p:nvPr/>
              </p:nvSpPr>
              <p:spPr>
                <a:xfrm rot="19440000">
                  <a:off x="1110684" y="1357368"/>
                  <a:ext cx="699926" cy="40547"/>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grpSp>
          <p:sp>
            <p:nvSpPr>
              <p:cNvPr id="227" name="Freeform 226"/>
              <p:cNvSpPr/>
              <p:nvPr/>
            </p:nvSpPr>
            <p:spPr>
              <a:xfrm>
                <a:off x="780515" y="1694356"/>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479B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1" name="Group 230"/>
              <p:cNvGrpSpPr/>
              <p:nvPr/>
            </p:nvGrpSpPr>
            <p:grpSpPr>
              <a:xfrm>
                <a:off x="10826152" y="1667021"/>
                <a:ext cx="538536" cy="689994"/>
                <a:chOff x="945387" y="5316120"/>
                <a:chExt cx="724244" cy="927936"/>
              </a:xfrm>
              <a:solidFill>
                <a:srgbClr val="479BE7"/>
              </a:solid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235" name="Freeform 234"/>
              <p:cNvSpPr/>
              <p:nvPr/>
            </p:nvSpPr>
            <p:spPr>
              <a:xfrm>
                <a:off x="8928672" y="1687181"/>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479BE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sp>
        <p:nvSpPr>
          <p:cNvPr id="197" name="TextBox 196"/>
          <p:cNvSpPr txBox="1"/>
          <p:nvPr/>
        </p:nvSpPr>
        <p:spPr>
          <a:xfrm>
            <a:off x="605118" y="2986"/>
            <a:ext cx="11586882" cy="1107996"/>
          </a:xfrm>
          <a:prstGeom prst="rect">
            <a:avLst/>
          </a:prstGeom>
          <a:noFill/>
        </p:spPr>
        <p:txBody>
          <a:bodyPr wrap="square" rtlCol="0">
            <a:spAutoFit/>
          </a:bodyPr>
          <a:lstStyle/>
          <a:p>
            <a:r>
              <a:rPr lang="en-US" sz="2800" i="1" dirty="0">
                <a:solidFill>
                  <a:schemeClr val="tx1">
                    <a:lumMod val="85000"/>
                    <a:lumOff val="15000"/>
                  </a:schemeClr>
                </a:solidFill>
                <a:latin typeface="Arial" panose="020B0604020202020204" pitchFamily="34" charset="0"/>
                <a:cs typeface="Arial" panose="020B0604020202020204" pitchFamily="34" charset="0"/>
              </a:rPr>
              <a:t>Select From Thousands Of Editable Icons On Every Topic</a:t>
            </a:r>
          </a:p>
          <a:p>
            <a:endParaRPr lang="en-US" sz="2000" dirty="0">
              <a:solidFill>
                <a:schemeClr val="bg1">
                  <a:lumMod val="50000"/>
                </a:schemeClr>
              </a:solidFill>
              <a:latin typeface="Arial" pitchFamily="34" charset="0"/>
              <a:cs typeface="Arial" pitchFamily="34" charset="0"/>
            </a:endParaRPr>
          </a:p>
          <a:p>
            <a:r>
              <a:rPr lang="en-US" dirty="0">
                <a:solidFill>
                  <a:schemeClr val="tx1">
                    <a:lumMod val="65000"/>
                    <a:lumOff val="35000"/>
                  </a:schemeClr>
                </a:solidFill>
                <a:latin typeface="Arial" pitchFamily="34" charset="0"/>
                <a:cs typeface="Arial" pitchFamily="34" charset="0"/>
              </a:rPr>
              <a:t>These icons are available at the Icons section on www.slideteam.net</a:t>
            </a:r>
          </a:p>
        </p:txBody>
      </p:sp>
    </p:spTree>
    <p:extLst>
      <p:ext uri="{BB962C8B-B14F-4D97-AF65-F5344CB8AC3E}">
        <p14:creationId xmlns:p14="http://schemas.microsoft.com/office/powerpoint/2010/main" val="190743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15E626-75CF-4804-B5AB-8B71FC84A5E6}"/>
              </a:ext>
            </a:extLst>
          </p:cNvPr>
          <p:cNvGraphicFramePr>
            <a:graphicFrameLocks noGrp="1"/>
          </p:cNvGraphicFramePr>
          <p:nvPr>
            <p:extLst>
              <p:ext uri="{D42A27DB-BD31-4B8C-83A1-F6EECF244321}">
                <p14:modId xmlns:p14="http://schemas.microsoft.com/office/powerpoint/2010/main" val="3720247740"/>
              </p:ext>
            </p:extLst>
          </p:nvPr>
        </p:nvGraphicFramePr>
        <p:xfrm>
          <a:off x="2" y="820035"/>
          <a:ext cx="12345347" cy="6176397"/>
        </p:xfrm>
        <a:graphic>
          <a:graphicData uri="http://schemas.openxmlformats.org/drawingml/2006/table">
            <a:tbl>
              <a:tblPr firstRow="1" bandRow="1">
                <a:tableStyleId>{5C22544A-7EE6-4342-B048-85BDC9FD1C3A}</a:tableStyleId>
              </a:tblPr>
              <a:tblGrid>
                <a:gridCol w="1148919">
                  <a:extLst>
                    <a:ext uri="{9D8B030D-6E8A-4147-A177-3AD203B41FA5}">
                      <a16:colId xmlns:a16="http://schemas.microsoft.com/office/drawing/2014/main" val="2575079064"/>
                    </a:ext>
                  </a:extLst>
                </a:gridCol>
                <a:gridCol w="323850">
                  <a:extLst>
                    <a:ext uri="{9D8B030D-6E8A-4147-A177-3AD203B41FA5}">
                      <a16:colId xmlns:a16="http://schemas.microsoft.com/office/drawing/2014/main" val="1499920042"/>
                    </a:ext>
                  </a:extLst>
                </a:gridCol>
                <a:gridCol w="317500">
                  <a:extLst>
                    <a:ext uri="{9D8B030D-6E8A-4147-A177-3AD203B41FA5}">
                      <a16:colId xmlns:a16="http://schemas.microsoft.com/office/drawing/2014/main" val="2601241496"/>
                    </a:ext>
                  </a:extLst>
                </a:gridCol>
                <a:gridCol w="323850">
                  <a:extLst>
                    <a:ext uri="{9D8B030D-6E8A-4147-A177-3AD203B41FA5}">
                      <a16:colId xmlns:a16="http://schemas.microsoft.com/office/drawing/2014/main" val="3986821419"/>
                    </a:ext>
                  </a:extLst>
                </a:gridCol>
                <a:gridCol w="304800">
                  <a:extLst>
                    <a:ext uri="{9D8B030D-6E8A-4147-A177-3AD203B41FA5}">
                      <a16:colId xmlns:a16="http://schemas.microsoft.com/office/drawing/2014/main" val="3551618577"/>
                    </a:ext>
                  </a:extLst>
                </a:gridCol>
                <a:gridCol w="406400">
                  <a:extLst>
                    <a:ext uri="{9D8B030D-6E8A-4147-A177-3AD203B41FA5}">
                      <a16:colId xmlns:a16="http://schemas.microsoft.com/office/drawing/2014/main" val="3487382395"/>
                    </a:ext>
                  </a:extLst>
                </a:gridCol>
                <a:gridCol w="323850">
                  <a:extLst>
                    <a:ext uri="{9D8B030D-6E8A-4147-A177-3AD203B41FA5}">
                      <a16:colId xmlns:a16="http://schemas.microsoft.com/office/drawing/2014/main" val="4156114006"/>
                    </a:ext>
                  </a:extLst>
                </a:gridCol>
                <a:gridCol w="266700">
                  <a:extLst>
                    <a:ext uri="{9D8B030D-6E8A-4147-A177-3AD203B41FA5}">
                      <a16:colId xmlns:a16="http://schemas.microsoft.com/office/drawing/2014/main" val="900166651"/>
                    </a:ext>
                  </a:extLst>
                </a:gridCol>
                <a:gridCol w="304800">
                  <a:extLst>
                    <a:ext uri="{9D8B030D-6E8A-4147-A177-3AD203B41FA5}">
                      <a16:colId xmlns:a16="http://schemas.microsoft.com/office/drawing/2014/main" val="3076206358"/>
                    </a:ext>
                  </a:extLst>
                </a:gridCol>
                <a:gridCol w="293736">
                  <a:extLst>
                    <a:ext uri="{9D8B030D-6E8A-4147-A177-3AD203B41FA5}">
                      <a16:colId xmlns:a16="http://schemas.microsoft.com/office/drawing/2014/main" val="2213148013"/>
                    </a:ext>
                  </a:extLst>
                </a:gridCol>
                <a:gridCol w="329619">
                  <a:extLst>
                    <a:ext uri="{9D8B030D-6E8A-4147-A177-3AD203B41FA5}">
                      <a16:colId xmlns:a16="http://schemas.microsoft.com/office/drawing/2014/main" val="2786846827"/>
                    </a:ext>
                  </a:extLst>
                </a:gridCol>
                <a:gridCol w="329619">
                  <a:extLst>
                    <a:ext uri="{9D8B030D-6E8A-4147-A177-3AD203B41FA5}">
                      <a16:colId xmlns:a16="http://schemas.microsoft.com/office/drawing/2014/main" val="1489044427"/>
                    </a:ext>
                  </a:extLst>
                </a:gridCol>
                <a:gridCol w="329619">
                  <a:extLst>
                    <a:ext uri="{9D8B030D-6E8A-4147-A177-3AD203B41FA5}">
                      <a16:colId xmlns:a16="http://schemas.microsoft.com/office/drawing/2014/main" val="1248234441"/>
                    </a:ext>
                  </a:extLst>
                </a:gridCol>
                <a:gridCol w="329619">
                  <a:extLst>
                    <a:ext uri="{9D8B030D-6E8A-4147-A177-3AD203B41FA5}">
                      <a16:colId xmlns:a16="http://schemas.microsoft.com/office/drawing/2014/main" val="3690490590"/>
                    </a:ext>
                  </a:extLst>
                </a:gridCol>
                <a:gridCol w="329619">
                  <a:extLst>
                    <a:ext uri="{9D8B030D-6E8A-4147-A177-3AD203B41FA5}">
                      <a16:colId xmlns:a16="http://schemas.microsoft.com/office/drawing/2014/main" val="2276270850"/>
                    </a:ext>
                  </a:extLst>
                </a:gridCol>
                <a:gridCol w="354268">
                  <a:extLst>
                    <a:ext uri="{9D8B030D-6E8A-4147-A177-3AD203B41FA5}">
                      <a16:colId xmlns:a16="http://schemas.microsoft.com/office/drawing/2014/main" val="2793453874"/>
                    </a:ext>
                  </a:extLst>
                </a:gridCol>
                <a:gridCol w="329619">
                  <a:extLst>
                    <a:ext uri="{9D8B030D-6E8A-4147-A177-3AD203B41FA5}">
                      <a16:colId xmlns:a16="http://schemas.microsoft.com/office/drawing/2014/main" val="1928829175"/>
                    </a:ext>
                  </a:extLst>
                </a:gridCol>
                <a:gridCol w="329619">
                  <a:extLst>
                    <a:ext uri="{9D8B030D-6E8A-4147-A177-3AD203B41FA5}">
                      <a16:colId xmlns:a16="http://schemas.microsoft.com/office/drawing/2014/main" val="2514640100"/>
                    </a:ext>
                  </a:extLst>
                </a:gridCol>
                <a:gridCol w="329620">
                  <a:extLst>
                    <a:ext uri="{9D8B030D-6E8A-4147-A177-3AD203B41FA5}">
                      <a16:colId xmlns:a16="http://schemas.microsoft.com/office/drawing/2014/main" val="2398178831"/>
                    </a:ext>
                  </a:extLst>
                </a:gridCol>
                <a:gridCol w="329619">
                  <a:extLst>
                    <a:ext uri="{9D8B030D-6E8A-4147-A177-3AD203B41FA5}">
                      <a16:colId xmlns:a16="http://schemas.microsoft.com/office/drawing/2014/main" val="1008223930"/>
                    </a:ext>
                  </a:extLst>
                </a:gridCol>
                <a:gridCol w="329619">
                  <a:extLst>
                    <a:ext uri="{9D8B030D-6E8A-4147-A177-3AD203B41FA5}">
                      <a16:colId xmlns:a16="http://schemas.microsoft.com/office/drawing/2014/main" val="4267323943"/>
                    </a:ext>
                  </a:extLst>
                </a:gridCol>
                <a:gridCol w="329619">
                  <a:extLst>
                    <a:ext uri="{9D8B030D-6E8A-4147-A177-3AD203B41FA5}">
                      <a16:colId xmlns:a16="http://schemas.microsoft.com/office/drawing/2014/main" val="2759419218"/>
                    </a:ext>
                  </a:extLst>
                </a:gridCol>
                <a:gridCol w="329619">
                  <a:extLst>
                    <a:ext uri="{9D8B030D-6E8A-4147-A177-3AD203B41FA5}">
                      <a16:colId xmlns:a16="http://schemas.microsoft.com/office/drawing/2014/main" val="3632116637"/>
                    </a:ext>
                  </a:extLst>
                </a:gridCol>
                <a:gridCol w="329619">
                  <a:extLst>
                    <a:ext uri="{9D8B030D-6E8A-4147-A177-3AD203B41FA5}">
                      <a16:colId xmlns:a16="http://schemas.microsoft.com/office/drawing/2014/main" val="1259677597"/>
                    </a:ext>
                  </a:extLst>
                </a:gridCol>
                <a:gridCol w="329619">
                  <a:extLst>
                    <a:ext uri="{9D8B030D-6E8A-4147-A177-3AD203B41FA5}">
                      <a16:colId xmlns:a16="http://schemas.microsoft.com/office/drawing/2014/main" val="2296745446"/>
                    </a:ext>
                  </a:extLst>
                </a:gridCol>
                <a:gridCol w="329619">
                  <a:extLst>
                    <a:ext uri="{9D8B030D-6E8A-4147-A177-3AD203B41FA5}">
                      <a16:colId xmlns:a16="http://schemas.microsoft.com/office/drawing/2014/main" val="1589434733"/>
                    </a:ext>
                  </a:extLst>
                </a:gridCol>
                <a:gridCol w="329619">
                  <a:extLst>
                    <a:ext uri="{9D8B030D-6E8A-4147-A177-3AD203B41FA5}">
                      <a16:colId xmlns:a16="http://schemas.microsoft.com/office/drawing/2014/main" val="570133691"/>
                    </a:ext>
                  </a:extLst>
                </a:gridCol>
                <a:gridCol w="377951">
                  <a:extLst>
                    <a:ext uri="{9D8B030D-6E8A-4147-A177-3AD203B41FA5}">
                      <a16:colId xmlns:a16="http://schemas.microsoft.com/office/drawing/2014/main" val="2835501410"/>
                    </a:ext>
                  </a:extLst>
                </a:gridCol>
                <a:gridCol w="329619">
                  <a:extLst>
                    <a:ext uri="{9D8B030D-6E8A-4147-A177-3AD203B41FA5}">
                      <a16:colId xmlns:a16="http://schemas.microsoft.com/office/drawing/2014/main" val="940738953"/>
                    </a:ext>
                  </a:extLst>
                </a:gridCol>
                <a:gridCol w="329619">
                  <a:extLst>
                    <a:ext uri="{9D8B030D-6E8A-4147-A177-3AD203B41FA5}">
                      <a16:colId xmlns:a16="http://schemas.microsoft.com/office/drawing/2014/main" val="2224835395"/>
                    </a:ext>
                  </a:extLst>
                </a:gridCol>
                <a:gridCol w="347104">
                  <a:extLst>
                    <a:ext uri="{9D8B030D-6E8A-4147-A177-3AD203B41FA5}">
                      <a16:colId xmlns:a16="http://schemas.microsoft.com/office/drawing/2014/main" val="484441911"/>
                    </a:ext>
                  </a:extLst>
                </a:gridCol>
                <a:gridCol w="329619">
                  <a:extLst>
                    <a:ext uri="{9D8B030D-6E8A-4147-A177-3AD203B41FA5}">
                      <a16:colId xmlns:a16="http://schemas.microsoft.com/office/drawing/2014/main" val="1341860655"/>
                    </a:ext>
                  </a:extLst>
                </a:gridCol>
                <a:gridCol w="329619">
                  <a:extLst>
                    <a:ext uri="{9D8B030D-6E8A-4147-A177-3AD203B41FA5}">
                      <a16:colId xmlns:a16="http://schemas.microsoft.com/office/drawing/2014/main" val="1669114604"/>
                    </a:ext>
                  </a:extLst>
                </a:gridCol>
                <a:gridCol w="329619">
                  <a:extLst>
                    <a:ext uri="{9D8B030D-6E8A-4147-A177-3AD203B41FA5}">
                      <a16:colId xmlns:a16="http://schemas.microsoft.com/office/drawing/2014/main" val="2309195790"/>
                    </a:ext>
                  </a:extLst>
                </a:gridCol>
                <a:gridCol w="329619">
                  <a:extLst>
                    <a:ext uri="{9D8B030D-6E8A-4147-A177-3AD203B41FA5}">
                      <a16:colId xmlns:a16="http://schemas.microsoft.com/office/drawing/2014/main" val="4039707661"/>
                    </a:ext>
                  </a:extLst>
                </a:gridCol>
              </a:tblGrid>
              <a:tr h="344693">
                <a:tc gridSpan="3">
                  <a:txBody>
                    <a:bodyPr/>
                    <a:lstStyle/>
                    <a:p>
                      <a:pPr algn="ctr"/>
                      <a:r>
                        <a:rPr lang="en-IN" sz="1400" dirty="0">
                          <a:latin typeface="Arial" panose="020B0604020202020204" pitchFamily="34" charset="0"/>
                          <a:cs typeface="Arial" panose="020B0604020202020204" pitchFamily="34" charset="0"/>
                        </a:rPr>
                        <a:t>August</a:t>
                      </a:r>
                    </a:p>
                  </a:txBody>
                  <a:tcPr>
                    <a:solidFill>
                      <a:schemeClr val="accent1">
                        <a:lumMod val="75000"/>
                      </a:schemeClr>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30">
                  <a:txBody>
                    <a:bodyPr/>
                    <a:lstStyle/>
                    <a:p>
                      <a:pPr algn="ctr"/>
                      <a:r>
                        <a:rPr lang="en-IN" sz="1400" dirty="0">
                          <a:latin typeface="Arial" panose="020B0604020202020204" pitchFamily="34" charset="0"/>
                          <a:cs typeface="Arial" panose="020B0604020202020204" pitchFamily="34" charset="0"/>
                        </a:rPr>
                        <a:t>September</a:t>
                      </a: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2">
                  <a:txBody>
                    <a:bodyPr/>
                    <a:lstStyle/>
                    <a:p>
                      <a:r>
                        <a:rPr lang="en-IN" sz="1400" b="1" kern="1200" dirty="0">
                          <a:solidFill>
                            <a:schemeClr val="lt1"/>
                          </a:solidFill>
                          <a:latin typeface="Arial" panose="020B0604020202020204" pitchFamily="34" charset="0"/>
                          <a:ea typeface="+mn-ea"/>
                          <a:cs typeface="Arial" panose="020B0604020202020204" pitchFamily="34" charset="0"/>
                        </a:rPr>
                        <a:t>Oct</a:t>
                      </a:r>
                    </a:p>
                  </a:txBody>
                  <a:tcPr>
                    <a:lnB w="38100" cap="flat" cmpd="sng" algn="ctr">
                      <a:solidFill>
                        <a:schemeClr val="bg1"/>
                      </a:solidFill>
                      <a:prstDash val="solid"/>
                      <a:round/>
                      <a:headEnd type="none" w="med" len="med"/>
                      <a:tailEnd type="none" w="med" len="med"/>
                    </a:lnB>
                    <a:solidFill>
                      <a:srgbClr val="0F6756"/>
                    </a:solidFill>
                  </a:tcPr>
                </a:tc>
                <a:tc hMerge="1">
                  <a:txBody>
                    <a:bodyPr/>
                    <a:lstStyle/>
                    <a:p>
                      <a:endParaRPr lang="en-IN" sz="1400" b="1" kern="1200" dirty="0">
                        <a:solidFill>
                          <a:schemeClr val="lt1"/>
                        </a:solidFill>
                        <a:latin typeface="Arial" panose="020B0604020202020204" pitchFamily="34" charset="0"/>
                        <a:ea typeface="+mn-ea"/>
                        <a:cs typeface="Arial" panose="020B0604020202020204" pitchFamily="34" charset="0"/>
                      </a:endParaRPr>
                    </a:p>
                  </a:txBody>
                  <a:tcPr>
                    <a:lnB w="38100" cap="flat" cmpd="sng" algn="ctr">
                      <a:solidFill>
                        <a:schemeClr val="bg1"/>
                      </a:solidFill>
                      <a:prstDash val="solid"/>
                      <a:round/>
                      <a:headEnd type="none" w="med" len="med"/>
                      <a:tailEnd type="none" w="med" len="med"/>
                    </a:lnB>
                    <a:solidFill>
                      <a:srgbClr val="0F6756"/>
                    </a:solidFill>
                  </a:tcPr>
                </a:tc>
                <a:extLst>
                  <a:ext uri="{0D108BD9-81ED-4DB2-BD59-A6C34878D82A}">
                    <a16:rowId xmlns:a16="http://schemas.microsoft.com/office/drawing/2014/main" val="2291934495"/>
                  </a:ext>
                </a:extLst>
              </a:tr>
              <a:tr h="30241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Dates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2021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chemeClr val="accent1">
                        <a:lumMod val="7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gridSpan="3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060AE"/>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IN" sz="1400" dirty="0"/>
                    </a:p>
                  </a:txBody>
                  <a:tcPr>
                    <a:lnL w="127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7A086"/>
                    </a:solidFill>
                  </a:tcPr>
                </a:tc>
                <a:tc hMerge="1">
                  <a:txBody>
                    <a:bodyPr/>
                    <a:lstStyle/>
                    <a:p>
                      <a:endParaRPr lang="en-IN" sz="14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993599"/>
                  </a:ext>
                </a:extLst>
              </a:tr>
              <a:tr h="237460">
                <a:tc vMerge="1">
                  <a:txBody>
                    <a:bodyPr/>
                    <a:lstStyle/>
                    <a:p>
                      <a:pPr algn="l"/>
                      <a:endParaRPr lang="en-IN" sz="1100" dirty="0">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800" dirty="0">
                          <a:latin typeface="Arial" panose="020B0604020202020204" pitchFamily="34" charset="0"/>
                          <a:cs typeface="Arial" panose="020B0604020202020204" pitchFamily="34" charset="0"/>
                        </a:rPr>
                        <a:t>30</a:t>
                      </a:r>
                    </a:p>
                  </a:txBody>
                  <a:tcPr anchor="ctr">
                    <a:solidFill>
                      <a:schemeClr val="accent1">
                        <a:lumMod val="75000"/>
                      </a:schemeClr>
                    </a:solidFill>
                  </a:tcPr>
                </a:tc>
                <a:tc>
                  <a:txBody>
                    <a:bodyPr/>
                    <a:lstStyle/>
                    <a:p>
                      <a:pPr algn="ctr"/>
                      <a:r>
                        <a:rPr lang="en-IN" sz="800" dirty="0">
                          <a:latin typeface="Arial" panose="020B0604020202020204" pitchFamily="34" charset="0"/>
                          <a:cs typeface="Arial" panose="020B0604020202020204" pitchFamily="34" charset="0"/>
                        </a:rPr>
                        <a:t>31</a:t>
                      </a:r>
                    </a:p>
                  </a:txBody>
                  <a:tcPr anchor="ctr">
                    <a:solidFill>
                      <a:schemeClr val="accent1">
                        <a:lumMod val="7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4</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6</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7</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8</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9</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11</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18</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19</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21</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25</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26</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27</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28</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29</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30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3DEF9"/>
                    </a:solidFill>
                  </a:tcPr>
                </a:tc>
                <a:tc>
                  <a:txBody>
                    <a:bodyPr/>
                    <a:lstStyle/>
                    <a:p>
                      <a:pPr algn="ctr"/>
                      <a:r>
                        <a:rPr lang="en-IN" sz="800" dirty="0">
                          <a:latin typeface="Arial" panose="020B0604020202020204" pitchFamily="34" charset="0"/>
                          <a:cs typeface="Arial" panose="020B0604020202020204" pitchFamily="34" charset="0"/>
                        </a:rPr>
                        <a:t>2</a:t>
                      </a:r>
                    </a:p>
                  </a:txBody>
                  <a:tcPr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C3DEF9"/>
                    </a:solidFill>
                  </a:tcPr>
                </a:tc>
                <a:extLst>
                  <a:ext uri="{0D108BD9-81ED-4DB2-BD59-A6C34878D82A}">
                    <a16:rowId xmlns:a16="http://schemas.microsoft.com/office/drawing/2014/main" val="2594932674"/>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Day</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lnT w="38100" cap="flat" cmpd="sng" algn="ctr">
                      <a:noFill/>
                      <a:prstDash val="solid"/>
                      <a:round/>
                      <a:headEnd type="none" w="med" len="med"/>
                      <a:tailEnd type="none" w="med" len="med"/>
                    </a:lnT>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lnR w="19050" cap="flat" cmpd="sng" algn="ctr">
                      <a:solidFill>
                        <a:schemeClr val="bg1"/>
                      </a:solidFill>
                      <a:prstDash val="solid"/>
                      <a:round/>
                      <a:headEnd type="none" w="med" len="med"/>
                      <a:tailEnd type="none" w="med" len="med"/>
                    </a:lnR>
                    <a:lnT w="12700" cmpd="sng">
                      <a:noFill/>
                    </a:lnT>
                    <a:solidFill>
                      <a:schemeClr val="bg1">
                        <a:lumMod val="85000"/>
                      </a:schemeClr>
                    </a:solidFill>
                  </a:tcPr>
                </a:tc>
                <a:extLst>
                  <a:ext uri="{0D108BD9-81ED-4DB2-BD59-A6C34878D82A}">
                    <a16:rowId xmlns:a16="http://schemas.microsoft.com/office/drawing/2014/main" val="1990289228"/>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Week</a:t>
                      </a:r>
                    </a:p>
                  </a:txBody>
                  <a:tcPr anchor="ctr">
                    <a:lnT w="12700" cap="flat" cmpd="sng" algn="ctr">
                      <a:solidFill>
                        <a:schemeClr val="bg1"/>
                      </a:solidFill>
                      <a:prstDash val="solid"/>
                      <a:round/>
                      <a:headEnd type="none" w="med" len="med"/>
                      <a:tailEnd type="none" w="med" len="med"/>
                    </a:lnT>
                    <a:solidFill>
                      <a:schemeClr val="tx1">
                        <a:lumMod val="65000"/>
                        <a:lumOff val="3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063410875"/>
                  </a:ext>
                </a:extLst>
              </a:tr>
              <a:tr h="302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a:t>
                      </a:r>
                    </a:p>
                  </a:txBody>
                  <a:tcPr anchor="ctr">
                    <a:solidFill>
                      <a:srgbClr val="1060AE"/>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tx1"/>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1920371201"/>
                  </a:ext>
                </a:extLst>
              </a:tr>
              <a:tr h="302414">
                <a:tc rowSpan="3">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Conception Definition Planning</a:t>
                      </a:r>
                    </a:p>
                    <a:p>
                      <a:pPr lvl="0"/>
                      <a:r>
                        <a:rPr lang="en-US" sz="1100" kern="1200" dirty="0">
                          <a:solidFill>
                            <a:schemeClr val="tx1">
                              <a:lumMod val="75000"/>
                              <a:lumOff val="25000"/>
                            </a:schemeClr>
                          </a:solidFill>
                          <a:latin typeface="Arial" panose="020B0604020202020204" pitchFamily="34" charset="0"/>
                          <a:ea typeface="+mn-ea"/>
                          <a:cs typeface="Arial" panose="020B0604020202020204" pitchFamily="34" charset="0"/>
                        </a:rPr>
                        <a:t>Initiation</a:t>
                      </a:r>
                    </a:p>
                  </a:txBody>
                  <a:tcPr anchor="ctr">
                    <a:solidFill>
                      <a:srgbClr val="C3DEF9"/>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2218285004"/>
                  </a:ext>
                </a:extLst>
              </a:tr>
              <a:tr h="302414">
                <a:tc vMerge="1">
                  <a:txBody>
                    <a:bodyPr/>
                    <a:lstStyle/>
                    <a:p>
                      <a:endParaRPr lang="en-IN" sz="1400" dirty="0"/>
                    </a:p>
                  </a:txBody>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dirty="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271173195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AFAF4"/>
                    </a:solidFill>
                  </a:tcPr>
                </a:tc>
                <a:extLst>
                  <a:ext uri="{0D108BD9-81ED-4DB2-BD59-A6C34878D82A}">
                    <a16:rowId xmlns:a16="http://schemas.microsoft.com/office/drawing/2014/main" val="2676727572"/>
                  </a:ext>
                </a:extLst>
              </a:tr>
              <a:tr h="27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Two</a:t>
                      </a:r>
                    </a:p>
                  </a:txBody>
                  <a:tcPr>
                    <a:solidFill>
                      <a:srgbClr val="17A086"/>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AFAF4"/>
                    </a:solidFill>
                  </a:tcPr>
                </a:tc>
                <a:extLst>
                  <a:ext uri="{0D108BD9-81ED-4DB2-BD59-A6C34878D82A}">
                    <a16:rowId xmlns:a16="http://schemas.microsoft.com/office/drawing/2014/main" val="4273842994"/>
                  </a:ext>
                </a:extLst>
              </a:tr>
              <a:tr h="302414">
                <a:tc rowSpan="5">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Pond/fish</a:t>
                      </a:r>
                    </a:p>
                    <a:p>
                      <a:endParaRPr lang="en-IN" sz="1100" dirty="0">
                        <a:solidFill>
                          <a:schemeClr val="tx1">
                            <a:lumMod val="75000"/>
                            <a:lumOff val="25000"/>
                          </a:schemeClr>
                        </a:solidFill>
                        <a:latin typeface="Arial" panose="020B0604020202020204" pitchFamily="34" charset="0"/>
                        <a:cs typeface="Arial" panose="020B0604020202020204" pitchFamily="34" charset="0"/>
                      </a:endParaRP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recovery</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preparation</a:t>
                      </a:r>
                    </a:p>
                    <a:p>
                      <a:r>
                        <a:rPr lang="en-IN" sz="1100" dirty="0">
                          <a:solidFill>
                            <a:schemeClr val="tx1">
                              <a:lumMod val="75000"/>
                              <a:lumOff val="25000"/>
                            </a:schemeClr>
                          </a:solidFill>
                          <a:latin typeface="Arial" panose="020B0604020202020204" pitchFamily="34" charset="0"/>
                          <a:cs typeface="Arial" panose="020B0604020202020204" pitchFamily="34" charset="0"/>
                        </a:rPr>
                        <a:t>Fish swabs</a:t>
                      </a:r>
                    </a:p>
                    <a:p>
                      <a:r>
                        <a:rPr lang="en-IN" sz="1100" dirty="0">
                          <a:solidFill>
                            <a:schemeClr val="tx1">
                              <a:lumMod val="75000"/>
                              <a:lumOff val="25000"/>
                            </a:schemeClr>
                          </a:solidFill>
                          <a:latin typeface="Arial" panose="020B0604020202020204" pitchFamily="34" charset="0"/>
                          <a:cs typeface="Arial" panose="020B0604020202020204" pitchFamily="34" charset="0"/>
                        </a:rPr>
                        <a:t>Immunization</a:t>
                      </a:r>
                    </a:p>
                  </a:txBody>
                  <a:tcPr anchor="ctr">
                    <a:solidFill>
                      <a:srgbClr val="C2F6EC"/>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2556680094"/>
                  </a:ext>
                </a:extLst>
              </a:tr>
              <a:tr h="302414">
                <a:tc vMerge="1">
                  <a:txBody>
                    <a:bodyPr/>
                    <a:lstStyle/>
                    <a:p>
                      <a:endParaRPr lang="en-IN" sz="1400" dirty="0"/>
                    </a:p>
                  </a:txBody>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2987027018"/>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3231628862"/>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124921119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lumMod val="9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75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rgbClr val="DAFAF4"/>
                    </a:solidFill>
                  </a:tcPr>
                </a:tc>
                <a:extLst>
                  <a:ext uri="{0D108BD9-81ED-4DB2-BD59-A6C34878D82A}">
                    <a16:rowId xmlns:a16="http://schemas.microsoft.com/office/drawing/2014/main" val="922572260"/>
                  </a:ext>
                </a:extLst>
              </a:tr>
              <a:tr h="3542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Three</a:t>
                      </a:r>
                    </a:p>
                  </a:txBody>
                  <a:tcPr>
                    <a:solidFill>
                      <a:srgbClr val="95B85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lumMod val="9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75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rgbClr val="DAFAF4"/>
                    </a:solidFill>
                  </a:tcPr>
                </a:tc>
                <a:extLst>
                  <a:ext uri="{0D108BD9-81ED-4DB2-BD59-A6C34878D82A}">
                    <a16:rowId xmlns:a16="http://schemas.microsoft.com/office/drawing/2014/main" val="3140120925"/>
                  </a:ext>
                </a:extLst>
              </a:tr>
              <a:tr h="362897">
                <a:tc rowSpan="4">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Challenge tests</a:t>
                      </a:r>
                    </a:p>
                    <a:p>
                      <a:r>
                        <a:rPr lang="en-IN" sz="1100" dirty="0">
                          <a:solidFill>
                            <a:schemeClr val="tx1">
                              <a:lumMod val="75000"/>
                              <a:lumOff val="25000"/>
                            </a:schemeClr>
                          </a:solidFill>
                          <a:latin typeface="Arial" panose="020B0604020202020204" pitchFamily="34" charset="0"/>
                          <a:cs typeface="Arial" panose="020B0604020202020204" pitchFamily="34" charset="0"/>
                        </a:rPr>
                        <a:t>Lab assays ELISA &amp; PCR</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Bacteriology</a:t>
                      </a:r>
                    </a:p>
                    <a:p>
                      <a:r>
                        <a:rPr lang="en-IN" sz="1100" dirty="0">
                          <a:solidFill>
                            <a:schemeClr val="tx1">
                              <a:lumMod val="75000"/>
                              <a:lumOff val="25000"/>
                            </a:schemeClr>
                          </a:solidFill>
                          <a:latin typeface="Arial" panose="020B0604020202020204" pitchFamily="34" charset="0"/>
                          <a:cs typeface="Arial" panose="020B0604020202020204" pitchFamily="34" charset="0"/>
                        </a:rPr>
                        <a:t>Draw results</a:t>
                      </a:r>
                    </a:p>
                    <a:p>
                      <a:r>
                        <a:rPr lang="en-IN" sz="1100" dirty="0">
                          <a:solidFill>
                            <a:schemeClr val="tx1">
                              <a:lumMod val="75000"/>
                              <a:lumOff val="25000"/>
                            </a:schemeClr>
                          </a:solidFill>
                          <a:latin typeface="Arial" panose="020B0604020202020204" pitchFamily="34" charset="0"/>
                          <a:cs typeface="Arial" panose="020B0604020202020204" pitchFamily="34" charset="0"/>
                        </a:rPr>
                        <a:t>Conclusions</a:t>
                      </a:r>
                    </a:p>
                  </a:txBody>
                  <a:tcPr anchor="ctr">
                    <a:solidFill>
                      <a:srgbClr val="D1E0B6"/>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dirty="0">
                        <a:solidFill>
                          <a:schemeClr val="tx1"/>
                        </a:solidFill>
                      </a:endParaRPr>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1838006756"/>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3093020916"/>
                  </a:ext>
                </a:extLst>
              </a:tr>
              <a:tr h="302414">
                <a:tc vMerge="1">
                  <a:txBody>
                    <a:bodyPr/>
                    <a:lstStyle/>
                    <a:p>
                      <a:endParaRPr lang="en-IN" sz="1400" dirty="0"/>
                    </a:p>
                  </a:txBody>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1">
                        <a:lumMod val="95000"/>
                      </a:schemeClr>
                    </a:solidFill>
                  </a:tcPr>
                </a:tc>
                <a:tc>
                  <a:txBody>
                    <a:bodyPr/>
                    <a:lstStyle/>
                    <a:p>
                      <a:endParaRPr lang="en-IN" sz="1400"/>
                    </a:p>
                  </a:txBody>
                  <a:tcPr>
                    <a:solidFill>
                      <a:schemeClr val="bg1">
                        <a:lumMod val="95000"/>
                      </a:schemeClr>
                    </a:solidFill>
                  </a:tcPr>
                </a:tc>
                <a:tc>
                  <a:txBody>
                    <a:bodyPr/>
                    <a:lstStyle/>
                    <a:p>
                      <a:endParaRPr lang="en-IN" sz="1400" dirty="0"/>
                    </a:p>
                  </a:txBody>
                  <a:tcPr>
                    <a:solidFill>
                      <a:schemeClr val="bg1">
                        <a:lumMod val="95000"/>
                      </a:schemeClr>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dirty="0"/>
                    </a:p>
                  </a:txBody>
                  <a:tcPr>
                    <a:solidFill>
                      <a:schemeClr val="bg2">
                        <a:lumMod val="75000"/>
                      </a:schemeClr>
                    </a:solidFill>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rgbClr val="DAFAF4"/>
                    </a:solidFill>
                  </a:tcPr>
                </a:tc>
                <a:extLst>
                  <a:ext uri="{0D108BD9-81ED-4DB2-BD59-A6C34878D82A}">
                    <a16:rowId xmlns:a16="http://schemas.microsoft.com/office/drawing/2014/main" val="1922759040"/>
                  </a:ext>
                </a:extLst>
              </a:tr>
              <a:tr h="302414">
                <a:tc vMerge="1">
                  <a:txBody>
                    <a:bodyPr/>
                    <a:lstStyle/>
                    <a:p>
                      <a:endParaRPr lang="en-IN" sz="1400" dirty="0"/>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lumMod val="9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7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7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7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75000"/>
                      </a:schemeClr>
                    </a:solidFill>
                  </a:tcPr>
                </a:tc>
                <a:tc>
                  <a:txBody>
                    <a:bodyPr/>
                    <a:lstStyle/>
                    <a:p>
                      <a:endParaRPr lang="en-IN" sz="1400"/>
                    </a:p>
                  </a:txBody>
                  <a:tcPr>
                    <a:lnB w="12700" cap="flat" cmpd="sng" algn="ctr">
                      <a:solidFill>
                        <a:srgbClr val="95B856"/>
                      </a:solidFill>
                      <a:prstDash val="solid"/>
                      <a:round/>
                      <a:headEnd type="none" w="med" len="med"/>
                      <a:tailEnd type="none" w="med" len="med"/>
                    </a:lnB>
                    <a:solidFill>
                      <a:schemeClr val="bg2">
                        <a:lumMod val="7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7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75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2700" cap="flat" cmpd="sng" algn="ctr">
                      <a:solidFill>
                        <a:srgbClr val="95B856"/>
                      </a:solidFill>
                      <a:prstDash val="solid"/>
                      <a:round/>
                      <a:headEnd type="none" w="med" len="med"/>
                      <a:tailEnd type="none" w="med" len="med"/>
                    </a:lnB>
                    <a:solidFill>
                      <a:srgbClr val="DAFAF4"/>
                    </a:solidFill>
                  </a:tcPr>
                </a:tc>
                <a:extLst>
                  <a:ext uri="{0D108BD9-81ED-4DB2-BD59-A6C34878D82A}">
                    <a16:rowId xmlns:a16="http://schemas.microsoft.com/office/drawing/2014/main" val="2928012410"/>
                  </a:ext>
                </a:extLst>
              </a:tr>
              <a:tr h="0">
                <a:tc gridSpan="35">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400"/>
                    </a:p>
                  </a:txBody>
                  <a:tcPr>
                    <a:lnL w="19050" cap="flat" cmpd="sng" algn="ctr">
                      <a:solidFill>
                        <a:schemeClr val="bg1"/>
                      </a:solidFill>
                      <a:prstDash val="solid"/>
                      <a:round/>
                      <a:headEnd type="none" w="med" len="med"/>
                      <a:tailEnd type="none" w="med" len="med"/>
                    </a:lnL>
                    <a:lnT w="12700" cap="flat" cmpd="sng" algn="ctr">
                      <a:solidFill>
                        <a:srgbClr val="95B856"/>
                      </a:solidFill>
                      <a:prstDash val="solid"/>
                      <a:round/>
                      <a:headEnd type="none" w="med" len="med"/>
                      <a:tailEnd type="none" w="med" len="med"/>
                    </a:lnT>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867142706"/>
                  </a:ext>
                </a:extLst>
              </a:tr>
            </a:tbl>
          </a:graphicData>
        </a:graphic>
      </p:graphicFrame>
      <p:grpSp>
        <p:nvGrpSpPr>
          <p:cNvPr id="57" name="Group 56">
            <a:extLst>
              <a:ext uri="{FF2B5EF4-FFF2-40B4-BE49-F238E27FC236}">
                <a16:creationId xmlns:a16="http://schemas.microsoft.com/office/drawing/2014/main" id="{3DFB5618-1594-4E93-AD97-D7AD30105923}"/>
              </a:ext>
            </a:extLst>
          </p:cNvPr>
          <p:cNvGrpSpPr/>
          <p:nvPr/>
        </p:nvGrpSpPr>
        <p:grpSpPr>
          <a:xfrm>
            <a:off x="1" y="0"/>
            <a:ext cx="222680" cy="663262"/>
            <a:chOff x="1" y="138820"/>
            <a:chExt cx="222680" cy="749605"/>
          </a:xfrm>
        </p:grpSpPr>
        <p:sp>
          <p:nvSpPr>
            <p:cNvPr id="58" name="Rectangle 57">
              <a:extLst>
                <a:ext uri="{FF2B5EF4-FFF2-40B4-BE49-F238E27FC236}">
                  <a16:creationId xmlns:a16="http://schemas.microsoft.com/office/drawing/2014/main" id="{9FCA0030-A31C-464D-A208-3295465A8277}"/>
                </a:ext>
              </a:extLst>
            </p:cNvPr>
            <p:cNvSpPr/>
            <p:nvPr/>
          </p:nvSpPr>
          <p:spPr>
            <a:xfrm>
              <a:off x="1" y="138820"/>
              <a:ext cx="100440" cy="74960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A9A6FFD7-521C-459C-8D11-6CF96A9C1318}"/>
                </a:ext>
              </a:extLst>
            </p:cNvPr>
            <p:cNvSpPr/>
            <p:nvPr/>
          </p:nvSpPr>
          <p:spPr>
            <a:xfrm>
              <a:off x="103935" y="138820"/>
              <a:ext cx="118746" cy="6241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grpSp>
      <p:sp>
        <p:nvSpPr>
          <p:cNvPr id="60" name="Rectangle 59">
            <a:extLst>
              <a:ext uri="{FF2B5EF4-FFF2-40B4-BE49-F238E27FC236}">
                <a16:creationId xmlns:a16="http://schemas.microsoft.com/office/drawing/2014/main" id="{F745EDE8-4B8E-465F-8823-4ED4003955EC}"/>
              </a:ext>
            </a:extLst>
          </p:cNvPr>
          <p:cNvSpPr/>
          <p:nvPr/>
        </p:nvSpPr>
        <p:spPr>
          <a:xfrm>
            <a:off x="222884" y="3121"/>
            <a:ext cx="10132215" cy="523220"/>
          </a:xfrm>
          <a:prstGeom prst="rect">
            <a:avLst/>
          </a:prstGeom>
        </p:spPr>
        <p:txBody>
          <a:bodyPr wrap="square">
            <a:spAutoFit/>
          </a:bodyPr>
          <a:lstStyle/>
          <a:p>
            <a:pPr lvl="0">
              <a:defRPr/>
            </a:pPr>
            <a:r>
              <a:rPr lang="en-US" sz="2800" dirty="0">
                <a:solidFill>
                  <a:prstClr val="black"/>
                </a:solidFill>
                <a:latin typeface="Arial" panose="020B0604020202020204" pitchFamily="34" charset="0"/>
                <a:cs typeface="Arial" panose="020B0604020202020204" pitchFamily="34" charset="0"/>
              </a:rPr>
              <a:t>Project Planning Timeline</a:t>
            </a:r>
            <a:endParaRPr lang="en-IN" sz="2800" dirty="0">
              <a:solidFill>
                <a:prstClr val="black"/>
              </a:solidFill>
              <a:latin typeface="Arial" panose="020B0604020202020204" pitchFamily="34" charset="0"/>
              <a:cs typeface="Arial" panose="020B0604020202020204" pitchFamily="34" charset="0"/>
            </a:endParaRPr>
          </a:p>
        </p:txBody>
      </p:sp>
      <p:grpSp>
        <p:nvGrpSpPr>
          <p:cNvPr id="62" name="Group 61">
            <a:extLst>
              <a:ext uri="{FF2B5EF4-FFF2-40B4-BE49-F238E27FC236}">
                <a16:creationId xmlns:a16="http://schemas.microsoft.com/office/drawing/2014/main" id="{66B3D2E8-62C3-44BD-9DB8-E52A33025045}"/>
              </a:ext>
            </a:extLst>
          </p:cNvPr>
          <p:cNvGrpSpPr/>
          <p:nvPr/>
        </p:nvGrpSpPr>
        <p:grpSpPr>
          <a:xfrm>
            <a:off x="1143204" y="2493051"/>
            <a:ext cx="1114425" cy="269875"/>
            <a:chOff x="3489324" y="1822377"/>
            <a:chExt cx="1114425" cy="269875"/>
          </a:xfrm>
        </p:grpSpPr>
        <p:sp>
          <p:nvSpPr>
            <p:cNvPr id="63" name="Rectangle: Rounded Corners 62">
              <a:extLst>
                <a:ext uri="{FF2B5EF4-FFF2-40B4-BE49-F238E27FC236}">
                  <a16:creationId xmlns:a16="http://schemas.microsoft.com/office/drawing/2014/main" id="{EB171E4C-3F50-4232-B097-9E6991559B85}"/>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64" name="TextBox 63">
              <a:extLst>
                <a:ext uri="{FF2B5EF4-FFF2-40B4-BE49-F238E27FC236}">
                  <a16:creationId xmlns:a16="http://schemas.microsoft.com/office/drawing/2014/main" id="{5C9FE0D8-7A8D-4F29-AE2B-C42105543BE1}"/>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Main Review </a:t>
              </a:r>
            </a:p>
          </p:txBody>
        </p:sp>
      </p:grpSp>
      <p:grpSp>
        <p:nvGrpSpPr>
          <p:cNvPr id="65" name="Group 64">
            <a:extLst>
              <a:ext uri="{FF2B5EF4-FFF2-40B4-BE49-F238E27FC236}">
                <a16:creationId xmlns:a16="http://schemas.microsoft.com/office/drawing/2014/main" id="{883A0031-028A-446B-983A-E3126A5724CC}"/>
              </a:ext>
            </a:extLst>
          </p:cNvPr>
          <p:cNvGrpSpPr/>
          <p:nvPr/>
        </p:nvGrpSpPr>
        <p:grpSpPr>
          <a:xfrm>
            <a:off x="2257629" y="3109638"/>
            <a:ext cx="3478843" cy="269875"/>
            <a:chOff x="3489324" y="1822377"/>
            <a:chExt cx="1114425" cy="269875"/>
          </a:xfrm>
        </p:grpSpPr>
        <p:sp>
          <p:nvSpPr>
            <p:cNvPr id="66" name="Rectangle: Rounded Corners 65">
              <a:extLst>
                <a:ext uri="{FF2B5EF4-FFF2-40B4-BE49-F238E27FC236}">
                  <a16:creationId xmlns:a16="http://schemas.microsoft.com/office/drawing/2014/main" id="{F045013D-173F-47FA-8ACC-4677C085F557}"/>
                </a:ext>
              </a:extLst>
            </p:cNvPr>
            <p:cNvSpPr/>
            <p:nvPr/>
          </p:nvSpPr>
          <p:spPr>
            <a:xfrm>
              <a:off x="3517703" y="1822377"/>
              <a:ext cx="1057666" cy="269875"/>
            </a:xfrm>
            <a:prstGeom prst="roundRect">
              <a:avLst>
                <a:gd name="adj" fmla="val 17059"/>
              </a:avLst>
            </a:prstGeom>
            <a:solidFill>
              <a:srgbClr val="1060A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67" name="TextBox 66">
              <a:extLst>
                <a:ext uri="{FF2B5EF4-FFF2-40B4-BE49-F238E27FC236}">
                  <a16:creationId xmlns:a16="http://schemas.microsoft.com/office/drawing/2014/main" id="{EB1E49B7-35DF-43EA-A6C7-8C781D14499F}"/>
                </a:ext>
              </a:extLst>
            </p:cNvPr>
            <p:cNvSpPr txBox="1"/>
            <p:nvPr/>
          </p:nvSpPr>
          <p:spPr>
            <a:xfrm>
              <a:off x="3489324" y="1826509"/>
              <a:ext cx="1114425"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Initiation </a:t>
              </a:r>
            </a:p>
          </p:txBody>
        </p:sp>
      </p:grpSp>
      <p:grpSp>
        <p:nvGrpSpPr>
          <p:cNvPr id="68" name="Group 67">
            <a:extLst>
              <a:ext uri="{FF2B5EF4-FFF2-40B4-BE49-F238E27FC236}">
                <a16:creationId xmlns:a16="http://schemas.microsoft.com/office/drawing/2014/main" id="{5B027889-91FE-4CB8-9E0A-11E74E7D3207}"/>
              </a:ext>
            </a:extLst>
          </p:cNvPr>
          <p:cNvGrpSpPr/>
          <p:nvPr/>
        </p:nvGrpSpPr>
        <p:grpSpPr>
          <a:xfrm>
            <a:off x="1855379" y="2762924"/>
            <a:ext cx="1057666" cy="338554"/>
            <a:chOff x="3517703" y="1801109"/>
            <a:chExt cx="1057666" cy="338554"/>
          </a:xfrm>
          <a:solidFill>
            <a:srgbClr val="1060AE"/>
          </a:solidFill>
        </p:grpSpPr>
        <p:sp>
          <p:nvSpPr>
            <p:cNvPr id="69" name="Rectangle: Rounded Corners 68">
              <a:extLst>
                <a:ext uri="{FF2B5EF4-FFF2-40B4-BE49-F238E27FC236}">
                  <a16:creationId xmlns:a16="http://schemas.microsoft.com/office/drawing/2014/main" id="{DF352C95-07CB-4937-B3AA-54B1B5A81F7D}"/>
                </a:ext>
              </a:extLst>
            </p:cNvPr>
            <p:cNvSpPr/>
            <p:nvPr/>
          </p:nvSpPr>
          <p:spPr>
            <a:xfrm>
              <a:off x="3517703" y="1835449"/>
              <a:ext cx="1057666" cy="269875"/>
            </a:xfrm>
            <a:prstGeom prst="roundRect">
              <a:avLst>
                <a:gd name="adj" fmla="val 17059"/>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70" name="TextBox 69">
              <a:extLst>
                <a:ext uri="{FF2B5EF4-FFF2-40B4-BE49-F238E27FC236}">
                  <a16:creationId xmlns:a16="http://schemas.microsoft.com/office/drawing/2014/main" id="{763EB430-04FF-4EA0-9DE2-CC6A0D38ED8F}"/>
                </a:ext>
              </a:extLst>
            </p:cNvPr>
            <p:cNvSpPr txBox="1"/>
            <p:nvPr/>
          </p:nvSpPr>
          <p:spPr>
            <a:xfrm>
              <a:off x="3589876" y="1801109"/>
              <a:ext cx="91332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Scope and Goal Setting</a:t>
              </a:r>
            </a:p>
          </p:txBody>
        </p:sp>
      </p:grpSp>
      <p:grpSp>
        <p:nvGrpSpPr>
          <p:cNvPr id="71" name="Group 70">
            <a:extLst>
              <a:ext uri="{FF2B5EF4-FFF2-40B4-BE49-F238E27FC236}">
                <a16:creationId xmlns:a16="http://schemas.microsoft.com/office/drawing/2014/main" id="{F009FB69-70F5-4BA4-900D-463E65EF383C}"/>
              </a:ext>
            </a:extLst>
          </p:cNvPr>
          <p:cNvGrpSpPr/>
          <p:nvPr/>
        </p:nvGrpSpPr>
        <p:grpSpPr>
          <a:xfrm>
            <a:off x="2989227" y="2796371"/>
            <a:ext cx="2658650" cy="269875"/>
            <a:chOff x="3517703" y="1866226"/>
            <a:chExt cx="1057666" cy="269875"/>
          </a:xfrm>
          <a:solidFill>
            <a:srgbClr val="1060AE"/>
          </a:solidFill>
        </p:grpSpPr>
        <p:sp>
          <p:nvSpPr>
            <p:cNvPr id="72" name="Rectangle: Rounded Corners 71">
              <a:extLst>
                <a:ext uri="{FF2B5EF4-FFF2-40B4-BE49-F238E27FC236}">
                  <a16:creationId xmlns:a16="http://schemas.microsoft.com/office/drawing/2014/main" id="{3E3EF41A-8278-46E9-B66D-2E0B7452479D}"/>
                </a:ext>
              </a:extLst>
            </p:cNvPr>
            <p:cNvSpPr/>
            <p:nvPr/>
          </p:nvSpPr>
          <p:spPr>
            <a:xfrm>
              <a:off x="3517703" y="1866226"/>
              <a:ext cx="1057666" cy="269875"/>
            </a:xfrm>
            <a:prstGeom prst="roundRect">
              <a:avLst>
                <a:gd name="adj" fmla="val 17059"/>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73" name="TextBox 72">
              <a:extLst>
                <a:ext uri="{FF2B5EF4-FFF2-40B4-BE49-F238E27FC236}">
                  <a16:creationId xmlns:a16="http://schemas.microsoft.com/office/drawing/2014/main" id="{47080BF8-C09A-4F0D-B411-2E1FC6410D44}"/>
                </a:ext>
              </a:extLst>
            </p:cNvPr>
            <p:cNvSpPr txBox="1"/>
            <p:nvPr/>
          </p:nvSpPr>
          <p:spPr>
            <a:xfrm>
              <a:off x="3638670" y="1882678"/>
              <a:ext cx="815732" cy="246221"/>
            </a:xfrm>
            <a:prstGeom prst="rect">
              <a:avLst/>
            </a:prstGeom>
            <a:noFill/>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Work Bkdwn Structure</a:t>
              </a:r>
            </a:p>
          </p:txBody>
        </p:sp>
      </p:grpSp>
      <p:grpSp>
        <p:nvGrpSpPr>
          <p:cNvPr id="86" name="Group 85">
            <a:extLst>
              <a:ext uri="{FF2B5EF4-FFF2-40B4-BE49-F238E27FC236}">
                <a16:creationId xmlns:a16="http://schemas.microsoft.com/office/drawing/2014/main" id="{A238927E-733C-4588-ABFF-B97AE1B5ACDE}"/>
              </a:ext>
            </a:extLst>
          </p:cNvPr>
          <p:cNvGrpSpPr/>
          <p:nvPr/>
        </p:nvGrpSpPr>
        <p:grpSpPr>
          <a:xfrm>
            <a:off x="8005718" y="4656145"/>
            <a:ext cx="1057666" cy="269875"/>
            <a:chOff x="3517703" y="1851854"/>
            <a:chExt cx="1057666" cy="269875"/>
          </a:xfrm>
        </p:grpSpPr>
        <p:sp>
          <p:nvSpPr>
            <p:cNvPr id="87" name="Rectangle: Rounded Corners 86">
              <a:extLst>
                <a:ext uri="{FF2B5EF4-FFF2-40B4-BE49-F238E27FC236}">
                  <a16:creationId xmlns:a16="http://schemas.microsoft.com/office/drawing/2014/main" id="{12EBD5C9-75F9-4C84-A6F1-58EE48BC07B8}"/>
                </a:ext>
              </a:extLst>
            </p:cNvPr>
            <p:cNvSpPr/>
            <p:nvPr/>
          </p:nvSpPr>
          <p:spPr>
            <a:xfrm>
              <a:off x="3517703" y="185185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DF467983-CFF7-481F-8440-9C35F5B76ACA}"/>
                </a:ext>
              </a:extLst>
            </p:cNvPr>
            <p:cNvSpPr txBox="1"/>
            <p:nvPr/>
          </p:nvSpPr>
          <p:spPr>
            <a:xfrm>
              <a:off x="3598256" y="1879069"/>
              <a:ext cx="896560"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Immunization 1</a:t>
              </a:r>
            </a:p>
          </p:txBody>
        </p:sp>
      </p:grpSp>
      <p:grpSp>
        <p:nvGrpSpPr>
          <p:cNvPr id="92" name="Group 91">
            <a:extLst>
              <a:ext uri="{FF2B5EF4-FFF2-40B4-BE49-F238E27FC236}">
                <a16:creationId xmlns:a16="http://schemas.microsoft.com/office/drawing/2014/main" id="{9DB2FD1A-D019-4385-B0DF-9F540A07EB28}"/>
              </a:ext>
            </a:extLst>
          </p:cNvPr>
          <p:cNvGrpSpPr/>
          <p:nvPr/>
        </p:nvGrpSpPr>
        <p:grpSpPr>
          <a:xfrm>
            <a:off x="6384292" y="5670487"/>
            <a:ext cx="1216411" cy="565825"/>
            <a:chOff x="6333654" y="5807994"/>
            <a:chExt cx="1216411" cy="565825"/>
          </a:xfrm>
        </p:grpSpPr>
        <p:sp>
          <p:nvSpPr>
            <p:cNvPr id="93" name="Rectangle: Rounded Corners 92">
              <a:extLst>
                <a:ext uri="{FF2B5EF4-FFF2-40B4-BE49-F238E27FC236}">
                  <a16:creationId xmlns:a16="http://schemas.microsoft.com/office/drawing/2014/main" id="{64FC324D-D480-4E7B-A157-DE94590B4443}"/>
                </a:ext>
              </a:extLst>
            </p:cNvPr>
            <p:cNvSpPr/>
            <p:nvPr/>
          </p:nvSpPr>
          <p:spPr>
            <a:xfrm>
              <a:off x="6333654" y="5807994"/>
              <a:ext cx="1171265" cy="56582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42517E7D-7E14-4334-8C9E-7A2C076E30E5}"/>
                </a:ext>
              </a:extLst>
            </p:cNvPr>
            <p:cNvSpPr txBox="1"/>
            <p:nvPr/>
          </p:nvSpPr>
          <p:spPr>
            <a:xfrm>
              <a:off x="6378800" y="5819821"/>
              <a:ext cx="1171265" cy="553998"/>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Bacterial isolation on 5 fish. Date: TBD</a:t>
              </a:r>
            </a:p>
          </p:txBody>
        </p:sp>
      </p:grpSp>
      <p:sp>
        <p:nvSpPr>
          <p:cNvPr id="95" name="Chevron 14">
            <a:extLst>
              <a:ext uri="{FF2B5EF4-FFF2-40B4-BE49-F238E27FC236}">
                <a16:creationId xmlns:a16="http://schemas.microsoft.com/office/drawing/2014/main" id="{B6342AA2-38CA-4E90-800E-98191E2D6AD6}"/>
              </a:ext>
            </a:extLst>
          </p:cNvPr>
          <p:cNvSpPr/>
          <p:nvPr/>
        </p:nvSpPr>
        <p:spPr>
          <a:xfrm rot="16200000">
            <a:off x="7203858" y="2995802"/>
            <a:ext cx="191958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E68AB6F0-4133-458A-B1BF-89BE137FFC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1752" y="3970859"/>
            <a:ext cx="382223" cy="382223"/>
          </a:xfrm>
          <a:prstGeom prst="rect">
            <a:avLst/>
          </a:prstGeom>
        </p:spPr>
      </p:pic>
      <p:sp>
        <p:nvSpPr>
          <p:cNvPr id="96" name="Chevron 14">
            <a:extLst>
              <a:ext uri="{FF2B5EF4-FFF2-40B4-BE49-F238E27FC236}">
                <a16:creationId xmlns:a16="http://schemas.microsoft.com/office/drawing/2014/main" id="{BEFA406F-A701-4BA8-A8A6-2BD5B0EDD7E8}"/>
              </a:ext>
            </a:extLst>
          </p:cNvPr>
          <p:cNvSpPr/>
          <p:nvPr/>
        </p:nvSpPr>
        <p:spPr>
          <a:xfrm rot="16200000">
            <a:off x="5433391" y="2430809"/>
            <a:ext cx="80833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hevron 14">
            <a:extLst>
              <a:ext uri="{FF2B5EF4-FFF2-40B4-BE49-F238E27FC236}">
                <a16:creationId xmlns:a16="http://schemas.microsoft.com/office/drawing/2014/main" id="{20E126E6-8824-4B4F-B5AF-5EA88E37B7E7}"/>
              </a:ext>
            </a:extLst>
          </p:cNvPr>
          <p:cNvSpPr/>
          <p:nvPr/>
        </p:nvSpPr>
        <p:spPr>
          <a:xfrm rot="16200000">
            <a:off x="5118583" y="3137433"/>
            <a:ext cx="2115426"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612F32D-BF83-4D93-9447-65A09E740E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77247" y="2731082"/>
            <a:ext cx="387727" cy="380549"/>
          </a:xfrm>
          <a:prstGeom prst="rect">
            <a:avLst/>
          </a:prstGeom>
        </p:spPr>
      </p:pic>
      <p:pic>
        <p:nvPicPr>
          <p:cNvPr id="13" name="Graphic 12">
            <a:extLst>
              <a:ext uri="{FF2B5EF4-FFF2-40B4-BE49-F238E27FC236}">
                <a16:creationId xmlns:a16="http://schemas.microsoft.com/office/drawing/2014/main" id="{BADC9A32-46A7-4FED-A64F-1908783BBA3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56961" y="4147353"/>
            <a:ext cx="438670" cy="438670"/>
          </a:xfrm>
          <a:prstGeom prst="rect">
            <a:avLst/>
          </a:prstGeom>
        </p:spPr>
      </p:pic>
      <p:grpSp>
        <p:nvGrpSpPr>
          <p:cNvPr id="98" name="Group 97">
            <a:extLst>
              <a:ext uri="{FF2B5EF4-FFF2-40B4-BE49-F238E27FC236}">
                <a16:creationId xmlns:a16="http://schemas.microsoft.com/office/drawing/2014/main" id="{4174AF21-AFE3-4D6F-B378-2F523F3CE51C}"/>
              </a:ext>
            </a:extLst>
          </p:cNvPr>
          <p:cNvGrpSpPr/>
          <p:nvPr/>
        </p:nvGrpSpPr>
        <p:grpSpPr>
          <a:xfrm>
            <a:off x="8005720" y="4919843"/>
            <a:ext cx="814001" cy="338554"/>
            <a:chOff x="3517703" y="1841808"/>
            <a:chExt cx="1057666" cy="338554"/>
          </a:xfrm>
        </p:grpSpPr>
        <p:sp>
          <p:nvSpPr>
            <p:cNvPr id="99" name="Rectangle: Rounded Corners 98">
              <a:extLst>
                <a:ext uri="{FF2B5EF4-FFF2-40B4-BE49-F238E27FC236}">
                  <a16:creationId xmlns:a16="http://schemas.microsoft.com/office/drawing/2014/main" id="{8B437FB3-3188-4064-B4B9-ED9A10C9565D}"/>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2C754937-97A5-46CF-9B31-5094595253FF}"/>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1</a:t>
              </a:r>
            </a:p>
          </p:txBody>
        </p:sp>
      </p:grpSp>
      <p:pic>
        <p:nvPicPr>
          <p:cNvPr id="50" name="Graphic 49">
            <a:extLst>
              <a:ext uri="{FF2B5EF4-FFF2-40B4-BE49-F238E27FC236}">
                <a16:creationId xmlns:a16="http://schemas.microsoft.com/office/drawing/2014/main" id="{05C691D8-11C6-46C5-9CDD-27A243769B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04406" y="4320515"/>
            <a:ext cx="315868" cy="315868"/>
          </a:xfrm>
          <a:prstGeom prst="rect">
            <a:avLst/>
          </a:prstGeom>
        </p:spPr>
      </p:pic>
      <p:pic>
        <p:nvPicPr>
          <p:cNvPr id="102" name="Graphic 101">
            <a:extLst>
              <a:ext uri="{FF2B5EF4-FFF2-40B4-BE49-F238E27FC236}">
                <a16:creationId xmlns:a16="http://schemas.microsoft.com/office/drawing/2014/main" id="{1A4F0439-A974-4730-B51E-2094E2B971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77245" y="1147698"/>
            <a:ext cx="315868" cy="310020"/>
          </a:xfrm>
          <a:prstGeom prst="rect">
            <a:avLst/>
          </a:prstGeom>
        </p:spPr>
      </p:pic>
      <p:pic>
        <p:nvPicPr>
          <p:cNvPr id="103" name="Graphic 102">
            <a:extLst>
              <a:ext uri="{FF2B5EF4-FFF2-40B4-BE49-F238E27FC236}">
                <a16:creationId xmlns:a16="http://schemas.microsoft.com/office/drawing/2014/main" id="{34ABBA81-5E34-4D72-8FB3-BAE968C11F6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18364" y="1141098"/>
            <a:ext cx="380549" cy="380549"/>
          </a:xfrm>
          <a:prstGeom prst="rect">
            <a:avLst/>
          </a:prstGeom>
        </p:spPr>
      </p:pic>
      <p:pic>
        <p:nvPicPr>
          <p:cNvPr id="104" name="Graphic 103">
            <a:extLst>
              <a:ext uri="{FF2B5EF4-FFF2-40B4-BE49-F238E27FC236}">
                <a16:creationId xmlns:a16="http://schemas.microsoft.com/office/drawing/2014/main" id="{E2E08C0F-2D84-4345-826E-736CBF110C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52106" y="1128188"/>
            <a:ext cx="380549" cy="380549"/>
          </a:xfrm>
          <a:prstGeom prst="rect">
            <a:avLst/>
          </a:prstGeom>
        </p:spPr>
      </p:pic>
      <p:pic>
        <p:nvPicPr>
          <p:cNvPr id="105" name="Graphic 104">
            <a:extLst>
              <a:ext uri="{FF2B5EF4-FFF2-40B4-BE49-F238E27FC236}">
                <a16:creationId xmlns:a16="http://schemas.microsoft.com/office/drawing/2014/main" id="{70ACC9E7-545A-4EC9-865D-7326F17AD8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61449" y="1133424"/>
            <a:ext cx="380549" cy="380549"/>
          </a:xfrm>
          <a:prstGeom prst="rect">
            <a:avLst/>
          </a:prstGeom>
        </p:spPr>
      </p:pic>
      <p:pic>
        <p:nvPicPr>
          <p:cNvPr id="106" name="Graphic 105">
            <a:extLst>
              <a:ext uri="{FF2B5EF4-FFF2-40B4-BE49-F238E27FC236}">
                <a16:creationId xmlns:a16="http://schemas.microsoft.com/office/drawing/2014/main" id="{B6E3EE8C-73D3-442F-B4A4-9FAAFE88FEA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98693" y="1131911"/>
            <a:ext cx="380549" cy="380549"/>
          </a:xfrm>
          <a:prstGeom prst="rect">
            <a:avLst/>
          </a:prstGeom>
        </p:spPr>
      </p:pic>
      <p:sp>
        <p:nvSpPr>
          <p:cNvPr id="125" name="Chevron 14">
            <a:extLst>
              <a:ext uri="{FF2B5EF4-FFF2-40B4-BE49-F238E27FC236}">
                <a16:creationId xmlns:a16="http://schemas.microsoft.com/office/drawing/2014/main" id="{7F47DB37-EE19-481F-BA1A-1BFE778F5AE4}"/>
              </a:ext>
            </a:extLst>
          </p:cNvPr>
          <p:cNvSpPr/>
          <p:nvPr/>
        </p:nvSpPr>
        <p:spPr>
          <a:xfrm rot="16200000">
            <a:off x="5364749" y="3230641"/>
            <a:ext cx="2301844"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7" name="Graphic 106">
            <a:extLst>
              <a:ext uri="{FF2B5EF4-FFF2-40B4-BE49-F238E27FC236}">
                <a16:creationId xmlns:a16="http://schemas.microsoft.com/office/drawing/2014/main" id="{B637F365-5C67-4DA3-A6E3-D351370F6D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99850" y="1141098"/>
            <a:ext cx="300963" cy="300963"/>
          </a:xfrm>
          <a:prstGeom prst="rect">
            <a:avLst/>
          </a:prstGeom>
        </p:spPr>
      </p:pic>
      <p:sp>
        <p:nvSpPr>
          <p:cNvPr id="127" name="Chevron 14">
            <a:extLst>
              <a:ext uri="{FF2B5EF4-FFF2-40B4-BE49-F238E27FC236}">
                <a16:creationId xmlns:a16="http://schemas.microsoft.com/office/drawing/2014/main" id="{B33743FD-648D-456C-A19D-FECA19667518}"/>
              </a:ext>
            </a:extLst>
          </p:cNvPr>
          <p:cNvSpPr/>
          <p:nvPr/>
        </p:nvSpPr>
        <p:spPr>
          <a:xfrm rot="16200000">
            <a:off x="5560864" y="3374411"/>
            <a:ext cx="2599025"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8" name="Graphic 107">
            <a:extLst>
              <a:ext uri="{FF2B5EF4-FFF2-40B4-BE49-F238E27FC236}">
                <a16:creationId xmlns:a16="http://schemas.microsoft.com/office/drawing/2014/main" id="{FFD8CB5D-C595-40AF-AE0C-3ADC52260A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86271" y="1143423"/>
            <a:ext cx="315868" cy="315868"/>
          </a:xfrm>
          <a:prstGeom prst="rect">
            <a:avLst/>
          </a:prstGeom>
        </p:spPr>
      </p:pic>
      <p:sp>
        <p:nvSpPr>
          <p:cNvPr id="129" name="Chevron 14">
            <a:extLst>
              <a:ext uri="{FF2B5EF4-FFF2-40B4-BE49-F238E27FC236}">
                <a16:creationId xmlns:a16="http://schemas.microsoft.com/office/drawing/2014/main" id="{A9B76807-E62C-4AFF-93DB-2E0F9EB9F61B}"/>
              </a:ext>
            </a:extLst>
          </p:cNvPr>
          <p:cNvSpPr/>
          <p:nvPr/>
        </p:nvSpPr>
        <p:spPr>
          <a:xfrm rot="16200000">
            <a:off x="5753845" y="3524091"/>
            <a:ext cx="2896823"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9" name="Group 108">
            <a:extLst>
              <a:ext uri="{FF2B5EF4-FFF2-40B4-BE49-F238E27FC236}">
                <a16:creationId xmlns:a16="http://schemas.microsoft.com/office/drawing/2014/main" id="{D0E68B4D-8B14-40A7-924D-9BE962F25F86}"/>
              </a:ext>
            </a:extLst>
          </p:cNvPr>
          <p:cNvGrpSpPr/>
          <p:nvPr/>
        </p:nvGrpSpPr>
        <p:grpSpPr>
          <a:xfrm>
            <a:off x="10364172" y="4919843"/>
            <a:ext cx="814001" cy="338554"/>
            <a:chOff x="3517703" y="1841808"/>
            <a:chExt cx="1057666" cy="338554"/>
          </a:xfrm>
        </p:grpSpPr>
        <p:sp>
          <p:nvSpPr>
            <p:cNvPr id="110" name="Rectangle: Rounded Corners 109">
              <a:extLst>
                <a:ext uri="{FF2B5EF4-FFF2-40B4-BE49-F238E27FC236}">
                  <a16:creationId xmlns:a16="http://schemas.microsoft.com/office/drawing/2014/main" id="{8AE783F9-E7F6-4968-8634-16E83B970C0F}"/>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BF438F94-9CFF-4DCD-9116-4D6D7003DD57}"/>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2</a:t>
              </a:r>
            </a:p>
          </p:txBody>
        </p:sp>
      </p:grpSp>
      <p:pic>
        <p:nvPicPr>
          <p:cNvPr id="112" name="Graphic 111">
            <a:extLst>
              <a:ext uri="{FF2B5EF4-FFF2-40B4-BE49-F238E27FC236}">
                <a16:creationId xmlns:a16="http://schemas.microsoft.com/office/drawing/2014/main" id="{3DD8AE7D-26FE-46FA-B3E5-9C4ED0E6C0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42483" y="1143423"/>
            <a:ext cx="315868" cy="315868"/>
          </a:xfrm>
          <a:prstGeom prst="rect">
            <a:avLst/>
          </a:prstGeom>
        </p:spPr>
      </p:pic>
      <p:pic>
        <p:nvPicPr>
          <p:cNvPr id="126" name="Graphic 125">
            <a:extLst>
              <a:ext uri="{FF2B5EF4-FFF2-40B4-BE49-F238E27FC236}">
                <a16:creationId xmlns:a16="http://schemas.microsoft.com/office/drawing/2014/main" id="{168E4F72-2FFA-4AE4-A280-5FC82CB71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02556" y="4337381"/>
            <a:ext cx="438670" cy="438670"/>
          </a:xfrm>
          <a:prstGeom prst="rect">
            <a:avLst/>
          </a:prstGeom>
        </p:spPr>
      </p:pic>
      <p:pic>
        <p:nvPicPr>
          <p:cNvPr id="128" name="Graphic 127">
            <a:extLst>
              <a:ext uri="{FF2B5EF4-FFF2-40B4-BE49-F238E27FC236}">
                <a16:creationId xmlns:a16="http://schemas.microsoft.com/office/drawing/2014/main" id="{68286F18-95B0-4AD8-9FD7-D6D3B8BAF4F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47262" y="4631134"/>
            <a:ext cx="438669" cy="438670"/>
          </a:xfrm>
          <a:prstGeom prst="rect">
            <a:avLst/>
          </a:prstGeom>
        </p:spPr>
      </p:pic>
      <p:pic>
        <p:nvPicPr>
          <p:cNvPr id="130" name="Graphic 129">
            <a:extLst>
              <a:ext uri="{FF2B5EF4-FFF2-40B4-BE49-F238E27FC236}">
                <a16:creationId xmlns:a16="http://schemas.microsoft.com/office/drawing/2014/main" id="{81AE4F6A-C47F-49E5-AED1-B09B9FD0651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1580" y="4911839"/>
            <a:ext cx="438670" cy="438670"/>
          </a:xfrm>
          <a:prstGeom prst="rect">
            <a:avLst/>
          </a:prstGeom>
        </p:spPr>
      </p:pic>
      <p:grpSp>
        <p:nvGrpSpPr>
          <p:cNvPr id="80" name="Group 79">
            <a:extLst>
              <a:ext uri="{FF2B5EF4-FFF2-40B4-BE49-F238E27FC236}">
                <a16:creationId xmlns:a16="http://schemas.microsoft.com/office/drawing/2014/main" id="{509269FC-66F7-4199-92BD-B74FFB1C8A0C}"/>
              </a:ext>
            </a:extLst>
          </p:cNvPr>
          <p:cNvGrpSpPr/>
          <p:nvPr/>
        </p:nvGrpSpPr>
        <p:grpSpPr>
          <a:xfrm>
            <a:off x="6674007" y="4038870"/>
            <a:ext cx="1015853" cy="269875"/>
            <a:chOff x="3502848" y="1866226"/>
            <a:chExt cx="1072521" cy="269875"/>
          </a:xfrm>
        </p:grpSpPr>
        <p:sp>
          <p:nvSpPr>
            <p:cNvPr id="81" name="Rectangle: Rounded Corners 80">
              <a:extLst>
                <a:ext uri="{FF2B5EF4-FFF2-40B4-BE49-F238E27FC236}">
                  <a16:creationId xmlns:a16="http://schemas.microsoft.com/office/drawing/2014/main" id="{8C7663E8-057B-4BEB-B1BD-AADBAB0D7ADF}"/>
                </a:ext>
              </a:extLst>
            </p:cNvPr>
            <p:cNvSpPr/>
            <p:nvPr/>
          </p:nvSpPr>
          <p:spPr>
            <a:xfrm>
              <a:off x="3517703" y="186622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82" name="TextBox 81">
              <a:extLst>
                <a:ext uri="{FF2B5EF4-FFF2-40B4-BE49-F238E27FC236}">
                  <a16:creationId xmlns:a16="http://schemas.microsoft.com/office/drawing/2014/main" id="{DDBF4E28-4606-4380-A578-E4F33630E9D5}"/>
                </a:ext>
              </a:extLst>
            </p:cNvPr>
            <p:cNvSpPr txBox="1"/>
            <p:nvPr/>
          </p:nvSpPr>
          <p:spPr>
            <a:xfrm>
              <a:off x="3502848" y="1886356"/>
              <a:ext cx="1072521" cy="230832"/>
            </a:xfrm>
            <a:prstGeom prst="rect">
              <a:avLst/>
            </a:prstGeom>
            <a:noFill/>
          </p:spPr>
          <p:txBody>
            <a:bodyPr wrap="square" rtlCol="0">
              <a:spAutoFit/>
            </a:bodyPr>
            <a:lstStyle/>
            <a:p>
              <a:pPr algn="ctr"/>
              <a:r>
                <a:rPr lang="en-IN" sz="900" dirty="0">
                  <a:solidFill>
                    <a:schemeClr val="bg1"/>
                  </a:solidFill>
                  <a:latin typeface="Arial" panose="020B0604020202020204" pitchFamily="34" charset="0"/>
                  <a:cs typeface="Arial" panose="020B0604020202020204" pitchFamily="34" charset="0"/>
                </a:rPr>
                <a:t>Culture bacteria</a:t>
              </a:r>
            </a:p>
          </p:txBody>
        </p:sp>
      </p:grpSp>
      <p:grpSp>
        <p:nvGrpSpPr>
          <p:cNvPr id="74" name="Group 73">
            <a:extLst>
              <a:ext uri="{FF2B5EF4-FFF2-40B4-BE49-F238E27FC236}">
                <a16:creationId xmlns:a16="http://schemas.microsoft.com/office/drawing/2014/main" id="{6298DCB7-981B-477D-AE67-CDCCE9F0A283}"/>
              </a:ext>
            </a:extLst>
          </p:cNvPr>
          <p:cNvGrpSpPr/>
          <p:nvPr/>
        </p:nvGrpSpPr>
        <p:grpSpPr>
          <a:xfrm>
            <a:off x="5679628" y="3435806"/>
            <a:ext cx="2625743" cy="271508"/>
            <a:chOff x="3517703" y="1833816"/>
            <a:chExt cx="1057666" cy="271508"/>
          </a:xfrm>
        </p:grpSpPr>
        <p:sp>
          <p:nvSpPr>
            <p:cNvPr id="75" name="Rectangle: Rounded Corners 74">
              <a:extLst>
                <a:ext uri="{FF2B5EF4-FFF2-40B4-BE49-F238E27FC236}">
                  <a16:creationId xmlns:a16="http://schemas.microsoft.com/office/drawing/2014/main" id="{7D35680A-B165-4816-84E4-35D74C3BF597}"/>
                </a:ext>
              </a:extLst>
            </p:cNvPr>
            <p:cNvSpPr/>
            <p:nvPr/>
          </p:nvSpPr>
          <p:spPr>
            <a:xfrm>
              <a:off x="3517703" y="183544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76" name="TextBox 75">
              <a:extLst>
                <a:ext uri="{FF2B5EF4-FFF2-40B4-BE49-F238E27FC236}">
                  <a16:creationId xmlns:a16="http://schemas.microsoft.com/office/drawing/2014/main" id="{26730E15-5EDD-4CA9-86EA-096D24B3C0A6}"/>
                </a:ext>
              </a:extLst>
            </p:cNvPr>
            <p:cNvSpPr txBox="1"/>
            <p:nvPr/>
          </p:nvSpPr>
          <p:spPr>
            <a:xfrm>
              <a:off x="3589875" y="1833816"/>
              <a:ext cx="913321" cy="230832"/>
            </a:xfrm>
            <a:prstGeom prst="rect">
              <a:avLst/>
            </a:prstGeom>
            <a:noFill/>
          </p:spPr>
          <p:txBody>
            <a:bodyPr wrap="square" rtlCol="0">
              <a:spAutoFit/>
            </a:bodyPr>
            <a:lstStyle/>
            <a:p>
              <a:pPr algn="ctr"/>
              <a:r>
                <a:rPr lang="en-US" sz="900" dirty="0">
                  <a:solidFill>
                    <a:schemeClr val="bg1"/>
                  </a:solidFill>
                  <a:latin typeface="Arial" panose="020B0604020202020204" pitchFamily="34" charset="0"/>
                  <a:cs typeface="Arial" panose="020B0604020202020204" pitchFamily="34" charset="0"/>
                </a:rPr>
                <a:t>Prepare ponds and acclimate 7 days</a:t>
              </a:r>
              <a:endParaRPr lang="en-IN" sz="900" dirty="0">
                <a:solidFill>
                  <a:schemeClr val="bg1"/>
                </a:solidFill>
                <a:latin typeface="Arial" panose="020B0604020202020204" pitchFamily="34" charset="0"/>
                <a:cs typeface="Arial" panose="020B0604020202020204" pitchFamily="34" charset="0"/>
              </a:endParaRPr>
            </a:p>
          </p:txBody>
        </p:sp>
      </p:grpSp>
      <p:grpSp>
        <p:nvGrpSpPr>
          <p:cNvPr id="77" name="Group 76">
            <a:extLst>
              <a:ext uri="{FF2B5EF4-FFF2-40B4-BE49-F238E27FC236}">
                <a16:creationId xmlns:a16="http://schemas.microsoft.com/office/drawing/2014/main" id="{59902CE3-E85F-4A4E-A9A9-7A0CDB0F857C}"/>
              </a:ext>
            </a:extLst>
          </p:cNvPr>
          <p:cNvGrpSpPr/>
          <p:nvPr/>
        </p:nvGrpSpPr>
        <p:grpSpPr>
          <a:xfrm>
            <a:off x="6034821" y="3707534"/>
            <a:ext cx="1306515" cy="338554"/>
            <a:chOff x="3517703" y="1784035"/>
            <a:chExt cx="1057666" cy="338554"/>
          </a:xfrm>
        </p:grpSpPr>
        <p:sp>
          <p:nvSpPr>
            <p:cNvPr id="78" name="Rectangle: Rounded Corners 77">
              <a:extLst>
                <a:ext uri="{FF2B5EF4-FFF2-40B4-BE49-F238E27FC236}">
                  <a16:creationId xmlns:a16="http://schemas.microsoft.com/office/drawing/2014/main" id="{3942A254-FF8B-4113-AE57-B3834FA8CADE}"/>
                </a:ext>
              </a:extLst>
            </p:cNvPr>
            <p:cNvSpPr/>
            <p:nvPr/>
          </p:nvSpPr>
          <p:spPr>
            <a:xfrm>
              <a:off x="3517703" y="1818279"/>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79" name="TextBox 78">
              <a:extLst>
                <a:ext uri="{FF2B5EF4-FFF2-40B4-BE49-F238E27FC236}">
                  <a16:creationId xmlns:a16="http://schemas.microsoft.com/office/drawing/2014/main" id="{2D743DEB-4026-452C-AFB5-1123CCED3E08}"/>
                </a:ext>
              </a:extLst>
            </p:cNvPr>
            <p:cNvSpPr txBox="1"/>
            <p:nvPr/>
          </p:nvSpPr>
          <p:spPr>
            <a:xfrm>
              <a:off x="3589875" y="1784035"/>
              <a:ext cx="985494"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Recover the  two bacterial strains  1 day</a:t>
              </a:r>
            </a:p>
          </p:txBody>
        </p:sp>
      </p:grpSp>
      <p:grpSp>
        <p:nvGrpSpPr>
          <p:cNvPr id="83" name="Group 82">
            <a:extLst>
              <a:ext uri="{FF2B5EF4-FFF2-40B4-BE49-F238E27FC236}">
                <a16:creationId xmlns:a16="http://schemas.microsoft.com/office/drawing/2014/main" id="{45A13400-B70D-487D-93FB-7A25E02FBB43}"/>
              </a:ext>
            </a:extLst>
          </p:cNvPr>
          <p:cNvGrpSpPr/>
          <p:nvPr/>
        </p:nvGrpSpPr>
        <p:grpSpPr>
          <a:xfrm>
            <a:off x="6935152" y="4342989"/>
            <a:ext cx="1070566" cy="269875"/>
            <a:chOff x="3517703" y="1849056"/>
            <a:chExt cx="1070566" cy="269875"/>
          </a:xfrm>
        </p:grpSpPr>
        <p:sp>
          <p:nvSpPr>
            <p:cNvPr id="84" name="Rectangle: Rounded Corners 83">
              <a:extLst>
                <a:ext uri="{FF2B5EF4-FFF2-40B4-BE49-F238E27FC236}">
                  <a16:creationId xmlns:a16="http://schemas.microsoft.com/office/drawing/2014/main" id="{B7F68D09-ADEB-4538-831C-DE8B1C022116}"/>
                </a:ext>
              </a:extLst>
            </p:cNvPr>
            <p:cNvSpPr/>
            <p:nvPr/>
          </p:nvSpPr>
          <p:spPr>
            <a:xfrm>
              <a:off x="3517703" y="1849056"/>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p>
          </p:txBody>
        </p:sp>
        <p:sp>
          <p:nvSpPr>
            <p:cNvPr id="85" name="TextBox 84">
              <a:extLst>
                <a:ext uri="{FF2B5EF4-FFF2-40B4-BE49-F238E27FC236}">
                  <a16:creationId xmlns:a16="http://schemas.microsoft.com/office/drawing/2014/main" id="{528C239C-7851-4C10-ABFA-29174FE991A8}"/>
                </a:ext>
              </a:extLst>
            </p:cNvPr>
            <p:cNvSpPr txBox="1"/>
            <p:nvPr/>
          </p:nvSpPr>
          <p:spPr>
            <a:xfrm>
              <a:off x="3517703" y="1876271"/>
              <a:ext cx="1070566" cy="230832"/>
            </a:xfrm>
            <a:prstGeom prst="rect">
              <a:avLst/>
            </a:prstGeom>
            <a:noFill/>
          </p:spPr>
          <p:txBody>
            <a:bodyPr wrap="square" rtlCol="0">
              <a:spAutoFit/>
            </a:bodyPr>
            <a:lstStyle/>
            <a:p>
              <a:pPr algn="ctr"/>
              <a:r>
                <a:rPr lang="en-IN" sz="900" dirty="0">
                  <a:solidFill>
                    <a:schemeClr val="bg1"/>
                  </a:solidFill>
                  <a:latin typeface="Arial" panose="020B0604020202020204" pitchFamily="34" charset="0"/>
                  <a:cs typeface="Arial" panose="020B0604020202020204" pitchFamily="34" charset="0"/>
                </a:rPr>
                <a:t>Produce vaccine</a:t>
              </a:r>
            </a:p>
          </p:txBody>
        </p:sp>
      </p:grpSp>
      <p:sp>
        <p:nvSpPr>
          <p:cNvPr id="131" name="Chevron 14">
            <a:extLst>
              <a:ext uri="{FF2B5EF4-FFF2-40B4-BE49-F238E27FC236}">
                <a16:creationId xmlns:a16="http://schemas.microsoft.com/office/drawing/2014/main" id="{7E3FBB6A-CB31-4637-A7BE-A368A944DAC0}"/>
              </a:ext>
            </a:extLst>
          </p:cNvPr>
          <p:cNvSpPr/>
          <p:nvPr/>
        </p:nvSpPr>
        <p:spPr>
          <a:xfrm rot="16200000">
            <a:off x="9357422" y="3215699"/>
            <a:ext cx="233172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Graphic 131">
            <a:extLst>
              <a:ext uri="{FF2B5EF4-FFF2-40B4-BE49-F238E27FC236}">
                <a16:creationId xmlns:a16="http://schemas.microsoft.com/office/drawing/2014/main" id="{8E4B600F-FD7B-45EB-A72A-BBE4FC90DD0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42483" y="4320515"/>
            <a:ext cx="382222" cy="382222"/>
          </a:xfrm>
          <a:prstGeom prst="rect">
            <a:avLst/>
          </a:prstGeom>
        </p:spPr>
      </p:pic>
    </p:spTree>
    <p:extLst>
      <p:ext uri="{BB962C8B-B14F-4D97-AF65-F5344CB8AC3E}">
        <p14:creationId xmlns:p14="http://schemas.microsoft.com/office/powerpoint/2010/main" val="3834547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515E626-75CF-4804-B5AB-8B71FC84A5E6}"/>
              </a:ext>
            </a:extLst>
          </p:cNvPr>
          <p:cNvGraphicFramePr>
            <a:graphicFrameLocks noGrp="1"/>
          </p:cNvGraphicFramePr>
          <p:nvPr>
            <p:extLst>
              <p:ext uri="{D42A27DB-BD31-4B8C-83A1-F6EECF244321}">
                <p14:modId xmlns:p14="http://schemas.microsoft.com/office/powerpoint/2010/main" val="2483627961"/>
              </p:ext>
            </p:extLst>
          </p:nvPr>
        </p:nvGraphicFramePr>
        <p:xfrm>
          <a:off x="-13537" y="713353"/>
          <a:ext cx="12345347" cy="6245236"/>
        </p:xfrm>
        <a:graphic>
          <a:graphicData uri="http://schemas.openxmlformats.org/drawingml/2006/table">
            <a:tbl>
              <a:tblPr firstRow="1" bandRow="1">
                <a:tableStyleId>{5C22544A-7EE6-4342-B048-85BDC9FD1C3A}</a:tableStyleId>
              </a:tblPr>
              <a:tblGrid>
                <a:gridCol w="1148919">
                  <a:extLst>
                    <a:ext uri="{9D8B030D-6E8A-4147-A177-3AD203B41FA5}">
                      <a16:colId xmlns:a16="http://schemas.microsoft.com/office/drawing/2014/main" val="2575079064"/>
                    </a:ext>
                  </a:extLst>
                </a:gridCol>
                <a:gridCol w="323850">
                  <a:extLst>
                    <a:ext uri="{9D8B030D-6E8A-4147-A177-3AD203B41FA5}">
                      <a16:colId xmlns:a16="http://schemas.microsoft.com/office/drawing/2014/main" val="1499920042"/>
                    </a:ext>
                  </a:extLst>
                </a:gridCol>
                <a:gridCol w="317500">
                  <a:extLst>
                    <a:ext uri="{9D8B030D-6E8A-4147-A177-3AD203B41FA5}">
                      <a16:colId xmlns:a16="http://schemas.microsoft.com/office/drawing/2014/main" val="2601241496"/>
                    </a:ext>
                  </a:extLst>
                </a:gridCol>
                <a:gridCol w="323850">
                  <a:extLst>
                    <a:ext uri="{9D8B030D-6E8A-4147-A177-3AD203B41FA5}">
                      <a16:colId xmlns:a16="http://schemas.microsoft.com/office/drawing/2014/main" val="3986821419"/>
                    </a:ext>
                  </a:extLst>
                </a:gridCol>
                <a:gridCol w="304800">
                  <a:extLst>
                    <a:ext uri="{9D8B030D-6E8A-4147-A177-3AD203B41FA5}">
                      <a16:colId xmlns:a16="http://schemas.microsoft.com/office/drawing/2014/main" val="3551618577"/>
                    </a:ext>
                  </a:extLst>
                </a:gridCol>
                <a:gridCol w="406400">
                  <a:extLst>
                    <a:ext uri="{9D8B030D-6E8A-4147-A177-3AD203B41FA5}">
                      <a16:colId xmlns:a16="http://schemas.microsoft.com/office/drawing/2014/main" val="3487382395"/>
                    </a:ext>
                  </a:extLst>
                </a:gridCol>
                <a:gridCol w="323850">
                  <a:extLst>
                    <a:ext uri="{9D8B030D-6E8A-4147-A177-3AD203B41FA5}">
                      <a16:colId xmlns:a16="http://schemas.microsoft.com/office/drawing/2014/main" val="4156114006"/>
                    </a:ext>
                  </a:extLst>
                </a:gridCol>
                <a:gridCol w="266700">
                  <a:extLst>
                    <a:ext uri="{9D8B030D-6E8A-4147-A177-3AD203B41FA5}">
                      <a16:colId xmlns:a16="http://schemas.microsoft.com/office/drawing/2014/main" val="900166651"/>
                    </a:ext>
                  </a:extLst>
                </a:gridCol>
                <a:gridCol w="304800">
                  <a:extLst>
                    <a:ext uri="{9D8B030D-6E8A-4147-A177-3AD203B41FA5}">
                      <a16:colId xmlns:a16="http://schemas.microsoft.com/office/drawing/2014/main" val="3076206358"/>
                    </a:ext>
                  </a:extLst>
                </a:gridCol>
                <a:gridCol w="293736">
                  <a:extLst>
                    <a:ext uri="{9D8B030D-6E8A-4147-A177-3AD203B41FA5}">
                      <a16:colId xmlns:a16="http://schemas.microsoft.com/office/drawing/2014/main" val="2213148013"/>
                    </a:ext>
                  </a:extLst>
                </a:gridCol>
                <a:gridCol w="329619">
                  <a:extLst>
                    <a:ext uri="{9D8B030D-6E8A-4147-A177-3AD203B41FA5}">
                      <a16:colId xmlns:a16="http://schemas.microsoft.com/office/drawing/2014/main" val="2786846827"/>
                    </a:ext>
                  </a:extLst>
                </a:gridCol>
                <a:gridCol w="329619">
                  <a:extLst>
                    <a:ext uri="{9D8B030D-6E8A-4147-A177-3AD203B41FA5}">
                      <a16:colId xmlns:a16="http://schemas.microsoft.com/office/drawing/2014/main" val="1489044427"/>
                    </a:ext>
                  </a:extLst>
                </a:gridCol>
                <a:gridCol w="329619">
                  <a:extLst>
                    <a:ext uri="{9D8B030D-6E8A-4147-A177-3AD203B41FA5}">
                      <a16:colId xmlns:a16="http://schemas.microsoft.com/office/drawing/2014/main" val="1248234441"/>
                    </a:ext>
                  </a:extLst>
                </a:gridCol>
                <a:gridCol w="329619">
                  <a:extLst>
                    <a:ext uri="{9D8B030D-6E8A-4147-A177-3AD203B41FA5}">
                      <a16:colId xmlns:a16="http://schemas.microsoft.com/office/drawing/2014/main" val="3690490590"/>
                    </a:ext>
                  </a:extLst>
                </a:gridCol>
                <a:gridCol w="329619">
                  <a:extLst>
                    <a:ext uri="{9D8B030D-6E8A-4147-A177-3AD203B41FA5}">
                      <a16:colId xmlns:a16="http://schemas.microsoft.com/office/drawing/2014/main" val="2276270850"/>
                    </a:ext>
                  </a:extLst>
                </a:gridCol>
                <a:gridCol w="354268">
                  <a:extLst>
                    <a:ext uri="{9D8B030D-6E8A-4147-A177-3AD203B41FA5}">
                      <a16:colId xmlns:a16="http://schemas.microsoft.com/office/drawing/2014/main" val="2793453874"/>
                    </a:ext>
                  </a:extLst>
                </a:gridCol>
                <a:gridCol w="329619">
                  <a:extLst>
                    <a:ext uri="{9D8B030D-6E8A-4147-A177-3AD203B41FA5}">
                      <a16:colId xmlns:a16="http://schemas.microsoft.com/office/drawing/2014/main" val="1928829175"/>
                    </a:ext>
                  </a:extLst>
                </a:gridCol>
                <a:gridCol w="329619">
                  <a:extLst>
                    <a:ext uri="{9D8B030D-6E8A-4147-A177-3AD203B41FA5}">
                      <a16:colId xmlns:a16="http://schemas.microsoft.com/office/drawing/2014/main" val="2514640100"/>
                    </a:ext>
                  </a:extLst>
                </a:gridCol>
                <a:gridCol w="329620">
                  <a:extLst>
                    <a:ext uri="{9D8B030D-6E8A-4147-A177-3AD203B41FA5}">
                      <a16:colId xmlns:a16="http://schemas.microsoft.com/office/drawing/2014/main" val="2398178831"/>
                    </a:ext>
                  </a:extLst>
                </a:gridCol>
                <a:gridCol w="329619">
                  <a:extLst>
                    <a:ext uri="{9D8B030D-6E8A-4147-A177-3AD203B41FA5}">
                      <a16:colId xmlns:a16="http://schemas.microsoft.com/office/drawing/2014/main" val="1008223930"/>
                    </a:ext>
                  </a:extLst>
                </a:gridCol>
                <a:gridCol w="329619">
                  <a:extLst>
                    <a:ext uri="{9D8B030D-6E8A-4147-A177-3AD203B41FA5}">
                      <a16:colId xmlns:a16="http://schemas.microsoft.com/office/drawing/2014/main" val="4267323943"/>
                    </a:ext>
                  </a:extLst>
                </a:gridCol>
                <a:gridCol w="329619">
                  <a:extLst>
                    <a:ext uri="{9D8B030D-6E8A-4147-A177-3AD203B41FA5}">
                      <a16:colId xmlns:a16="http://schemas.microsoft.com/office/drawing/2014/main" val="2759419218"/>
                    </a:ext>
                  </a:extLst>
                </a:gridCol>
                <a:gridCol w="329619">
                  <a:extLst>
                    <a:ext uri="{9D8B030D-6E8A-4147-A177-3AD203B41FA5}">
                      <a16:colId xmlns:a16="http://schemas.microsoft.com/office/drawing/2014/main" val="3632116637"/>
                    </a:ext>
                  </a:extLst>
                </a:gridCol>
                <a:gridCol w="329619">
                  <a:extLst>
                    <a:ext uri="{9D8B030D-6E8A-4147-A177-3AD203B41FA5}">
                      <a16:colId xmlns:a16="http://schemas.microsoft.com/office/drawing/2014/main" val="1259677597"/>
                    </a:ext>
                  </a:extLst>
                </a:gridCol>
                <a:gridCol w="329619">
                  <a:extLst>
                    <a:ext uri="{9D8B030D-6E8A-4147-A177-3AD203B41FA5}">
                      <a16:colId xmlns:a16="http://schemas.microsoft.com/office/drawing/2014/main" val="2296745446"/>
                    </a:ext>
                  </a:extLst>
                </a:gridCol>
                <a:gridCol w="329619">
                  <a:extLst>
                    <a:ext uri="{9D8B030D-6E8A-4147-A177-3AD203B41FA5}">
                      <a16:colId xmlns:a16="http://schemas.microsoft.com/office/drawing/2014/main" val="1589434733"/>
                    </a:ext>
                  </a:extLst>
                </a:gridCol>
                <a:gridCol w="329619">
                  <a:extLst>
                    <a:ext uri="{9D8B030D-6E8A-4147-A177-3AD203B41FA5}">
                      <a16:colId xmlns:a16="http://schemas.microsoft.com/office/drawing/2014/main" val="570133691"/>
                    </a:ext>
                  </a:extLst>
                </a:gridCol>
                <a:gridCol w="377951">
                  <a:extLst>
                    <a:ext uri="{9D8B030D-6E8A-4147-A177-3AD203B41FA5}">
                      <a16:colId xmlns:a16="http://schemas.microsoft.com/office/drawing/2014/main" val="2835501410"/>
                    </a:ext>
                  </a:extLst>
                </a:gridCol>
                <a:gridCol w="329619">
                  <a:extLst>
                    <a:ext uri="{9D8B030D-6E8A-4147-A177-3AD203B41FA5}">
                      <a16:colId xmlns:a16="http://schemas.microsoft.com/office/drawing/2014/main" val="940738953"/>
                    </a:ext>
                  </a:extLst>
                </a:gridCol>
                <a:gridCol w="329619">
                  <a:extLst>
                    <a:ext uri="{9D8B030D-6E8A-4147-A177-3AD203B41FA5}">
                      <a16:colId xmlns:a16="http://schemas.microsoft.com/office/drawing/2014/main" val="2224835395"/>
                    </a:ext>
                  </a:extLst>
                </a:gridCol>
                <a:gridCol w="347104">
                  <a:extLst>
                    <a:ext uri="{9D8B030D-6E8A-4147-A177-3AD203B41FA5}">
                      <a16:colId xmlns:a16="http://schemas.microsoft.com/office/drawing/2014/main" val="484441911"/>
                    </a:ext>
                  </a:extLst>
                </a:gridCol>
                <a:gridCol w="329619">
                  <a:extLst>
                    <a:ext uri="{9D8B030D-6E8A-4147-A177-3AD203B41FA5}">
                      <a16:colId xmlns:a16="http://schemas.microsoft.com/office/drawing/2014/main" val="1341860655"/>
                    </a:ext>
                  </a:extLst>
                </a:gridCol>
                <a:gridCol w="329619">
                  <a:extLst>
                    <a:ext uri="{9D8B030D-6E8A-4147-A177-3AD203B41FA5}">
                      <a16:colId xmlns:a16="http://schemas.microsoft.com/office/drawing/2014/main" val="1669114604"/>
                    </a:ext>
                  </a:extLst>
                </a:gridCol>
                <a:gridCol w="329619">
                  <a:extLst>
                    <a:ext uri="{9D8B030D-6E8A-4147-A177-3AD203B41FA5}">
                      <a16:colId xmlns:a16="http://schemas.microsoft.com/office/drawing/2014/main" val="2309195790"/>
                    </a:ext>
                  </a:extLst>
                </a:gridCol>
                <a:gridCol w="329619">
                  <a:extLst>
                    <a:ext uri="{9D8B030D-6E8A-4147-A177-3AD203B41FA5}">
                      <a16:colId xmlns:a16="http://schemas.microsoft.com/office/drawing/2014/main" val="4039707661"/>
                    </a:ext>
                  </a:extLst>
                </a:gridCol>
              </a:tblGrid>
              <a:tr h="344693">
                <a:tc gridSpan="3">
                  <a:txBody>
                    <a:bodyPr/>
                    <a:lstStyle/>
                    <a:p>
                      <a:pPr algn="ctr"/>
                      <a:r>
                        <a:rPr lang="en-IN" sz="1400" dirty="0">
                          <a:latin typeface="Arial" panose="020B0604020202020204" pitchFamily="34" charset="0"/>
                          <a:cs typeface="Arial" panose="020B0604020202020204" pitchFamily="34" charset="0"/>
                        </a:rPr>
                        <a:t>September</a:t>
                      </a:r>
                    </a:p>
                  </a:txBody>
                  <a:tcPr>
                    <a:solidFill>
                      <a:schemeClr val="accent1">
                        <a:lumMod val="50000"/>
                      </a:schemeClr>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30">
                  <a:txBody>
                    <a:bodyPr/>
                    <a:lstStyle/>
                    <a:p>
                      <a:pPr algn="ctr"/>
                      <a:r>
                        <a:rPr lang="en-IN" sz="1400" dirty="0">
                          <a:latin typeface="Arial" panose="020B0604020202020204" pitchFamily="34" charset="0"/>
                          <a:cs typeface="Arial" panose="020B0604020202020204" pitchFamily="34" charset="0"/>
                        </a:rPr>
                        <a:t>October</a:t>
                      </a:r>
                    </a:p>
                  </a:txBody>
                  <a:tcPr>
                    <a:solidFill>
                      <a:srgbClr val="0F6756"/>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hMerge="1">
                  <a:txBody>
                    <a:bodyPr/>
                    <a:lstStyle/>
                    <a:p>
                      <a:pPr algn="ctr"/>
                      <a:endParaRPr lang="en-IN" sz="1400" dirty="0">
                        <a:latin typeface="Arial" panose="020B0604020202020204" pitchFamily="34" charset="0"/>
                        <a:cs typeface="Arial" panose="020B0604020202020204" pitchFamily="34" charset="0"/>
                      </a:endParaRPr>
                    </a:p>
                  </a:txBody>
                  <a:tcPr>
                    <a:solidFill>
                      <a:srgbClr val="0A3A6A"/>
                    </a:solidFill>
                  </a:tcPr>
                </a:tc>
                <a:tc gridSpan="2">
                  <a:txBody>
                    <a:bodyPr/>
                    <a:lstStyle/>
                    <a:p>
                      <a:r>
                        <a:rPr lang="en-IN" sz="1400" b="1" kern="1200" dirty="0">
                          <a:solidFill>
                            <a:schemeClr val="lt1"/>
                          </a:solidFill>
                          <a:latin typeface="Arial" panose="020B0604020202020204" pitchFamily="34" charset="0"/>
                          <a:ea typeface="+mn-ea"/>
                          <a:cs typeface="Arial" panose="020B0604020202020204" pitchFamily="34" charset="0"/>
                        </a:rPr>
                        <a:t>Nov</a:t>
                      </a:r>
                    </a:p>
                  </a:txBody>
                  <a:tcPr>
                    <a:lnB w="38100" cap="flat" cmpd="sng" algn="ctr">
                      <a:solidFill>
                        <a:schemeClr val="bg1"/>
                      </a:solidFill>
                      <a:prstDash val="solid"/>
                      <a:round/>
                      <a:headEnd type="none" w="med" len="med"/>
                      <a:tailEnd type="none" w="med" len="med"/>
                    </a:lnB>
                    <a:solidFill>
                      <a:srgbClr val="627C34"/>
                    </a:solidFill>
                  </a:tcPr>
                </a:tc>
                <a:tc hMerge="1">
                  <a:txBody>
                    <a:bodyPr/>
                    <a:lstStyle/>
                    <a:p>
                      <a:endParaRPr lang="en-IN" sz="1400" b="1" kern="1200" dirty="0">
                        <a:solidFill>
                          <a:schemeClr val="lt1"/>
                        </a:solidFill>
                        <a:latin typeface="Arial" panose="020B0604020202020204" pitchFamily="34" charset="0"/>
                        <a:ea typeface="+mn-ea"/>
                        <a:cs typeface="Arial" panose="020B0604020202020204" pitchFamily="34" charset="0"/>
                      </a:endParaRPr>
                    </a:p>
                  </a:txBody>
                  <a:tcPr>
                    <a:lnB w="38100" cap="flat" cmpd="sng" algn="ctr">
                      <a:solidFill>
                        <a:schemeClr val="bg1"/>
                      </a:solidFill>
                      <a:prstDash val="solid"/>
                      <a:round/>
                      <a:headEnd type="none" w="med" len="med"/>
                      <a:tailEnd type="none" w="med" len="med"/>
                    </a:lnB>
                    <a:solidFill>
                      <a:srgbClr val="0F6756"/>
                    </a:solidFill>
                  </a:tcPr>
                </a:tc>
                <a:extLst>
                  <a:ext uri="{0D108BD9-81ED-4DB2-BD59-A6C34878D82A}">
                    <a16:rowId xmlns:a16="http://schemas.microsoft.com/office/drawing/2014/main" val="2291934495"/>
                  </a:ext>
                </a:extLst>
              </a:tr>
              <a:tr h="302414">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Dates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schemeClr val="bg1"/>
                          </a:solidFill>
                          <a:latin typeface="Arial" panose="020B0604020202020204" pitchFamily="34" charset="0"/>
                          <a:cs typeface="Arial" panose="020B0604020202020204" pitchFamily="34" charset="0"/>
                        </a:rPr>
                        <a:t>2021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gridSpan="3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a:p>
                  </a:txBody>
                  <a:tcPr/>
                </a:tc>
                <a:tc hMerge="1">
                  <a:txBody>
                    <a:bodyPr/>
                    <a:lstStyle/>
                    <a:p>
                      <a:endParaRPr lang="en-IN" sz="140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060AE"/>
                    </a:solidFil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17A086"/>
                    </a:solidFill>
                  </a:tcPr>
                </a:tc>
                <a:tc hMerge="1">
                  <a:txBody>
                    <a:bodyPr/>
                    <a:lstStyle/>
                    <a:p>
                      <a:endParaRPr lang="en-IN" sz="1400" dirty="0"/>
                    </a:p>
                  </a:txBody>
                  <a:tcPr/>
                </a:tc>
                <a:tc hMerge="1">
                  <a:txBody>
                    <a:bodyPr/>
                    <a:lstStyle/>
                    <a:p>
                      <a:endParaRPr lang="en-IN" sz="1400"/>
                    </a:p>
                  </a:txBody>
                  <a:tcPr/>
                </a:tc>
                <a:tc hMerge="1">
                  <a:txBody>
                    <a:bodyPr/>
                    <a:lstStyle/>
                    <a:p>
                      <a:endParaRPr lang="en-IN" sz="1400" dirty="0"/>
                    </a:p>
                  </a:txBody>
                  <a:tcPr/>
                </a:tc>
                <a:tc hMerge="1">
                  <a:txBody>
                    <a:bodyPr/>
                    <a:lstStyle/>
                    <a:p>
                      <a:pPr algn="ctr"/>
                      <a:endParaRPr lang="en-IN" sz="1400"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solidFill>
                      <a:srgbClr val="17A086"/>
                    </a:solidFill>
                  </a:tcPr>
                </a:tc>
                <a:tc hMerge="1">
                  <a:txBody>
                    <a:bodyPr/>
                    <a:lstStyle/>
                    <a:p>
                      <a:endParaRPr lang="en-IN" sz="14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hMerge="1">
                  <a:txBody>
                    <a:bodyPr/>
                    <a:lstStyle/>
                    <a:p>
                      <a:endParaRPr lang="en-IN" sz="1400" dirty="0"/>
                    </a:p>
                  </a:txBody>
                  <a:tcPr>
                    <a:lnL w="12700" cap="flat" cmpd="sng" algn="ctr">
                      <a:solidFill>
                        <a:schemeClr val="bg1"/>
                      </a:solidFill>
                      <a:prstDash val="solid"/>
                      <a:round/>
                      <a:headEnd type="none" w="med" len="med"/>
                      <a:tailEnd type="none" w="med" len="med"/>
                    </a:lnL>
                  </a:tcPr>
                </a:tc>
                <a:tc hMerge="1">
                  <a:txBody>
                    <a:bodyPr/>
                    <a:lstStyle/>
                    <a:p>
                      <a:endParaRPr lang="en-IN" sz="1400" dirty="0"/>
                    </a:p>
                  </a:txBody>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IN"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en-IN" sz="1400" dirty="0"/>
                    </a:p>
                  </a:txBody>
                  <a:tcPr>
                    <a:lnL w="12700"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1E0B6"/>
                    </a:solidFill>
                  </a:tcPr>
                </a:tc>
                <a:tc hMerge="1">
                  <a:txBody>
                    <a:bodyPr/>
                    <a:lstStyle/>
                    <a:p>
                      <a:endParaRPr lang="en-IN" sz="1400"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993599"/>
                  </a:ext>
                </a:extLst>
              </a:tr>
              <a:tr h="237460">
                <a:tc vMerge="1">
                  <a:txBody>
                    <a:bodyPr/>
                    <a:lstStyle/>
                    <a:p>
                      <a:pPr algn="l"/>
                      <a:endParaRPr lang="en-IN" sz="1100" dirty="0">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IN" sz="800" dirty="0">
                          <a:latin typeface="Arial" panose="020B0604020202020204" pitchFamily="34" charset="0"/>
                          <a:cs typeface="Arial" panose="020B0604020202020204" pitchFamily="34" charset="0"/>
                        </a:rPr>
                        <a:t>29</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30</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3</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4</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5</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6</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7</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8</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9</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10</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11</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12</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13</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14</a:t>
                      </a:r>
                    </a:p>
                  </a:txBody>
                  <a:tcPr anchor="ctr">
                    <a:solidFill>
                      <a:srgbClr val="81BAF3"/>
                    </a:solidFill>
                  </a:tcPr>
                </a:tc>
                <a:tc>
                  <a:txBody>
                    <a:bodyPr/>
                    <a:lstStyle/>
                    <a:p>
                      <a:pPr algn="ctr"/>
                      <a:r>
                        <a:rPr lang="en-IN" sz="800" dirty="0">
                          <a:latin typeface="Arial" panose="020B0604020202020204" pitchFamily="34" charset="0"/>
                          <a:cs typeface="Arial" panose="020B0604020202020204" pitchFamily="34" charset="0"/>
                        </a:rPr>
                        <a:t>15</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16</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17</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18</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19</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20</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21</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22</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23</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25</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26</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27</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28</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29</a:t>
                      </a:r>
                    </a:p>
                  </a:txBody>
                  <a:tcPr anchor="ct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30</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rgbClr val="81BAF3"/>
                    </a:solidFill>
                  </a:tcPr>
                </a:tc>
                <a:tc>
                  <a:txBody>
                    <a:bodyPr/>
                    <a:lstStyle/>
                    <a:p>
                      <a:pPr algn="ctr"/>
                      <a:r>
                        <a:rPr lang="en-IN" sz="800" dirty="0">
                          <a:latin typeface="Arial" panose="020B0604020202020204" pitchFamily="34" charset="0"/>
                          <a:cs typeface="Arial" panose="020B0604020202020204" pitchFamily="34" charset="0"/>
                        </a:rPr>
                        <a:t>31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81BAF3"/>
                    </a:solidFill>
                  </a:tcPr>
                </a:tc>
                <a:tc>
                  <a:txBody>
                    <a:bodyPr/>
                    <a:lstStyle/>
                    <a:p>
                      <a:pPr algn="ctr"/>
                      <a:r>
                        <a:rPr lang="en-IN" sz="800" dirty="0">
                          <a:latin typeface="Arial" panose="020B0604020202020204" pitchFamily="34" charset="0"/>
                          <a:cs typeface="Arial" panose="020B0604020202020204" pitchFamily="34" charset="0"/>
                        </a:rPr>
                        <a:t>1</a:t>
                      </a:r>
                    </a:p>
                  </a:txBody>
                  <a:tcPr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D1E0B6"/>
                    </a:solidFill>
                  </a:tcPr>
                </a:tc>
                <a:extLst>
                  <a:ext uri="{0D108BD9-81ED-4DB2-BD59-A6C34878D82A}">
                    <a16:rowId xmlns:a16="http://schemas.microsoft.com/office/drawing/2014/main" val="2594932674"/>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Day</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W</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T</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F</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S</a:t>
                      </a:r>
                    </a:p>
                  </a:txBody>
                  <a:tcPr anchor="ctr">
                    <a:lnT w="38100" cap="flat" cmpd="sng" algn="ctr">
                      <a:noFill/>
                      <a:prstDash val="solid"/>
                      <a:round/>
                      <a:headEnd type="none" w="med" len="med"/>
                      <a:tailEnd type="none" w="med" len="med"/>
                    </a:lnT>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M</a:t>
                      </a:r>
                    </a:p>
                  </a:txBody>
                  <a:tcPr anchor="ctr">
                    <a:lnR w="19050" cap="flat" cmpd="sng" algn="ctr">
                      <a:solidFill>
                        <a:schemeClr val="bg1"/>
                      </a:solidFill>
                      <a:prstDash val="solid"/>
                      <a:round/>
                      <a:headEnd type="none" w="med" len="med"/>
                      <a:tailEnd type="none" w="med" len="med"/>
                    </a:lnR>
                    <a:lnT w="12700" cmpd="sng">
                      <a:noFill/>
                    </a:lnT>
                    <a:solidFill>
                      <a:schemeClr val="bg1">
                        <a:lumMod val="85000"/>
                      </a:schemeClr>
                    </a:solidFill>
                  </a:tcPr>
                </a:tc>
                <a:extLst>
                  <a:ext uri="{0D108BD9-81ED-4DB2-BD59-A6C34878D82A}">
                    <a16:rowId xmlns:a16="http://schemas.microsoft.com/office/drawing/2014/main" val="1990289228"/>
                  </a:ext>
                </a:extLst>
              </a:tr>
              <a:tr h="237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900" dirty="0">
                          <a:solidFill>
                            <a:schemeClr val="bg1"/>
                          </a:solidFill>
                          <a:latin typeface="Arial" panose="020B0604020202020204" pitchFamily="34" charset="0"/>
                          <a:cs typeface="Arial" panose="020B0604020202020204" pitchFamily="34" charset="0"/>
                        </a:rPr>
                        <a:t>Project Week</a:t>
                      </a:r>
                    </a:p>
                  </a:txBody>
                  <a:tcPr anchor="ctr">
                    <a:lnT w="12700" cap="flat" cmpd="sng" algn="ctr">
                      <a:solidFill>
                        <a:schemeClr val="bg1"/>
                      </a:solidFill>
                      <a:prstDash val="solid"/>
                      <a:round/>
                      <a:headEnd type="none" w="med" len="med"/>
                      <a:tailEnd type="none" w="med" len="med"/>
                    </a:lnT>
                    <a:solidFill>
                      <a:schemeClr val="tx1">
                        <a:lumMod val="65000"/>
                        <a:lumOff val="35000"/>
                      </a:schemeClr>
                    </a:solidFill>
                  </a:tcPr>
                </a:tc>
                <a:tc>
                  <a:txBody>
                    <a:bodyPr/>
                    <a:lstStyle/>
                    <a:p>
                      <a:pPr algn="ctr"/>
                      <a:r>
                        <a:rPr lang="en-IN" sz="800" dirty="0">
                          <a:latin typeface="Arial" panose="020B0604020202020204" pitchFamily="34" charset="0"/>
                          <a:cs typeface="Arial" panose="020B0604020202020204" pitchFamily="34" charset="0"/>
                        </a:rPr>
                        <a:t>29</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30</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1</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2</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r>
                        <a:rPr lang="en-IN" sz="800" dirty="0">
                          <a:latin typeface="Arial" panose="020B0604020202020204" pitchFamily="34" charset="0"/>
                          <a:cs typeface="Arial" panose="020B0604020202020204" pitchFamily="34" charset="0"/>
                        </a:rPr>
                        <a:t>3</a:t>
                      </a: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solidFill>
                      <a:schemeClr val="bg1">
                        <a:lumMod val="85000"/>
                      </a:schemeClr>
                    </a:solidFill>
                  </a:tcPr>
                </a:tc>
                <a:tc>
                  <a:txBody>
                    <a:bodyPr/>
                    <a:lstStyle/>
                    <a:p>
                      <a:pPr algn="ctr"/>
                      <a:endParaRPr lang="en-IN" sz="800" dirty="0">
                        <a:latin typeface="Arial" panose="020B0604020202020204" pitchFamily="34" charset="0"/>
                        <a:cs typeface="Arial" panose="020B0604020202020204" pitchFamily="34" charset="0"/>
                      </a:endParaRPr>
                    </a:p>
                  </a:txBody>
                  <a:tcPr anchor="ctr">
                    <a:lnR w="19050"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3063410875"/>
                  </a:ext>
                </a:extLst>
              </a:tr>
              <a:tr h="3024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one</a:t>
                      </a:r>
                    </a:p>
                  </a:txBody>
                  <a:tcPr anchor="ctr">
                    <a:solidFill>
                      <a:srgbClr val="1060AE"/>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tx1"/>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920371201"/>
                  </a:ext>
                </a:extLst>
              </a:tr>
              <a:tr h="302414">
                <a:tc rowSpan="3">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Project Conception Definition Planning</a:t>
                      </a:r>
                    </a:p>
                    <a:p>
                      <a:pPr lvl="0"/>
                      <a:r>
                        <a:rPr lang="en-US" sz="1100" kern="1200" dirty="0">
                          <a:solidFill>
                            <a:schemeClr val="tx1">
                              <a:lumMod val="75000"/>
                              <a:lumOff val="25000"/>
                            </a:schemeClr>
                          </a:solidFill>
                          <a:latin typeface="Arial" panose="020B0604020202020204" pitchFamily="34" charset="0"/>
                          <a:ea typeface="+mn-ea"/>
                          <a:cs typeface="Arial" panose="020B0604020202020204" pitchFamily="34" charset="0"/>
                        </a:rPr>
                        <a:t>Initiation</a:t>
                      </a:r>
                    </a:p>
                  </a:txBody>
                  <a:tcPr anchor="ctr">
                    <a:solidFill>
                      <a:srgbClr val="C3DEF9"/>
                    </a:solidFill>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218285004"/>
                  </a:ext>
                </a:extLst>
              </a:tr>
              <a:tr h="302414">
                <a:tc vMerge="1">
                  <a:txBody>
                    <a:bodyPr/>
                    <a:lstStyle/>
                    <a:p>
                      <a:endParaRPr lang="en-IN" sz="1400" dirty="0"/>
                    </a:p>
                  </a:txBody>
                  <a:tcPr/>
                </a:tc>
                <a:tc>
                  <a:txBody>
                    <a:bodyPr/>
                    <a:lstStyle/>
                    <a:p>
                      <a:endParaRPr lang="en-IN" sz="1400" dirty="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71173195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676727572"/>
                  </a:ext>
                </a:extLst>
              </a:tr>
              <a:tr h="1212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Two</a:t>
                      </a:r>
                    </a:p>
                  </a:txBody>
                  <a:tcPr>
                    <a:solidFill>
                      <a:srgbClr val="17A086"/>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extLst>
                  <a:ext uri="{0D108BD9-81ED-4DB2-BD59-A6C34878D82A}">
                    <a16:rowId xmlns:a16="http://schemas.microsoft.com/office/drawing/2014/main" val="4273842994"/>
                  </a:ext>
                </a:extLst>
              </a:tr>
              <a:tr h="302414">
                <a:tc rowSpan="5">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Pond/fish</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recovery</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Bacterial preparation</a:t>
                      </a:r>
                    </a:p>
                    <a:p>
                      <a:r>
                        <a:rPr lang="en-IN" sz="1100" dirty="0">
                          <a:solidFill>
                            <a:schemeClr val="tx1">
                              <a:lumMod val="75000"/>
                              <a:lumOff val="25000"/>
                            </a:schemeClr>
                          </a:solidFill>
                          <a:latin typeface="Arial" panose="020B0604020202020204" pitchFamily="34" charset="0"/>
                          <a:cs typeface="Arial" panose="020B0604020202020204" pitchFamily="34" charset="0"/>
                        </a:rPr>
                        <a:t>Fish swabs</a:t>
                      </a:r>
                    </a:p>
                    <a:p>
                      <a:r>
                        <a:rPr lang="en-IN" sz="1100" dirty="0">
                          <a:solidFill>
                            <a:schemeClr val="tx1">
                              <a:lumMod val="75000"/>
                              <a:lumOff val="25000"/>
                            </a:schemeClr>
                          </a:solidFill>
                          <a:latin typeface="Arial" panose="020B0604020202020204" pitchFamily="34" charset="0"/>
                          <a:cs typeface="Arial" panose="020B0604020202020204" pitchFamily="34" charset="0"/>
                        </a:rPr>
                        <a:t>Immunization</a:t>
                      </a:r>
                    </a:p>
                  </a:txBody>
                  <a:tcPr anchor="ctr">
                    <a:solidFill>
                      <a:srgbClr val="C2F6EC"/>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556680094"/>
                  </a:ext>
                </a:extLst>
              </a:tr>
              <a:tr h="302414">
                <a:tc vMerge="1">
                  <a:txBody>
                    <a:bodyPr/>
                    <a:lstStyle/>
                    <a:p>
                      <a:endParaRPr lang="en-IN" sz="1400" dirty="0"/>
                    </a:p>
                  </a:txBody>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chemeClr val="bg1"/>
                    </a:solidFill>
                  </a:tcPr>
                </a:tc>
                <a:tc>
                  <a:txBody>
                    <a:bodyPr/>
                    <a:lstStyle/>
                    <a:p>
                      <a:endParaRPr lang="en-IN" sz="1400" dirty="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2987027018"/>
                  </a:ext>
                </a:extLst>
              </a:tr>
              <a:tr h="302414">
                <a:tc vMerge="1">
                  <a:txBody>
                    <a:bodyPr/>
                    <a:lstStyle/>
                    <a:p>
                      <a:endParaRPr lang="en-IN" sz="1400" dirty="0"/>
                    </a:p>
                  </a:txBody>
                  <a:tcPr/>
                </a:tc>
                <a:tc>
                  <a:txBody>
                    <a:bodyPr/>
                    <a:lstStyle/>
                    <a:p>
                      <a:endParaRPr lang="en-IN" sz="1400" dirty="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3231628862"/>
                  </a:ext>
                </a:extLst>
              </a:tr>
              <a:tr h="302414">
                <a:tc vMerge="1">
                  <a:txBody>
                    <a:bodyPr/>
                    <a:lstStyle/>
                    <a:p>
                      <a:endParaRPr lang="en-IN" sz="1400" dirty="0"/>
                    </a:p>
                  </a:txBody>
                  <a:tcPr/>
                </a:tc>
                <a:tc>
                  <a:txBody>
                    <a:bodyPr/>
                    <a:lstStyle/>
                    <a:p>
                      <a:endParaRPr lang="en-IN" sz="1400"/>
                    </a:p>
                  </a:txBody>
                  <a:tcPr>
                    <a:solidFill>
                      <a:srgbClr val="B2D5F8"/>
                    </a:solidFill>
                  </a:tcPr>
                </a:tc>
                <a:tc>
                  <a:txBody>
                    <a:bodyPr/>
                    <a:lstStyle/>
                    <a:p>
                      <a:endParaRPr lang="en-IN" sz="140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chemeClr val="bg1"/>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249211192"/>
                  </a:ext>
                </a:extLst>
              </a:tr>
              <a:tr h="302414">
                <a:tc vMerge="1">
                  <a:txBody>
                    <a:bodyPr/>
                    <a:lstStyle/>
                    <a:p>
                      <a:endParaRPr lang="en-IN" sz="1400" dirty="0"/>
                    </a:p>
                  </a:txBody>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B2D5F8"/>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9050" cap="flat" cmpd="sng" algn="ctr">
                      <a:solidFill>
                        <a:schemeClr val="tx1">
                          <a:lumMod val="65000"/>
                          <a:lumOff val="35000"/>
                        </a:schemeClr>
                      </a:solidFill>
                      <a:prstDash val="solid"/>
                      <a:round/>
                      <a:headEnd type="none" w="med" len="med"/>
                      <a:tailEnd type="none" w="med" len="med"/>
                    </a:lnB>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9050" cap="flat" cmpd="sng" algn="ctr">
                      <a:solidFill>
                        <a:schemeClr val="tx1">
                          <a:lumMod val="65000"/>
                          <a:lumOff val="35000"/>
                        </a:schemeClr>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22572260"/>
                  </a:ext>
                </a:extLst>
              </a:tr>
              <a:tr h="423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solidFill>
                            <a:schemeClr val="bg1"/>
                          </a:solidFill>
                          <a:latin typeface="Arial" panose="020B0604020202020204" pitchFamily="34" charset="0"/>
                          <a:cs typeface="Arial" panose="020B0604020202020204" pitchFamily="34" charset="0"/>
                        </a:rPr>
                        <a:t>Phase Three</a:t>
                      </a:r>
                    </a:p>
                  </a:txBody>
                  <a:tcPr>
                    <a:solidFill>
                      <a:srgbClr val="95B856"/>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B2D5F8"/>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kern="1200">
                        <a:solidFill>
                          <a:schemeClr val="accent1">
                            <a:lumMod val="60000"/>
                            <a:lumOff val="40000"/>
                          </a:schemeClr>
                        </a:solidFill>
                        <a:latin typeface="+mn-lt"/>
                        <a:ea typeface="+mn-ea"/>
                        <a:cs typeface="+mn-cs"/>
                      </a:endParaRPr>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T w="19050" cap="flat" cmpd="sng" algn="ctr">
                      <a:solidFill>
                        <a:schemeClr val="tx1">
                          <a:lumMod val="65000"/>
                          <a:lumOff val="35000"/>
                        </a:schemeClr>
                      </a:solidFill>
                      <a:prstDash val="solid"/>
                      <a:round/>
                      <a:headEnd type="none" w="med" len="med"/>
                      <a:tailEnd type="none" w="med" len="med"/>
                    </a:lnT>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solidFill>
                      <a:schemeClr val="bg2">
                        <a:lumMod val="90000"/>
                      </a:schemeClr>
                    </a:solidFill>
                  </a:tcPr>
                </a:tc>
                <a:extLst>
                  <a:ext uri="{0D108BD9-81ED-4DB2-BD59-A6C34878D82A}">
                    <a16:rowId xmlns:a16="http://schemas.microsoft.com/office/drawing/2014/main" val="3140120925"/>
                  </a:ext>
                </a:extLst>
              </a:tr>
              <a:tr h="362897">
                <a:tc rowSpan="4">
                  <a:txBody>
                    <a:bodyPr/>
                    <a:lstStyle/>
                    <a:p>
                      <a:r>
                        <a:rPr lang="en-IN" sz="1100" dirty="0">
                          <a:solidFill>
                            <a:schemeClr val="tx1">
                              <a:lumMod val="75000"/>
                              <a:lumOff val="25000"/>
                            </a:schemeClr>
                          </a:solidFill>
                          <a:latin typeface="Arial" panose="020B0604020202020204" pitchFamily="34" charset="0"/>
                          <a:cs typeface="Arial" panose="020B0604020202020204" pitchFamily="34" charset="0"/>
                        </a:rPr>
                        <a:t>Challenge tests</a:t>
                      </a:r>
                    </a:p>
                    <a:p>
                      <a:r>
                        <a:rPr lang="en-IN" sz="1100" dirty="0">
                          <a:solidFill>
                            <a:schemeClr val="tx1">
                              <a:lumMod val="75000"/>
                              <a:lumOff val="25000"/>
                            </a:schemeClr>
                          </a:solidFill>
                          <a:latin typeface="Arial" panose="020B0604020202020204" pitchFamily="34" charset="0"/>
                          <a:cs typeface="Arial" panose="020B0604020202020204" pitchFamily="34" charset="0"/>
                        </a:rPr>
                        <a:t>Lab assays ELISA &amp; PCR</a:t>
                      </a:r>
                    </a:p>
                    <a:p>
                      <a:r>
                        <a:rPr lang="en-IN" sz="1100" dirty="0">
                          <a:solidFill>
                            <a:schemeClr val="tx1">
                              <a:lumMod val="75000"/>
                              <a:lumOff val="25000"/>
                            </a:schemeClr>
                          </a:solidFill>
                          <a:latin typeface="Arial" panose="020B0604020202020204" pitchFamily="34" charset="0"/>
                          <a:cs typeface="Arial" panose="020B0604020202020204" pitchFamily="34" charset="0"/>
                        </a:rPr>
                        <a:t>Bacteriology</a:t>
                      </a:r>
                    </a:p>
                    <a:p>
                      <a:r>
                        <a:rPr lang="en-IN" sz="1100" dirty="0">
                          <a:solidFill>
                            <a:schemeClr val="tx1">
                              <a:lumMod val="75000"/>
                              <a:lumOff val="25000"/>
                            </a:schemeClr>
                          </a:solidFill>
                          <a:latin typeface="Arial" panose="020B0604020202020204" pitchFamily="34" charset="0"/>
                          <a:cs typeface="Arial" panose="020B0604020202020204" pitchFamily="34" charset="0"/>
                        </a:rPr>
                        <a:t>Draw results</a:t>
                      </a:r>
                    </a:p>
                    <a:p>
                      <a:r>
                        <a:rPr lang="en-IN" sz="1100" dirty="0">
                          <a:solidFill>
                            <a:schemeClr val="tx1">
                              <a:lumMod val="75000"/>
                              <a:lumOff val="25000"/>
                            </a:schemeClr>
                          </a:solidFill>
                          <a:latin typeface="Arial" panose="020B0604020202020204" pitchFamily="34" charset="0"/>
                          <a:cs typeface="Arial" panose="020B0604020202020204" pitchFamily="34" charset="0"/>
                        </a:rPr>
                        <a:t>Conclusions</a:t>
                      </a:r>
                    </a:p>
                  </a:txBody>
                  <a:tcPr anchor="ctr">
                    <a:solidFill>
                      <a:srgbClr val="D1E0B6"/>
                    </a:solidFill>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dirty="0">
                        <a:solidFill>
                          <a:schemeClr val="tx1"/>
                        </a:solidFill>
                      </a:endParaRPr>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838006756"/>
                  </a:ext>
                </a:extLst>
              </a:tr>
              <a:tr h="302414">
                <a:tc vMerge="1">
                  <a:txBody>
                    <a:bodyPr/>
                    <a:lstStyle/>
                    <a:p>
                      <a:endParaRPr lang="en-IN" sz="1400" dirty="0"/>
                    </a:p>
                  </a:txBody>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3093020916"/>
                  </a:ext>
                </a:extLst>
              </a:tr>
              <a:tr h="302414">
                <a:tc vMerge="1">
                  <a:txBody>
                    <a:bodyPr/>
                    <a:lstStyle/>
                    <a:p>
                      <a:endParaRPr lang="en-IN" sz="1400" dirty="0"/>
                    </a:p>
                  </a:txBody>
                  <a:tcPr/>
                </a:tc>
                <a:tc>
                  <a:txBody>
                    <a:bodyPr/>
                    <a:lstStyle/>
                    <a:p>
                      <a:endParaRPr lang="en-IN" sz="1400"/>
                    </a:p>
                  </a:txBody>
                  <a:tcPr>
                    <a:solidFill>
                      <a:srgbClr val="B2D5F8"/>
                    </a:solidFill>
                  </a:tcPr>
                </a:tc>
                <a:tc>
                  <a:txBody>
                    <a:bodyPr/>
                    <a:lstStyle/>
                    <a:p>
                      <a:endParaRPr lang="en-IN" sz="1400" dirty="0"/>
                    </a:p>
                  </a:txBody>
                  <a:tcPr>
                    <a:solidFill>
                      <a:srgbClr val="B2D5F8"/>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chemeClr val="bg1"/>
                    </a:solidFill>
                  </a:tcPr>
                </a:tc>
                <a:tc>
                  <a:txBody>
                    <a:bodyPr/>
                    <a:lstStyle/>
                    <a:p>
                      <a:endParaRPr lang="en-IN" sz="1400"/>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dirty="0"/>
                    </a:p>
                  </a:txBody>
                  <a:tcPr>
                    <a:solidFill>
                      <a:schemeClr val="bg2">
                        <a:lumMod val="90000"/>
                      </a:schemeClr>
                    </a:solidFill>
                  </a:tcPr>
                </a:tc>
                <a:tc>
                  <a:txBody>
                    <a:bodyPr/>
                    <a:lstStyle/>
                    <a:p>
                      <a:endParaRPr lang="en-IN" sz="1400"/>
                    </a:p>
                  </a:txBody>
                  <a:tcPr>
                    <a:solidFill>
                      <a:schemeClr val="bg2">
                        <a:lumMod val="90000"/>
                      </a:schemeClr>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a:p>
                  </a:txBody>
                  <a:tcPr>
                    <a:solidFill>
                      <a:srgbClr val="DAFAF4"/>
                    </a:solidFill>
                  </a:tcPr>
                </a:tc>
                <a:tc>
                  <a:txBody>
                    <a:bodyPr/>
                    <a:lstStyle/>
                    <a:p>
                      <a:endParaRPr lang="en-IN" sz="1400"/>
                    </a:p>
                  </a:txBody>
                  <a:tcPr>
                    <a:solidFill>
                      <a:srgbClr val="DAFAF4"/>
                    </a:solidFill>
                  </a:tcPr>
                </a:tc>
                <a:tc>
                  <a:txBody>
                    <a:bodyPr/>
                    <a:lstStyle/>
                    <a:p>
                      <a:endParaRPr lang="en-IN" sz="1400" dirty="0"/>
                    </a:p>
                  </a:txBody>
                  <a:tcPr>
                    <a:solidFill>
                      <a:srgbClr val="DAFAF4"/>
                    </a:solidFill>
                  </a:tcPr>
                </a:tc>
                <a:tc>
                  <a:txBody>
                    <a:bodyPr/>
                    <a:lstStyle/>
                    <a:p>
                      <a:endParaRPr lang="en-IN" sz="1400" dirty="0"/>
                    </a:p>
                  </a:txBody>
                  <a:tcPr>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solidFill>
                      <a:schemeClr val="bg2">
                        <a:lumMod val="90000"/>
                      </a:schemeClr>
                    </a:solidFill>
                  </a:tcPr>
                </a:tc>
                <a:extLst>
                  <a:ext uri="{0D108BD9-81ED-4DB2-BD59-A6C34878D82A}">
                    <a16:rowId xmlns:a16="http://schemas.microsoft.com/office/drawing/2014/main" val="1922759040"/>
                  </a:ext>
                </a:extLst>
              </a:tr>
              <a:tr h="302414">
                <a:tc vMerge="1">
                  <a:txBody>
                    <a:bodyPr/>
                    <a:lstStyle/>
                    <a:p>
                      <a:endParaRPr lang="en-IN" sz="1400" dirty="0"/>
                    </a:p>
                  </a:txBody>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B2D5F8"/>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chemeClr val="bg1"/>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kern="1200" dirty="0">
                        <a:solidFill>
                          <a:schemeClr val="accent1">
                            <a:lumMod val="60000"/>
                            <a:lumOff val="40000"/>
                          </a:schemeClr>
                        </a:solidFill>
                        <a:latin typeface="+mn-lt"/>
                        <a:ea typeface="+mn-ea"/>
                        <a:cs typeface="+mn-cs"/>
                      </a:endParaRPr>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chemeClr val="bg2">
                        <a:lumMod val="90000"/>
                      </a:schemeClr>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b="1" dirty="0">
                        <a:solidFill>
                          <a:schemeClr val="tx1"/>
                        </a:solidFill>
                        <a:latin typeface="Arial" panose="020B0604020202020204" pitchFamily="34" charset="0"/>
                        <a:cs typeface="Arial" panose="020B0604020202020204" pitchFamily="34" charset="0"/>
                      </a:endParaRPr>
                    </a:p>
                  </a:txBody>
                  <a:tcPr>
                    <a:lnB w="12700" cap="flat" cmpd="sng" algn="ctr">
                      <a:solidFill>
                        <a:srgbClr val="95B856"/>
                      </a:solidFill>
                      <a:prstDash val="solid"/>
                      <a:round/>
                      <a:headEnd type="none" w="med" len="med"/>
                      <a:tailEnd type="none" w="med" len="med"/>
                    </a:lnB>
                    <a:solidFill>
                      <a:srgbClr val="DAFAF4"/>
                    </a:solidFill>
                  </a:tcPr>
                </a:tc>
                <a:tc>
                  <a:txBody>
                    <a:bodyPr/>
                    <a:lstStyle/>
                    <a:p>
                      <a:endParaRPr lang="en-IN" sz="1400" dirty="0"/>
                    </a:p>
                  </a:txBody>
                  <a:tcPr>
                    <a:lnR w="19050" cap="flat" cmpd="sng" algn="ctr">
                      <a:solidFill>
                        <a:schemeClr val="bg1"/>
                      </a:solidFill>
                      <a:prstDash val="solid"/>
                      <a:round/>
                      <a:headEnd type="none" w="med" len="med"/>
                      <a:tailEnd type="none" w="med" len="med"/>
                    </a:lnR>
                    <a:lnB w="12700" cap="flat" cmpd="sng" algn="ctr">
                      <a:solidFill>
                        <a:srgbClr val="95B856"/>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2928012410"/>
                  </a:ext>
                </a:extLst>
              </a:tr>
              <a:tr h="0">
                <a:tc gridSpan="35">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rgbClr val="95B856"/>
                      </a:solidFill>
                      <a:prstDash val="solid"/>
                      <a:round/>
                      <a:headEnd type="none" w="med" len="med"/>
                      <a:tailEnd type="none" w="med" len="med"/>
                    </a:lnT>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solidFill>
                      <a:schemeClr val="bg1">
                        <a:lumMod val="95000"/>
                      </a:schemeClr>
                    </a:solidFill>
                  </a:tcPr>
                </a:tc>
                <a:tc hMerge="1">
                  <a:txBody>
                    <a:bodyPr/>
                    <a:lstStyle/>
                    <a:p>
                      <a:endParaRPr lang="en-IN" sz="1400"/>
                    </a:p>
                  </a:txBody>
                  <a:tcPr>
                    <a:lnL w="19050" cap="flat" cmpd="sng" algn="ctr">
                      <a:solidFill>
                        <a:schemeClr val="bg1"/>
                      </a:solidFill>
                      <a:prstDash val="solid"/>
                      <a:round/>
                      <a:headEnd type="none" w="med" len="med"/>
                      <a:tailEnd type="none" w="med" len="med"/>
                    </a:lnL>
                    <a:lnT w="12700" cap="flat" cmpd="sng" algn="ctr">
                      <a:solidFill>
                        <a:srgbClr val="95B856"/>
                      </a:solidFill>
                      <a:prstDash val="solid"/>
                      <a:round/>
                      <a:headEnd type="none" w="med" len="med"/>
                      <a:tailEnd type="none" w="med" len="med"/>
                    </a:lnT>
                  </a:tcPr>
                </a:tc>
                <a:tc hMerge="1">
                  <a:txBody>
                    <a:bodyPr/>
                    <a:lstStyle/>
                    <a:p>
                      <a:endParaRPr lang="en-IN" sz="100" dirty="0">
                        <a:latin typeface="Arial" panose="020B0604020202020204" pitchFamily="34" charset="0"/>
                        <a:cs typeface="Arial" panose="020B0604020202020204" pitchFamily="34" charset="0"/>
                      </a:endParaRPr>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2867142706"/>
                  </a:ext>
                </a:extLst>
              </a:tr>
            </a:tbl>
          </a:graphicData>
        </a:graphic>
      </p:graphicFrame>
      <p:grpSp>
        <p:nvGrpSpPr>
          <p:cNvPr id="57" name="Group 56">
            <a:extLst>
              <a:ext uri="{FF2B5EF4-FFF2-40B4-BE49-F238E27FC236}">
                <a16:creationId xmlns:a16="http://schemas.microsoft.com/office/drawing/2014/main" id="{3DFB5618-1594-4E93-AD97-D7AD30105923}"/>
              </a:ext>
            </a:extLst>
          </p:cNvPr>
          <p:cNvGrpSpPr/>
          <p:nvPr/>
        </p:nvGrpSpPr>
        <p:grpSpPr>
          <a:xfrm>
            <a:off x="1" y="0"/>
            <a:ext cx="222680" cy="663262"/>
            <a:chOff x="1" y="138820"/>
            <a:chExt cx="222680" cy="749605"/>
          </a:xfrm>
        </p:grpSpPr>
        <p:sp>
          <p:nvSpPr>
            <p:cNvPr id="58" name="Rectangle 57">
              <a:extLst>
                <a:ext uri="{FF2B5EF4-FFF2-40B4-BE49-F238E27FC236}">
                  <a16:creationId xmlns:a16="http://schemas.microsoft.com/office/drawing/2014/main" id="{9FCA0030-A31C-464D-A208-3295465A8277}"/>
                </a:ext>
              </a:extLst>
            </p:cNvPr>
            <p:cNvSpPr/>
            <p:nvPr/>
          </p:nvSpPr>
          <p:spPr>
            <a:xfrm>
              <a:off x="1" y="138820"/>
              <a:ext cx="100440" cy="749605"/>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A9A6FFD7-521C-459C-8D11-6CF96A9C1318}"/>
                </a:ext>
              </a:extLst>
            </p:cNvPr>
            <p:cNvSpPr/>
            <p:nvPr/>
          </p:nvSpPr>
          <p:spPr>
            <a:xfrm>
              <a:off x="103935" y="138820"/>
              <a:ext cx="118746" cy="624106"/>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a:solidFill>
                  <a:prstClr val="white"/>
                </a:solidFill>
                <a:latin typeface="Calibri" panose="020F0502020204030204"/>
              </a:endParaRPr>
            </a:p>
          </p:txBody>
        </p:sp>
      </p:grpSp>
      <p:sp>
        <p:nvSpPr>
          <p:cNvPr id="60" name="Rectangle 59">
            <a:extLst>
              <a:ext uri="{FF2B5EF4-FFF2-40B4-BE49-F238E27FC236}">
                <a16:creationId xmlns:a16="http://schemas.microsoft.com/office/drawing/2014/main" id="{F745EDE8-4B8E-465F-8823-4ED4003955EC}"/>
              </a:ext>
            </a:extLst>
          </p:cNvPr>
          <p:cNvSpPr/>
          <p:nvPr/>
        </p:nvSpPr>
        <p:spPr>
          <a:xfrm>
            <a:off x="222884" y="3121"/>
            <a:ext cx="10132215" cy="523220"/>
          </a:xfrm>
          <a:prstGeom prst="rect">
            <a:avLst/>
          </a:prstGeom>
        </p:spPr>
        <p:txBody>
          <a:bodyPr wrap="square">
            <a:spAutoFit/>
          </a:bodyPr>
          <a:lstStyle/>
          <a:p>
            <a:pPr lvl="0">
              <a:defRPr/>
            </a:pPr>
            <a:r>
              <a:rPr lang="en-US" sz="2800" dirty="0">
                <a:solidFill>
                  <a:prstClr val="black"/>
                </a:solidFill>
                <a:latin typeface="Arial" panose="020B0604020202020204" pitchFamily="34" charset="0"/>
                <a:cs typeface="Arial" panose="020B0604020202020204" pitchFamily="34" charset="0"/>
              </a:rPr>
              <a:t>Project Planning Timeline</a:t>
            </a:r>
            <a:endParaRPr lang="en-IN" sz="2800" dirty="0">
              <a:solidFill>
                <a:prstClr val="black"/>
              </a:solidFill>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7517986D-71A0-4492-89E8-409D020DF26B}"/>
              </a:ext>
            </a:extLst>
          </p:cNvPr>
          <p:cNvGrpSpPr/>
          <p:nvPr/>
        </p:nvGrpSpPr>
        <p:grpSpPr>
          <a:xfrm>
            <a:off x="2836651" y="4796124"/>
            <a:ext cx="814001" cy="338554"/>
            <a:chOff x="3517703" y="1841808"/>
            <a:chExt cx="1057666" cy="338554"/>
          </a:xfrm>
        </p:grpSpPr>
        <p:sp>
          <p:nvSpPr>
            <p:cNvPr id="8" name="Rectangle: Rounded Corners 7">
              <a:extLst>
                <a:ext uri="{FF2B5EF4-FFF2-40B4-BE49-F238E27FC236}">
                  <a16:creationId xmlns:a16="http://schemas.microsoft.com/office/drawing/2014/main" id="{CFF94240-7E5D-4CFF-8B3E-7A5E12F925C5}"/>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9478C2E-3C14-49F6-A117-027F5C2BCD34}"/>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3</a:t>
              </a:r>
            </a:p>
          </p:txBody>
        </p:sp>
      </p:grpSp>
      <p:pic>
        <p:nvPicPr>
          <p:cNvPr id="10" name="Graphic 9">
            <a:extLst>
              <a:ext uri="{FF2B5EF4-FFF2-40B4-BE49-F238E27FC236}">
                <a16:creationId xmlns:a16="http://schemas.microsoft.com/office/drawing/2014/main" id="{B9316C91-8AD0-40F1-B25C-A70D4FB89D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4962" y="1019704"/>
            <a:ext cx="315868" cy="315868"/>
          </a:xfrm>
          <a:prstGeom prst="rect">
            <a:avLst/>
          </a:prstGeom>
        </p:spPr>
      </p:pic>
      <p:grpSp>
        <p:nvGrpSpPr>
          <p:cNvPr id="11" name="Group 10">
            <a:extLst>
              <a:ext uri="{FF2B5EF4-FFF2-40B4-BE49-F238E27FC236}">
                <a16:creationId xmlns:a16="http://schemas.microsoft.com/office/drawing/2014/main" id="{C0175567-B335-43D6-98C6-51E37F42EA1C}"/>
              </a:ext>
            </a:extLst>
          </p:cNvPr>
          <p:cNvGrpSpPr/>
          <p:nvPr/>
        </p:nvGrpSpPr>
        <p:grpSpPr>
          <a:xfrm>
            <a:off x="5030832" y="4796124"/>
            <a:ext cx="814001" cy="338554"/>
            <a:chOff x="3517703" y="1841808"/>
            <a:chExt cx="1057666" cy="338554"/>
          </a:xfrm>
        </p:grpSpPr>
        <p:sp>
          <p:nvSpPr>
            <p:cNvPr id="12" name="Rectangle: Rounded Corners 11">
              <a:extLst>
                <a:ext uri="{FF2B5EF4-FFF2-40B4-BE49-F238E27FC236}">
                  <a16:creationId xmlns:a16="http://schemas.microsoft.com/office/drawing/2014/main" id="{629149FB-8403-497A-9A00-ADEE047CF1CB}"/>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2FAD185-6EC9-4B4F-B52E-2670D1C4E0C0}"/>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4</a:t>
              </a:r>
            </a:p>
          </p:txBody>
        </p:sp>
      </p:grpSp>
      <p:pic>
        <p:nvPicPr>
          <p:cNvPr id="18" name="Graphic 17">
            <a:extLst>
              <a:ext uri="{FF2B5EF4-FFF2-40B4-BE49-F238E27FC236}">
                <a16:creationId xmlns:a16="http://schemas.microsoft.com/office/drawing/2014/main" id="{C47CA381-0F32-40AC-8B36-EC253AEFFC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4967" y="1019704"/>
            <a:ext cx="315868" cy="315868"/>
          </a:xfrm>
          <a:prstGeom prst="rect">
            <a:avLst/>
          </a:prstGeom>
        </p:spPr>
      </p:pic>
      <p:grpSp>
        <p:nvGrpSpPr>
          <p:cNvPr id="19" name="Group 18">
            <a:extLst>
              <a:ext uri="{FF2B5EF4-FFF2-40B4-BE49-F238E27FC236}">
                <a16:creationId xmlns:a16="http://schemas.microsoft.com/office/drawing/2014/main" id="{EED28D77-6A9F-4A41-8874-1DEFC672A865}"/>
              </a:ext>
            </a:extLst>
          </p:cNvPr>
          <p:cNvGrpSpPr/>
          <p:nvPr/>
        </p:nvGrpSpPr>
        <p:grpSpPr>
          <a:xfrm>
            <a:off x="9648265" y="4800574"/>
            <a:ext cx="814001" cy="338554"/>
            <a:chOff x="3517703" y="1841808"/>
            <a:chExt cx="1057666" cy="338554"/>
          </a:xfrm>
        </p:grpSpPr>
        <p:sp>
          <p:nvSpPr>
            <p:cNvPr id="20" name="Rectangle: Rounded Corners 19">
              <a:extLst>
                <a:ext uri="{FF2B5EF4-FFF2-40B4-BE49-F238E27FC236}">
                  <a16:creationId xmlns:a16="http://schemas.microsoft.com/office/drawing/2014/main" id="{888B84D4-C9A0-4D05-8810-901DC2498F4C}"/>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4040D6B2-9F1E-45AB-97BA-CC296BB6588C}"/>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6</a:t>
              </a:r>
            </a:p>
          </p:txBody>
        </p:sp>
      </p:grpSp>
      <p:pic>
        <p:nvPicPr>
          <p:cNvPr id="22" name="Graphic 21">
            <a:extLst>
              <a:ext uri="{FF2B5EF4-FFF2-40B4-BE49-F238E27FC236}">
                <a16:creationId xmlns:a16="http://schemas.microsoft.com/office/drawing/2014/main" id="{44B4BC60-FE42-4A56-AEEB-CDCC076F50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26576" y="1024154"/>
            <a:ext cx="315868" cy="315868"/>
          </a:xfrm>
          <a:prstGeom prst="rect">
            <a:avLst/>
          </a:prstGeom>
        </p:spPr>
      </p:pic>
      <p:grpSp>
        <p:nvGrpSpPr>
          <p:cNvPr id="23" name="Group 22">
            <a:extLst>
              <a:ext uri="{FF2B5EF4-FFF2-40B4-BE49-F238E27FC236}">
                <a16:creationId xmlns:a16="http://schemas.microsoft.com/office/drawing/2014/main" id="{7293A166-1650-424E-A2EC-249A25A6239B}"/>
              </a:ext>
            </a:extLst>
          </p:cNvPr>
          <p:cNvGrpSpPr/>
          <p:nvPr/>
        </p:nvGrpSpPr>
        <p:grpSpPr>
          <a:xfrm>
            <a:off x="12008156" y="4801911"/>
            <a:ext cx="309953" cy="297091"/>
            <a:chOff x="3517703" y="1841808"/>
            <a:chExt cx="1057666" cy="297091"/>
          </a:xfrm>
        </p:grpSpPr>
        <p:sp>
          <p:nvSpPr>
            <p:cNvPr id="24" name="Rectangle: Rounded Corners 23">
              <a:extLst>
                <a:ext uri="{FF2B5EF4-FFF2-40B4-BE49-F238E27FC236}">
                  <a16:creationId xmlns:a16="http://schemas.microsoft.com/office/drawing/2014/main" id="{4AD31DA5-6AFF-468C-9CE4-E7BF6FFC59E0}"/>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CAE9704C-9C79-4236-B233-0C79A6AF8E24}"/>
                </a:ext>
              </a:extLst>
            </p:cNvPr>
            <p:cNvSpPr txBox="1"/>
            <p:nvPr/>
          </p:nvSpPr>
          <p:spPr>
            <a:xfrm>
              <a:off x="3648710" y="1841808"/>
              <a:ext cx="795653" cy="21544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a:t>
              </a:r>
            </a:p>
          </p:txBody>
        </p:sp>
      </p:grpSp>
      <p:pic>
        <p:nvPicPr>
          <p:cNvPr id="26" name="Graphic 25">
            <a:extLst>
              <a:ext uri="{FF2B5EF4-FFF2-40B4-BE49-F238E27FC236}">
                <a16:creationId xmlns:a16="http://schemas.microsoft.com/office/drawing/2014/main" id="{AF92205D-955A-4D19-8391-8C549961C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02241" y="1025491"/>
            <a:ext cx="315868" cy="315868"/>
          </a:xfrm>
          <a:prstGeom prst="rect">
            <a:avLst/>
          </a:prstGeom>
        </p:spPr>
      </p:pic>
      <p:grpSp>
        <p:nvGrpSpPr>
          <p:cNvPr id="27" name="Group 26">
            <a:extLst>
              <a:ext uri="{FF2B5EF4-FFF2-40B4-BE49-F238E27FC236}">
                <a16:creationId xmlns:a16="http://schemas.microsoft.com/office/drawing/2014/main" id="{E28A5620-8F69-429B-A2B6-B1CE4A8A4F06}"/>
              </a:ext>
            </a:extLst>
          </p:cNvPr>
          <p:cNvGrpSpPr/>
          <p:nvPr/>
        </p:nvGrpSpPr>
        <p:grpSpPr>
          <a:xfrm>
            <a:off x="4972554" y="4499766"/>
            <a:ext cx="1096058" cy="338554"/>
            <a:chOff x="3479311" y="1816869"/>
            <a:chExt cx="1096058" cy="338554"/>
          </a:xfrm>
        </p:grpSpPr>
        <p:sp>
          <p:nvSpPr>
            <p:cNvPr id="28" name="Rectangle: Rounded Corners 27">
              <a:extLst>
                <a:ext uri="{FF2B5EF4-FFF2-40B4-BE49-F238E27FC236}">
                  <a16:creationId xmlns:a16="http://schemas.microsoft.com/office/drawing/2014/main" id="{5A89CAC6-F598-4A9D-B824-D48AD386DB75}"/>
                </a:ext>
              </a:extLst>
            </p:cNvPr>
            <p:cNvSpPr/>
            <p:nvPr/>
          </p:nvSpPr>
          <p:spPr>
            <a:xfrm>
              <a:off x="3517703" y="185185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119BF3CB-DD51-43ED-8DEB-DE0D8484ABBC}"/>
                </a:ext>
              </a:extLst>
            </p:cNvPr>
            <p:cNvSpPr txBox="1"/>
            <p:nvPr/>
          </p:nvSpPr>
          <p:spPr>
            <a:xfrm>
              <a:off x="3479311" y="1816869"/>
              <a:ext cx="1096057"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Immunization 2 Booster of day 21</a:t>
              </a:r>
            </a:p>
          </p:txBody>
        </p:sp>
      </p:grpSp>
      <p:sp>
        <p:nvSpPr>
          <p:cNvPr id="30" name="Chevron 14">
            <a:extLst>
              <a:ext uri="{FF2B5EF4-FFF2-40B4-BE49-F238E27FC236}">
                <a16:creationId xmlns:a16="http://schemas.microsoft.com/office/drawing/2014/main" id="{72A7F967-F05C-42FA-9820-011BC3FDDD4A}"/>
              </a:ext>
            </a:extLst>
          </p:cNvPr>
          <p:cNvSpPr/>
          <p:nvPr/>
        </p:nvSpPr>
        <p:spPr>
          <a:xfrm rot="16200000">
            <a:off x="4209086" y="2874410"/>
            <a:ext cx="191958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A8F20991-824B-4B29-B1E8-2D5DBE7363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76980" y="3849467"/>
            <a:ext cx="382223" cy="382223"/>
          </a:xfrm>
          <a:prstGeom prst="rect">
            <a:avLst/>
          </a:prstGeom>
        </p:spPr>
      </p:pic>
      <p:pic>
        <p:nvPicPr>
          <p:cNvPr id="33" name="Graphic 32">
            <a:extLst>
              <a:ext uri="{FF2B5EF4-FFF2-40B4-BE49-F238E27FC236}">
                <a16:creationId xmlns:a16="http://schemas.microsoft.com/office/drawing/2014/main" id="{D8845C94-6828-4748-ABA0-803E7100E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95909" y="1025491"/>
            <a:ext cx="315868" cy="315868"/>
          </a:xfrm>
          <a:prstGeom prst="rect">
            <a:avLst/>
          </a:prstGeom>
        </p:spPr>
      </p:pic>
      <p:pic>
        <p:nvPicPr>
          <p:cNvPr id="34" name="Graphic 33">
            <a:extLst>
              <a:ext uri="{FF2B5EF4-FFF2-40B4-BE49-F238E27FC236}">
                <a16:creationId xmlns:a16="http://schemas.microsoft.com/office/drawing/2014/main" id="{24776E4E-EBEC-48D7-8ACE-E2BE72F02C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97236" y="1022031"/>
            <a:ext cx="315868" cy="315868"/>
          </a:xfrm>
          <a:prstGeom prst="rect">
            <a:avLst/>
          </a:prstGeom>
        </p:spPr>
      </p:pic>
      <p:pic>
        <p:nvPicPr>
          <p:cNvPr id="3" name="Graphic 2">
            <a:extLst>
              <a:ext uri="{FF2B5EF4-FFF2-40B4-BE49-F238E27FC236}">
                <a16:creationId xmlns:a16="http://schemas.microsoft.com/office/drawing/2014/main" id="{8BD7691E-E433-4E74-BD24-1BC2860580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30835" y="1018265"/>
            <a:ext cx="368332" cy="368332"/>
          </a:xfrm>
          <a:prstGeom prst="rect">
            <a:avLst/>
          </a:prstGeom>
        </p:spPr>
      </p:pic>
      <p:grpSp>
        <p:nvGrpSpPr>
          <p:cNvPr id="37" name="Group 36">
            <a:extLst>
              <a:ext uri="{FF2B5EF4-FFF2-40B4-BE49-F238E27FC236}">
                <a16:creationId xmlns:a16="http://schemas.microsoft.com/office/drawing/2014/main" id="{C4EF1103-A287-44A6-8A07-C6F14C5487EF}"/>
              </a:ext>
            </a:extLst>
          </p:cNvPr>
          <p:cNvGrpSpPr/>
          <p:nvPr/>
        </p:nvGrpSpPr>
        <p:grpSpPr>
          <a:xfrm>
            <a:off x="7665797" y="5598864"/>
            <a:ext cx="1630019" cy="269875"/>
            <a:chOff x="3517703" y="1847283"/>
            <a:chExt cx="6357548" cy="269875"/>
          </a:xfrm>
        </p:grpSpPr>
        <p:sp>
          <p:nvSpPr>
            <p:cNvPr id="38" name="Rectangle: Rounded Corners 37">
              <a:extLst>
                <a:ext uri="{FF2B5EF4-FFF2-40B4-BE49-F238E27FC236}">
                  <a16:creationId xmlns:a16="http://schemas.microsoft.com/office/drawing/2014/main" id="{350248C1-EFEF-4ED5-A8FF-B68EDD775420}"/>
                </a:ext>
              </a:extLst>
            </p:cNvPr>
            <p:cNvSpPr/>
            <p:nvPr/>
          </p:nvSpPr>
          <p:spPr>
            <a:xfrm>
              <a:off x="3517703" y="1847283"/>
              <a:ext cx="6357548" cy="269875"/>
            </a:xfrm>
            <a:prstGeom prst="roundRect">
              <a:avLst>
                <a:gd name="adj" fmla="val 17059"/>
              </a:avLst>
            </a:prstGeom>
            <a:solidFill>
              <a:srgbClr val="95B85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B8CDD251-B484-4B66-A4AE-67404E407324}"/>
                </a:ext>
              </a:extLst>
            </p:cNvPr>
            <p:cNvSpPr txBox="1"/>
            <p:nvPr/>
          </p:nvSpPr>
          <p:spPr>
            <a:xfrm>
              <a:off x="3517703" y="1859110"/>
              <a:ext cx="6357548" cy="246221"/>
            </a:xfrm>
            <a:prstGeom prst="rect">
              <a:avLst/>
            </a:prstGeom>
            <a:noFill/>
            <a:ln>
              <a:noFill/>
            </a:ln>
          </p:spPr>
          <p:txBody>
            <a:bodyPr wrap="square" rtlCol="0">
              <a:spAutoFit/>
            </a:bodyPr>
            <a:lstStyle/>
            <a:p>
              <a:pPr algn="ctr"/>
              <a:r>
                <a:rPr lang="en-IN" sz="1000" dirty="0">
                  <a:solidFill>
                    <a:schemeClr val="bg1"/>
                  </a:solidFill>
                  <a:latin typeface="Arial" panose="020B0604020202020204" pitchFamily="34" charset="0"/>
                  <a:cs typeface="Arial" panose="020B0604020202020204" pitchFamily="34" charset="0"/>
                </a:rPr>
                <a:t>First bacterial challenge</a:t>
              </a:r>
            </a:p>
          </p:txBody>
        </p:sp>
      </p:grpSp>
      <p:sp>
        <p:nvSpPr>
          <p:cNvPr id="49" name="Chevron 14">
            <a:extLst>
              <a:ext uri="{FF2B5EF4-FFF2-40B4-BE49-F238E27FC236}">
                <a16:creationId xmlns:a16="http://schemas.microsoft.com/office/drawing/2014/main" id="{E5D74342-46FA-474A-9A3C-A07D0E9AAC0C}"/>
              </a:ext>
            </a:extLst>
          </p:cNvPr>
          <p:cNvSpPr/>
          <p:nvPr/>
        </p:nvSpPr>
        <p:spPr>
          <a:xfrm rot="16200000">
            <a:off x="1818871" y="3091640"/>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Graphic 49">
            <a:extLst>
              <a:ext uri="{FF2B5EF4-FFF2-40B4-BE49-F238E27FC236}">
                <a16:creationId xmlns:a16="http://schemas.microsoft.com/office/drawing/2014/main" id="{AB828DA0-1058-4FDF-8858-D723C3D4EB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04784" y="4179745"/>
            <a:ext cx="382223" cy="382223"/>
          </a:xfrm>
          <a:prstGeom prst="rect">
            <a:avLst/>
          </a:prstGeom>
        </p:spPr>
      </p:pic>
      <p:pic>
        <p:nvPicPr>
          <p:cNvPr id="51" name="Graphic 50">
            <a:extLst>
              <a:ext uri="{FF2B5EF4-FFF2-40B4-BE49-F238E27FC236}">
                <a16:creationId xmlns:a16="http://schemas.microsoft.com/office/drawing/2014/main" id="{7BCC0004-9B82-48BE-B9E6-ED75ACD055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7211" y="4191667"/>
            <a:ext cx="315868" cy="315868"/>
          </a:xfrm>
          <a:prstGeom prst="rect">
            <a:avLst/>
          </a:prstGeom>
        </p:spPr>
      </p:pic>
      <p:sp>
        <p:nvSpPr>
          <p:cNvPr id="52" name="Chevron 14">
            <a:extLst>
              <a:ext uri="{FF2B5EF4-FFF2-40B4-BE49-F238E27FC236}">
                <a16:creationId xmlns:a16="http://schemas.microsoft.com/office/drawing/2014/main" id="{11C0D442-557A-44FD-936C-ACBC23FC69FF}"/>
              </a:ext>
            </a:extLst>
          </p:cNvPr>
          <p:cNvSpPr/>
          <p:nvPr/>
        </p:nvSpPr>
        <p:spPr>
          <a:xfrm rot="16200000">
            <a:off x="6322762" y="3091639"/>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a:extLst>
              <a:ext uri="{FF2B5EF4-FFF2-40B4-BE49-F238E27FC236}">
                <a16:creationId xmlns:a16="http://schemas.microsoft.com/office/drawing/2014/main" id="{B7586F64-4505-407E-A5A3-DD6A18B304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08675" y="4179744"/>
            <a:ext cx="382223" cy="382223"/>
          </a:xfrm>
          <a:prstGeom prst="rect">
            <a:avLst/>
          </a:prstGeom>
        </p:spPr>
      </p:pic>
      <p:sp>
        <p:nvSpPr>
          <p:cNvPr id="54" name="Chevron 14">
            <a:extLst>
              <a:ext uri="{FF2B5EF4-FFF2-40B4-BE49-F238E27FC236}">
                <a16:creationId xmlns:a16="http://schemas.microsoft.com/office/drawing/2014/main" id="{D24A84E1-B484-4F79-A553-2E0F94B8B99A}"/>
              </a:ext>
            </a:extLst>
          </p:cNvPr>
          <p:cNvSpPr/>
          <p:nvPr/>
        </p:nvSpPr>
        <p:spPr>
          <a:xfrm rot="16200000">
            <a:off x="8607486" y="3091639"/>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a:extLst>
              <a:ext uri="{FF2B5EF4-FFF2-40B4-BE49-F238E27FC236}">
                <a16:creationId xmlns:a16="http://schemas.microsoft.com/office/drawing/2014/main" id="{57E83A09-D781-48F9-9315-97A2E30046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93399" y="4179744"/>
            <a:ext cx="382223" cy="382223"/>
          </a:xfrm>
          <a:prstGeom prst="rect">
            <a:avLst/>
          </a:prstGeom>
        </p:spPr>
      </p:pic>
      <p:sp>
        <p:nvSpPr>
          <p:cNvPr id="56" name="Chevron 14">
            <a:extLst>
              <a:ext uri="{FF2B5EF4-FFF2-40B4-BE49-F238E27FC236}">
                <a16:creationId xmlns:a16="http://schemas.microsoft.com/office/drawing/2014/main" id="{E6A20337-998B-474E-B35E-2BB65C40E843}"/>
              </a:ext>
            </a:extLst>
          </p:cNvPr>
          <p:cNvSpPr/>
          <p:nvPr/>
        </p:nvSpPr>
        <p:spPr>
          <a:xfrm rot="16200000">
            <a:off x="10996850" y="3091639"/>
            <a:ext cx="2354048"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a:extLst>
              <a:ext uri="{FF2B5EF4-FFF2-40B4-BE49-F238E27FC236}">
                <a16:creationId xmlns:a16="http://schemas.microsoft.com/office/drawing/2014/main" id="{C9BC636B-22A7-4F8D-82BA-B7B82DD7B8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82761" y="4179742"/>
            <a:ext cx="382223" cy="382223"/>
          </a:xfrm>
          <a:prstGeom prst="rect">
            <a:avLst/>
          </a:prstGeom>
        </p:spPr>
      </p:pic>
      <p:sp>
        <p:nvSpPr>
          <p:cNvPr id="62" name="Chevron 14">
            <a:extLst>
              <a:ext uri="{FF2B5EF4-FFF2-40B4-BE49-F238E27FC236}">
                <a16:creationId xmlns:a16="http://schemas.microsoft.com/office/drawing/2014/main" id="{66FF7605-86DB-48FA-9AD1-95B274D134DC}"/>
              </a:ext>
            </a:extLst>
          </p:cNvPr>
          <p:cNvSpPr/>
          <p:nvPr/>
        </p:nvSpPr>
        <p:spPr>
          <a:xfrm rot="16200000">
            <a:off x="6191458" y="3564391"/>
            <a:ext cx="3299550" cy="315868"/>
          </a:xfrm>
          <a:prstGeom prst="chevron">
            <a:avLst/>
          </a:prstGeom>
          <a:gradFill>
            <a:gsLst>
              <a:gs pos="26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13F0A76-5927-44D9-932F-A2FB73B1421B}"/>
              </a:ext>
            </a:extLst>
          </p:cNvPr>
          <p:cNvGrpSpPr/>
          <p:nvPr/>
        </p:nvGrpSpPr>
        <p:grpSpPr>
          <a:xfrm>
            <a:off x="7336656" y="4796124"/>
            <a:ext cx="814001" cy="338554"/>
            <a:chOff x="3517703" y="1841808"/>
            <a:chExt cx="1057666" cy="338554"/>
          </a:xfrm>
        </p:grpSpPr>
        <p:sp>
          <p:nvSpPr>
            <p:cNvPr id="16" name="Rectangle: Rounded Corners 15">
              <a:extLst>
                <a:ext uri="{FF2B5EF4-FFF2-40B4-BE49-F238E27FC236}">
                  <a16:creationId xmlns:a16="http://schemas.microsoft.com/office/drawing/2014/main" id="{A700F50A-9033-43D3-8F3F-10D6295BCF88}"/>
                </a:ext>
              </a:extLst>
            </p:cNvPr>
            <p:cNvSpPr/>
            <p:nvPr/>
          </p:nvSpPr>
          <p:spPr>
            <a:xfrm>
              <a:off x="3517703" y="1869024"/>
              <a:ext cx="1057666" cy="269875"/>
            </a:xfrm>
            <a:prstGeom prst="roundRect">
              <a:avLst>
                <a:gd name="adj" fmla="val 17059"/>
              </a:avLst>
            </a:prstGeom>
            <a:solidFill>
              <a:srgbClr val="17A08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9DCCDCBC-B008-4528-B325-88DA1322AC79}"/>
                </a:ext>
              </a:extLst>
            </p:cNvPr>
            <p:cNvSpPr txBox="1"/>
            <p:nvPr/>
          </p:nvSpPr>
          <p:spPr>
            <a:xfrm>
              <a:off x="3648709" y="1841808"/>
              <a:ext cx="795651" cy="338554"/>
            </a:xfrm>
            <a:prstGeom prst="rect">
              <a:avLst/>
            </a:prstGeom>
            <a:noFill/>
          </p:spPr>
          <p:txBody>
            <a:bodyPr wrap="square" rtlCol="0">
              <a:spAutoFit/>
            </a:bodyPr>
            <a:lstStyle/>
            <a:p>
              <a:pPr algn="ctr"/>
              <a:r>
                <a:rPr lang="en-IN" sz="800" dirty="0">
                  <a:solidFill>
                    <a:schemeClr val="bg1"/>
                  </a:solidFill>
                  <a:latin typeface="Arial" panose="020B0604020202020204" pitchFamily="34" charset="0"/>
                  <a:cs typeface="Arial" panose="020B0604020202020204" pitchFamily="34" charset="0"/>
                </a:rPr>
                <a:t>Fish swabs 5</a:t>
              </a:r>
            </a:p>
          </p:txBody>
        </p:sp>
      </p:grpSp>
      <p:pic>
        <p:nvPicPr>
          <p:cNvPr id="63" name="Graphic 62">
            <a:extLst>
              <a:ext uri="{FF2B5EF4-FFF2-40B4-BE49-F238E27FC236}">
                <a16:creationId xmlns:a16="http://schemas.microsoft.com/office/drawing/2014/main" id="{D589355F-7D66-49D7-87B1-3A63700E4EC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89608" y="5059373"/>
            <a:ext cx="497936" cy="497936"/>
          </a:xfrm>
          <a:prstGeom prst="rect">
            <a:avLst/>
          </a:prstGeom>
        </p:spPr>
      </p:pic>
    </p:spTree>
    <p:extLst>
      <p:ext uri="{BB962C8B-B14F-4D97-AF65-F5344CB8AC3E}">
        <p14:creationId xmlns:p14="http://schemas.microsoft.com/office/powerpoint/2010/main" val="1070715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659</TotalTime>
  <Words>1306</Words>
  <Application>Microsoft Office PowerPoint</Application>
  <PresentationFormat>Widescreen</PresentationFormat>
  <Paragraphs>744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Franklin Gothic Demi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pc37</dc:creator>
  <cp:lastModifiedBy>QUENTIN ANDRES</cp:lastModifiedBy>
  <cp:revision>34</cp:revision>
  <dcterms:created xsi:type="dcterms:W3CDTF">2018-08-17T09:14:51Z</dcterms:created>
  <dcterms:modified xsi:type="dcterms:W3CDTF">2021-09-10T17:58:18Z</dcterms:modified>
</cp:coreProperties>
</file>