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FA14-9736-4077-9082-A8A1EF64D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79FC-1F44-4EC0-B837-5F0279743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D123-C33D-4F9A-A722-491F5D9D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89B5-7171-4261-87E7-DFF70FD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66F-D577-4540-B7C7-AB6D1CCE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A3E4-D6CE-412B-A13F-4E5AE6E0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A7A9A-5975-4551-9310-89FF5A17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F938-3283-4034-9CA6-5B6E2F8F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5D21-5EE5-46AE-9E79-770ED35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BE03-D251-45A8-A058-BC64AB81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4DC71-C1B2-4C7B-A113-1DA49493D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3B90-5B2E-460E-A64C-A3494CAD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F86-BD35-4B33-A984-34E5C415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ECE1-5DB2-46D1-9FE5-CE25032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EEF5-1DE7-4FD4-8D42-3FA1E421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7632-742F-4570-950A-0B490DB1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7439-DD22-47E6-B261-06EBBAA9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D81E-7252-4AEA-B104-F596F71D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B62B-3BC8-4648-9099-4CF59BA2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F3F7-70AC-4027-904A-8DAC9E06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3E6-9FE9-47EC-B085-6B74F1D9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DD4D-DFEA-437D-A073-9E11A3C5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98EC-C689-495B-BF69-283DFF15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325E-1C64-43B7-B426-7A259C4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6E7D-FD69-4B57-9996-D21BB24D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59C3-1913-4C05-9E77-B3F3646C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999-222C-4D02-93EB-F73E89CAB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4942-AC6E-480F-8FF0-4F1D54329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DA4-25CE-41CF-8206-FD3B948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1156-A87C-4670-9B00-4B836429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1F6F-C661-4A69-A57A-51C3AD8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477-EBFF-493A-8F0E-3CC6FD0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0075-B66B-48E2-B9C5-2D1A0746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3392-ECA2-4DCC-AF60-6A726D14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4445D-21FB-43F1-9890-45E4EDDF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B24B2-ADB9-496D-A93E-9CAC62C84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67A65-4409-4779-9AC5-A5D4F58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6B492-B041-459B-B8A2-7236AD89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6D90C-761B-4003-B025-DF33C0EF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9575-7AB2-4666-92B6-B186E79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76E0D-6B83-4213-B2AB-C3053599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3F229-E6A0-4E0A-8040-2A2F0BC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1F43C-2486-4BE0-9606-ECE06740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6D3D0-6E9C-402E-9E18-8D016C55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08ED0-D782-46AF-B822-FF4281EA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8C77-A0C4-455D-B809-E55FB121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1EE1-93CB-475C-BD28-A4512013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B362-4405-4CDE-8245-93F5907E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5A3B-587B-4F65-AE93-0C228563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11EB-F8D4-49BE-8CBB-D8C1D863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6527B-CADA-44B2-A48A-4A0EBEF0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DBC1-3A3E-4C4C-99FA-9EA8E57F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2F3C-267D-49DA-99A2-10FDB44B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3F5AE-A3FE-4F59-8FE5-543C666CC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A20F-18C9-4105-9FCC-1C3AE978F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E636-D20D-4EA1-A804-051B147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388F-0E59-4F02-AB88-5C1E172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BB34-2A39-4FAB-BDA3-971949EC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46EA5-1EF4-4610-A17F-E74E6201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C754-E3FE-4E91-8312-A50BB0B4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D377-DD3A-4B9E-B6DF-1132CB81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95E0-2731-4846-9FBB-FBE62A8F331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AEB0-41A8-404A-B85E-8E1E5D50B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85A8-E560-4A6A-AD98-E4E91C39B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0B8F-1810-43DA-8EF2-D7C439B7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7BC751-676B-4C9E-91CD-FD3EB7D14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46939"/>
              </p:ext>
            </p:extLst>
          </p:nvPr>
        </p:nvGraphicFramePr>
        <p:xfrm>
          <a:off x="940904" y="145775"/>
          <a:ext cx="9859618" cy="650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809">
                  <a:extLst>
                    <a:ext uri="{9D8B030D-6E8A-4147-A177-3AD203B41FA5}">
                      <a16:colId xmlns:a16="http://schemas.microsoft.com/office/drawing/2014/main" val="1316719644"/>
                    </a:ext>
                  </a:extLst>
                </a:gridCol>
                <a:gridCol w="4929809">
                  <a:extLst>
                    <a:ext uri="{9D8B030D-6E8A-4147-A177-3AD203B41FA5}">
                      <a16:colId xmlns:a16="http://schemas.microsoft.com/office/drawing/2014/main" val="151245696"/>
                    </a:ext>
                  </a:extLst>
                </a:gridCol>
              </a:tblGrid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66910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size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performance gain over predecessor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73554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Bigger (and beautiful) display, great battery life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 and fall detection not available at launch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38983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an LTE variant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support still lacking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44334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comfortable, attractive yet unassuming design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Bixby doesn’t really make a difference</a:t>
                      </a:r>
                      <a:endParaRPr lang="en-US" sz="2400" dirty="0">
                        <a:effectLst/>
                      </a:endParaRPr>
                    </a:p>
                  </a:txBody>
                  <a:tcPr marL="190500" marR="95250" marB="142875" anchor="ctr"/>
                </a:tc>
                <a:extLst>
                  <a:ext uri="{0D108BD9-81ED-4DB2-BD59-A6C34878D82A}">
                    <a16:rowId xmlns:a16="http://schemas.microsoft.com/office/drawing/2014/main" val="4074835464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rotating bezel works well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8769"/>
                  </a:ext>
                </a:extLst>
              </a:tr>
              <a:tr h="92954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good activity and sleep tracking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4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Ispahan Rahman</dc:creator>
  <cp:lastModifiedBy>Ispahan Rahman</cp:lastModifiedBy>
  <cp:revision>2</cp:revision>
  <dcterms:created xsi:type="dcterms:W3CDTF">2021-04-24T07:18:45Z</dcterms:created>
  <dcterms:modified xsi:type="dcterms:W3CDTF">2021-04-24T07:29:21Z</dcterms:modified>
</cp:coreProperties>
</file>