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1224-AE20-4B15-8066-83299725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E647-DCA2-4D89-8370-0586CDF5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9905A-DEAE-4368-984F-37B7A95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C037C-2919-49A2-A7D0-01761C35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C50B0-6CE0-4A15-B140-19CB443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4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20824-BE21-45D6-83E2-0C9A0978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2BB24-80C8-40C4-9BC0-1FD7BE4D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34CD-BFDB-4518-B96F-ED8F71A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5AF5E-8116-44D4-A5FC-0247AD94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719E4-91E6-48A2-AF5A-AD92C2C5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79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C1B92-C714-44EF-8BCF-13EC44AF2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9E6181-9283-4A65-A546-5052B118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D716D-6B75-4FD4-926C-D5E08FE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912D2-E866-4179-AAA8-E052A4B6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E146B-E005-4159-9DF2-77F2C1C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21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616D4-611E-4334-8EA1-F64F742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49A1A-3745-43A9-A108-FFD13C4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BB318-78A3-40A2-AD53-B2AB5EDA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817BA-0498-4F68-92DB-F6FB55CD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A83E6-E7FE-467A-B6C8-A2E2ECE4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9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2FB3-BB09-477E-AAD1-15EC6897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EB85C-6349-442E-9153-069B9F85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13BAA-3658-4091-B86B-CBB6679B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9DACC-D36D-4C6C-BFA1-4021699D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4A91B-6FAA-43E1-8C75-05E8C36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7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4E72B-88A5-4D64-A523-03A667AC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8C21C-9975-400F-A217-87E03224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616AC-4E41-45E6-98B7-2415256F1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B548A7-F84D-4D93-B146-8AC952D2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3DFD3-15F6-43BD-8DC4-8934E896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B6753A-7BC9-4596-AEEE-B5FE211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2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735C4-CA29-4AD4-BD17-CD877199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19CA9-31C6-4572-AB7B-73553D21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AB090-9C80-4419-B9F0-E43985B1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6BEDEF-DEDD-43A1-B2FE-E733E98ED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2D8E85-14BC-43D0-A819-26904E994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D6EBC1-AD54-4AEB-B95D-137D26C7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1E2269-5213-4CC2-8FCC-0BE6EC09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3E9F6D-4142-4D29-B8AF-38A5CB0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7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2D65-157D-4AC1-A0C6-00496DCF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04A4EF-2ABB-4CFD-8876-FEB67DC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45BC02-D6BE-452A-A44E-7F412B1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079D05-6B79-40FC-B734-E7EA281B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A6A1DB-3B1B-4B41-B4AE-2F9637D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F0C68B-5D4B-45A3-95D8-8A21BA4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454D45-4AF5-496C-A53F-C468E99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6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C29E-C4A7-407F-8EDD-BEA1ECB3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B5703-6081-441C-95BE-069D842A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2AC4F-6662-42D1-A31B-657ACDC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2E520-154A-4BAB-826F-49171EA7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54D52-55D9-47A3-86CC-B863C1DF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D2807-657B-4B3E-AD08-8382385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276E7-6554-471D-A706-804CF436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B265CE-E453-4009-B152-FC4936B0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5160A-7932-4053-886C-5E43FCE2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34331-ED01-43BE-B041-AEFF3B3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F3C06-43D8-4801-9039-620FA1DD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BBB8B-3DC6-4049-91A2-4B66BC1A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31360A-94EE-47D8-8CDA-E909111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C7C99-4D9B-4B78-A5FA-951F5582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0F7DC-8632-418A-A94C-0FC0B5C4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8D89-B8E3-4FF7-B783-5683F689174E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F3CC0-9E87-408F-991F-08C8EFE9E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2E23F-A095-4FBA-A9DE-6FE9A99D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BD1F-C59F-48A1-BF06-82E50DD5C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6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31D8D8-8E04-4EDC-A31C-F7C11063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1"/>
            <a:ext cx="12192000" cy="627991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ABE350-942A-475E-9A7E-AA3F8BD7D946}"/>
              </a:ext>
            </a:extLst>
          </p:cNvPr>
          <p:cNvSpPr/>
          <p:nvPr/>
        </p:nvSpPr>
        <p:spPr>
          <a:xfrm>
            <a:off x="679269" y="313506"/>
            <a:ext cx="1580605" cy="5617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841102-C0E7-4358-AD53-52F38AF012D4}"/>
              </a:ext>
            </a:extLst>
          </p:cNvPr>
          <p:cNvSpPr txBox="1"/>
          <p:nvPr/>
        </p:nvSpPr>
        <p:spPr>
          <a:xfrm>
            <a:off x="4228012" y="1381057"/>
            <a:ext cx="18679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F0"/>
                </a:solidFill>
              </a:rPr>
              <a:t>Links/Enlaces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EC9E8A-C968-4678-9C6F-E9297073B401}"/>
              </a:ext>
            </a:extLst>
          </p:cNvPr>
          <p:cNvSpPr/>
          <p:nvPr/>
        </p:nvSpPr>
        <p:spPr>
          <a:xfrm>
            <a:off x="0" y="933711"/>
            <a:ext cx="11991703" cy="29878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47CC10-F62C-4825-9276-42D048A80F09}"/>
              </a:ext>
            </a:extLst>
          </p:cNvPr>
          <p:cNvSpPr txBox="1"/>
          <p:nvPr/>
        </p:nvSpPr>
        <p:spPr>
          <a:xfrm>
            <a:off x="9181010" y="1232496"/>
            <a:ext cx="30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FFC000"/>
                </a:solidFill>
              </a:rPr>
              <a:t>Barra de Navegación/Menú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CC6043-90DF-49F8-A726-39156A643F73}"/>
              </a:ext>
            </a:extLst>
          </p:cNvPr>
          <p:cNvSpPr/>
          <p:nvPr/>
        </p:nvSpPr>
        <p:spPr>
          <a:xfrm>
            <a:off x="4127862" y="444134"/>
            <a:ext cx="7863841" cy="4895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88C41F9-FBC2-4162-9537-8FC1F34DAAAC}"/>
              </a:ext>
            </a:extLst>
          </p:cNvPr>
          <p:cNvSpPr/>
          <p:nvPr/>
        </p:nvSpPr>
        <p:spPr>
          <a:xfrm>
            <a:off x="679269" y="1870634"/>
            <a:ext cx="5682342" cy="104237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567040-4664-4DFE-92BE-F0BB424167ED}"/>
              </a:ext>
            </a:extLst>
          </p:cNvPr>
          <p:cNvSpPr txBox="1"/>
          <p:nvPr/>
        </p:nvSpPr>
        <p:spPr>
          <a:xfrm>
            <a:off x="2259874" y="313506"/>
            <a:ext cx="186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Nombre de Página/Logo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BC588A-29C5-4D32-9D28-F43F209C22FF}"/>
              </a:ext>
            </a:extLst>
          </p:cNvPr>
          <p:cNvSpPr/>
          <p:nvPr/>
        </p:nvSpPr>
        <p:spPr>
          <a:xfrm>
            <a:off x="679269" y="3294722"/>
            <a:ext cx="6074228" cy="15777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33D0CB-950D-4C92-A9B2-402ECA316316}"/>
              </a:ext>
            </a:extLst>
          </p:cNvPr>
          <p:cNvSpPr txBox="1"/>
          <p:nvPr/>
        </p:nvSpPr>
        <p:spPr>
          <a:xfrm>
            <a:off x="6753497" y="3602020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Párrafos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E6E2DBC-AFD7-4CB9-ADC3-E735486B1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42"/>
          <a:stretch/>
        </p:blipFill>
        <p:spPr>
          <a:xfrm>
            <a:off x="4355" y="6361613"/>
            <a:ext cx="12192000" cy="5003674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CD0C7B1-5013-4E22-B5E0-FD39580D8ACB}"/>
              </a:ext>
            </a:extLst>
          </p:cNvPr>
          <p:cNvSpPr/>
          <p:nvPr/>
        </p:nvSpPr>
        <p:spPr>
          <a:xfrm>
            <a:off x="844731" y="1364784"/>
            <a:ext cx="3010990" cy="3572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B21E7D-6C9F-4FBF-A89C-4A8D5DFA25CE}"/>
              </a:ext>
            </a:extLst>
          </p:cNvPr>
          <p:cNvSpPr txBox="1"/>
          <p:nvPr/>
        </p:nvSpPr>
        <p:spPr>
          <a:xfrm>
            <a:off x="6481357" y="2005101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</a:rPr>
              <a:t>Títulos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03D3CB-A39A-48CD-B474-4F757A4EEC53}"/>
              </a:ext>
            </a:extLst>
          </p:cNvPr>
          <p:cNvSpPr/>
          <p:nvPr/>
        </p:nvSpPr>
        <p:spPr>
          <a:xfrm>
            <a:off x="7687491" y="1849694"/>
            <a:ext cx="3624943" cy="2291232"/>
          </a:xfrm>
          <a:prstGeom prst="rect">
            <a:avLst/>
          </a:prstGeom>
          <a:noFill/>
          <a:ln w="57150">
            <a:solidFill>
              <a:srgbClr val="D0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96CF97-2D94-4972-BA94-0812A8C5A73F}"/>
              </a:ext>
            </a:extLst>
          </p:cNvPr>
          <p:cNvSpPr txBox="1"/>
          <p:nvPr/>
        </p:nvSpPr>
        <p:spPr>
          <a:xfrm>
            <a:off x="11318966" y="2728347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</a:rPr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259288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E6E2DBC-AFD7-4CB9-ADC3-E735486B1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2"/>
          <a:stretch/>
        </p:blipFill>
        <p:spPr>
          <a:xfrm>
            <a:off x="187235" y="692333"/>
            <a:ext cx="12192000" cy="500367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180E428-85A7-4863-A4D9-3AC522B6BFED}"/>
              </a:ext>
            </a:extLst>
          </p:cNvPr>
          <p:cNvSpPr/>
          <p:nvPr/>
        </p:nvSpPr>
        <p:spPr>
          <a:xfrm>
            <a:off x="2451462" y="5231390"/>
            <a:ext cx="3010990" cy="3572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3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5A20FA-DED8-460E-97D4-AE620613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70"/>
            <a:ext cx="12192000" cy="632805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F163EF87-E9D8-4E9C-BB6E-3946FEC79F0B}"/>
              </a:ext>
            </a:extLst>
          </p:cNvPr>
          <p:cNvSpPr/>
          <p:nvPr/>
        </p:nvSpPr>
        <p:spPr>
          <a:xfrm>
            <a:off x="400594" y="3990418"/>
            <a:ext cx="3010990" cy="63383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B6D4843-9188-488B-B7B1-CEF1AAC5686D}"/>
              </a:ext>
            </a:extLst>
          </p:cNvPr>
          <p:cNvSpPr/>
          <p:nvPr/>
        </p:nvSpPr>
        <p:spPr>
          <a:xfrm>
            <a:off x="243838" y="4852567"/>
            <a:ext cx="8194767" cy="357289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36C4C6-4B85-4456-9A93-B9B20FEF8B6F}"/>
              </a:ext>
            </a:extLst>
          </p:cNvPr>
          <p:cNvSpPr txBox="1"/>
          <p:nvPr/>
        </p:nvSpPr>
        <p:spPr>
          <a:xfrm>
            <a:off x="8577943" y="4840524"/>
            <a:ext cx="18679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/>
              <a:t>Separador</a:t>
            </a:r>
          </a:p>
        </p:txBody>
      </p:sp>
    </p:spTree>
    <p:extLst>
      <p:ext uri="{BB962C8B-B14F-4D97-AF65-F5344CB8AC3E}">
        <p14:creationId xmlns:p14="http://schemas.microsoft.com/office/powerpoint/2010/main" val="21910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 Herrera</dc:creator>
  <cp:lastModifiedBy>Isra Herrera</cp:lastModifiedBy>
  <cp:revision>1</cp:revision>
  <dcterms:created xsi:type="dcterms:W3CDTF">2021-07-22T01:04:01Z</dcterms:created>
  <dcterms:modified xsi:type="dcterms:W3CDTF">2021-07-22T01:32:29Z</dcterms:modified>
</cp:coreProperties>
</file>