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1154-FDD0-4912-96A1-CE22AFB8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D6A9F-AFA4-4EEA-987E-5D36BB24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0F9AA-8B8A-40AB-BF02-B4D803E9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9F246-302E-4512-9965-B0DE21E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A3272-C79F-415E-8016-396F6DF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2B3D-35B8-479A-8545-220EBA9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18179-3D1B-497B-9CF5-CB0DDE79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C267F-CDB8-4924-83DF-8A1FEFF3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3D59A-4442-486F-9B06-BF51DEB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7DAE8-39D7-4A18-A9D7-337DF3E1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C928-AF88-4319-9B1D-B9737A15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6CBCB-D246-4015-BF82-FA12DE8E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43401-0743-4A0D-9853-F6D6638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821E0-5180-44C9-A163-1123D498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CA0F5-A028-4E79-BC33-F650380A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7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257-AF5E-4E5D-A2A0-A23C3E1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27A1-BA2A-458A-A2DC-942CA69D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FC943-DFE5-45C7-AECF-A875D2C3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FA14-1C5E-47E6-AC77-A28EE2F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CEB64-F6F9-48F7-8005-D7510697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8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4476-221B-4F66-B6D6-2E70BFFD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A7288-8C68-4692-94ED-DD82D0F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9400F-0F02-4203-B8D8-F287F33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ED1C4-822C-4E97-BB77-02D2C8AA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722D9-74BF-4139-BE74-60CFD06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3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1AD3-0E9E-42DA-831E-5B9F57C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EC709-0862-49EC-94FE-B8BF6EDF8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E81C2-0D26-4CB2-B964-9CBBA032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88AE-C17B-4A73-B086-CB03E81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AECB2-4CBF-41BE-BDE5-2657F65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6F695-8550-44F3-AE43-9E53356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6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86F6-E31D-4B3F-B25C-5517B8EB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6530D-FC03-41AB-9645-095CFF96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854F-20DC-40EB-BC0C-81B6B1A7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041379-B5B1-4794-BB8A-CCF8FB1F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7FB12-95C2-42D3-A58A-B76D75BF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116F6-6601-4CF6-BDBF-C84C3D3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188F0-4186-4185-B0C0-B1AFF38C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24D4FB-9045-4080-A9CD-206B752B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9927-8129-4888-90D0-3747340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829FFC-B376-4852-B139-DE4744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48A96-999A-4A95-836D-0C9902E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EF03B-AA08-4523-AE8F-D80C5F5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F2D74-C34D-449D-9B23-76D5C81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F1FDA-3C60-43C7-8F83-B1AD44E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76A2-B23C-43B4-96BB-13D8B3C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E258-8CF8-4397-B1EF-AA9156F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53F0E-F2CA-493E-82DC-DFDC71C7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DBFB3-0961-4719-AE4B-BAC31203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7729D-1D66-4914-8C37-9189AE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D1AD-1E09-4C84-9349-663E1D9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7F4A8-E0FC-447B-B781-A6C03F1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9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9CC5-9981-4ACA-BE54-03BF84F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540D0-7DE2-4FFA-93A2-18FBE66B5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B3F559-DAEC-48EA-9CC8-CF1A28EA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97335-F7F6-4491-9EC9-69434B5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9B30A-A12C-4D71-92DF-0E13710F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76FEF-4029-4BFE-9A49-DC93533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0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BC68F1-5407-45DA-BB65-4998A594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77B84-0E9C-4EEC-950C-E1BC70E9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8F2D3-CC44-4E02-B44F-0AAE720B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C71D2-016C-46FB-9656-8BBFBE2D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E93F1-B1C6-43C1-A703-353A7400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A60E87E0-E140-4CCF-BC51-7D2BD6226CA8}"/>
              </a:ext>
            </a:extLst>
          </p:cNvPr>
          <p:cNvGrpSpPr/>
          <p:nvPr/>
        </p:nvGrpSpPr>
        <p:grpSpPr>
          <a:xfrm>
            <a:off x="396241" y="933450"/>
            <a:ext cx="11399518" cy="5657850"/>
            <a:chOff x="330926" y="362495"/>
            <a:chExt cx="11399518" cy="6221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051E8D69-46D5-401B-AC5F-B092EE918701}"/>
                </a:ext>
              </a:extLst>
            </p:cNvPr>
            <p:cNvSpPr/>
            <p:nvPr/>
          </p:nvSpPr>
          <p:spPr>
            <a:xfrm>
              <a:off x="5577839" y="362495"/>
              <a:ext cx="3056709" cy="5399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Sistema Operativo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B0F143AD-AC15-40FD-9BDB-90CC9CC30BB2}"/>
                </a:ext>
              </a:extLst>
            </p:cNvPr>
            <p:cNvSpPr/>
            <p:nvPr/>
          </p:nvSpPr>
          <p:spPr>
            <a:xfrm>
              <a:off x="1188720" y="1510934"/>
              <a:ext cx="2586445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Dos definiciones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609D234-F84B-4D3B-8E1F-D3B6E63FE0BE}"/>
                </a:ext>
              </a:extLst>
            </p:cNvPr>
            <p:cNvSpPr/>
            <p:nvPr/>
          </p:nvSpPr>
          <p:spPr>
            <a:xfrm>
              <a:off x="6213565" y="1556653"/>
              <a:ext cx="1785258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Funciones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F6D42584-A8E6-4344-B7EF-3078B04F2DDF}"/>
                </a:ext>
              </a:extLst>
            </p:cNvPr>
            <p:cNvSpPr/>
            <p:nvPr/>
          </p:nvSpPr>
          <p:spPr>
            <a:xfrm>
              <a:off x="9926681" y="1510934"/>
              <a:ext cx="1480457" cy="461555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Ejemplos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BA42C7F-D0EB-4F89-9ECB-ED6F8CAE0A09}"/>
                </a:ext>
              </a:extLst>
            </p:cNvPr>
            <p:cNvSpPr/>
            <p:nvPr/>
          </p:nvSpPr>
          <p:spPr>
            <a:xfrm>
              <a:off x="330926" y="2420983"/>
              <a:ext cx="4302034" cy="416269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60FE485-95C8-4F1D-AA21-2907EA72A0FA}"/>
                </a:ext>
              </a:extLst>
            </p:cNvPr>
            <p:cNvSpPr/>
            <p:nvPr/>
          </p:nvSpPr>
          <p:spPr>
            <a:xfrm>
              <a:off x="4955177" y="2420983"/>
              <a:ext cx="4302034" cy="407125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43D6AC9-678F-4F19-9361-95C7600AC097}"/>
                </a:ext>
              </a:extLst>
            </p:cNvPr>
            <p:cNvSpPr/>
            <p:nvPr/>
          </p:nvSpPr>
          <p:spPr>
            <a:xfrm>
              <a:off x="9603375" y="2420984"/>
              <a:ext cx="2127069" cy="398852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0789E58-D0C1-4267-8A63-A04C152842D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106194" y="902426"/>
              <a:ext cx="0" cy="27976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FBAEEC8F-2866-4773-AC3F-BD245FF8A5F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481942" y="1968137"/>
              <a:ext cx="1" cy="45284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A1645F06-BDFD-4FD5-AB10-1CCFEB2E520D}"/>
                </a:ext>
              </a:extLst>
            </p:cNvPr>
            <p:cNvGrpSpPr/>
            <p:nvPr/>
          </p:nvGrpSpPr>
          <p:grpSpPr>
            <a:xfrm>
              <a:off x="2481942" y="902426"/>
              <a:ext cx="8184968" cy="1518558"/>
              <a:chOff x="2481942" y="902426"/>
              <a:chExt cx="8184968" cy="1518558"/>
            </a:xfrm>
          </p:grpSpPr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C895AC8C-C373-4F07-B6CD-F498E006D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1942" y="1171303"/>
                <a:ext cx="8184967" cy="3211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904CD2E7-A400-4EA4-A988-8E66B1B6BC2D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10666909" y="1190623"/>
                <a:ext cx="1" cy="32031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0C33CA83-EBFA-41BD-8D8E-06FDC44F918B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2481943" y="1171303"/>
                <a:ext cx="0" cy="33963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6A136110-24CE-4BCE-8236-6CDB84802E58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7106194" y="902426"/>
                <a:ext cx="0" cy="65422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B49B123F-C8E2-44B3-9D1E-B872AB26C32C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>
              <a:xfrm>
                <a:off x="7106194" y="2018208"/>
                <a:ext cx="0" cy="40277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0CEE9346-477C-4637-8E16-25CDCB431580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10666910" y="1972489"/>
                <a:ext cx="0" cy="44849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F3734BD-045A-481A-A195-ED76573A940C}"/>
              </a:ext>
            </a:extLst>
          </p:cNvPr>
          <p:cNvSpPr txBox="1"/>
          <p:nvPr/>
        </p:nvSpPr>
        <p:spPr>
          <a:xfrm>
            <a:off x="648345" y="269316"/>
            <a:ext cx="491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  <a:latin typeface="Goudy Old Style" panose="02020502050305020303" pitchFamily="18" charset="0"/>
              </a:rPr>
              <a:t>Actividad 1:  </a:t>
            </a:r>
            <a:r>
              <a:rPr lang="es-MX" sz="2000" dirty="0"/>
              <a:t>Complete el mapa conceptual</a:t>
            </a:r>
          </a:p>
        </p:txBody>
      </p:sp>
    </p:spTree>
    <p:extLst>
      <p:ext uri="{BB962C8B-B14F-4D97-AF65-F5344CB8AC3E}">
        <p14:creationId xmlns:p14="http://schemas.microsoft.com/office/powerpoint/2010/main" val="422549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Goudy Old Style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Del Valle Morales</dc:creator>
  <cp:lastModifiedBy>Patricia Del Valle Morales</cp:lastModifiedBy>
  <cp:revision>4</cp:revision>
  <dcterms:created xsi:type="dcterms:W3CDTF">2020-09-02T02:59:23Z</dcterms:created>
  <dcterms:modified xsi:type="dcterms:W3CDTF">2021-02-25T04:41:31Z</dcterms:modified>
</cp:coreProperties>
</file>