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C1154-FDD0-4912-96A1-CE22AFB8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BD6A9F-AFA4-4EEA-987E-5D36BB243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E0F9AA-8B8A-40AB-BF02-B4D803E9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49F246-302E-4512-9965-B0DE21E7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5A3272-C79F-415E-8016-396F6DFA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918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42B3D-35B8-479A-8545-220EBA95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B18179-3D1B-497B-9CF5-CB0DDE79B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BC267F-CDB8-4924-83DF-8A1FEFF3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63D59A-4442-486F-9B06-BF51DEBB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D7DAE8-39D7-4A18-A9D7-337DF3E1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04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C0C928-AF88-4319-9B1D-B9737A157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66CBCB-D246-4015-BF82-FA12DE8E8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843401-0743-4A0D-9853-F6D6638A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4821E0-5180-44C9-A163-1123D498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ECA0F5-A028-4E79-BC33-F650380A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579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20257-AF5E-4E5D-A2A0-A23C3E15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6827A1-BA2A-458A-A2DC-942CA69DD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CFC943-DFE5-45C7-AECF-A875D2C3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0FA14-1C5E-47E6-AC77-A28EE2FF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CEB64-F6F9-48F7-8005-D7510697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80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B4476-221B-4F66-B6D6-2E70BFFD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6A7288-8C68-4692-94ED-DD82D0F89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69400F-0F02-4203-B8D8-F287F33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ED1C4-822C-4E97-BB77-02D2C8AA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9722D9-74BF-4139-BE74-60CFD069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37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11AD3-0E9E-42DA-831E-5B9F57C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8EC709-0862-49EC-94FE-B8BF6EDF8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3E81C2-0D26-4CB2-B964-9CBBA032C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5388AE-C17B-4A73-B086-CB03E81D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3AECB2-4CBF-41BE-BDE5-2657F655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C6F695-8550-44F3-AE43-9E53356C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760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A86F6-E31D-4B3F-B25C-5517B8EB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96530D-FC03-41AB-9645-095CFF96C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4854F-20DC-40EB-BC0C-81B6B1A7E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041379-B5B1-4794-BB8A-CCF8FB1FF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E7FB12-95C2-42D3-A58A-B76D75BFC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4116F6-6601-4CF6-BDBF-C84C3D32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7188F0-4186-4185-B0C0-B1AFF38C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24D4FB-9045-4080-A9CD-206B752B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51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D9927-8129-4888-90D0-37473408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829FFC-B376-4852-B139-DE4744EF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748A96-999A-4A95-836D-0C9902E6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2EF03B-AA08-4523-AE8F-D80C5F5E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84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AF2D74-C34D-449D-9B23-76D5C813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7F1FDA-3C60-43C7-8F83-B1AD44E4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1A76A2-B23C-43B4-96BB-13D8B3C8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6E258-8CF8-4397-B1EF-AA9156F0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53F0E-F2CA-493E-82DC-DFDC71C70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FDBFB3-0961-4719-AE4B-BAC312033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67729D-1D66-4914-8C37-9189AE06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AED1AD-1E09-4C84-9349-663E1D94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A7F4A8-E0FC-447B-B781-A6C03F1E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29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79CC5-9981-4ACA-BE54-03BF84F0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D540D0-7DE2-4FFA-93A2-18FBE66B5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B3F559-DAEC-48EA-9CC8-CF1A28EAC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497335-F7F6-4491-9EC9-69434B5D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99B30A-A12C-4D71-92DF-0E13710F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C76FEF-4029-4BFE-9A49-DC93533A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03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BC68F1-5407-45DA-BB65-4998A594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577B84-0E9C-4EEC-950C-E1BC70E92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8F2D3-CC44-4E02-B44F-0AAE720BB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AFD3-7C25-4C0C-AC2C-CA3E0BB59B73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DC71D2-016C-46FB-9656-8BBFBE2D5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BE93F1-B1C6-43C1-A703-353A74007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04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adroTexto 46">
            <a:extLst>
              <a:ext uri="{FF2B5EF4-FFF2-40B4-BE49-F238E27FC236}">
                <a16:creationId xmlns:a16="http://schemas.microsoft.com/office/drawing/2014/main" id="{CF3734BD-045A-481A-A195-ED76573A940C}"/>
              </a:ext>
            </a:extLst>
          </p:cNvPr>
          <p:cNvSpPr txBox="1"/>
          <p:nvPr/>
        </p:nvSpPr>
        <p:spPr>
          <a:xfrm>
            <a:off x="525515" y="422865"/>
            <a:ext cx="8318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Complete el mapa conceptual  de los gestores del Sistema Operativo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3191600" y="1319824"/>
            <a:ext cx="5026271" cy="3236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Sistema Operativo</a:t>
            </a:r>
            <a:endParaRPr lang="es-ES" sz="24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1" idx="2"/>
          </p:cNvCxnSpPr>
          <p:nvPr/>
        </p:nvCxnSpPr>
        <p:spPr>
          <a:xfrm>
            <a:off x="5704736" y="1643475"/>
            <a:ext cx="2318918" cy="242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502308" y="3756164"/>
            <a:ext cx="3158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Se comunica con los ____________</a:t>
            </a:r>
            <a:endParaRPr lang="es-ES" sz="1400" dirty="0"/>
          </a:p>
        </p:txBody>
      </p:sp>
      <p:cxnSp>
        <p:nvCxnSpPr>
          <p:cNvPr id="35" name="Conector recto 34"/>
          <p:cNvCxnSpPr/>
          <p:nvPr/>
        </p:nvCxnSpPr>
        <p:spPr>
          <a:xfrm flipH="1">
            <a:off x="10469679" y="3385751"/>
            <a:ext cx="8851" cy="349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0469679" y="4011186"/>
            <a:ext cx="0" cy="365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/>
          <p:cNvGrpSpPr/>
          <p:nvPr/>
        </p:nvGrpSpPr>
        <p:grpSpPr>
          <a:xfrm>
            <a:off x="9273835" y="4337074"/>
            <a:ext cx="2516261" cy="1707677"/>
            <a:chOff x="1173707" y="3390305"/>
            <a:chExt cx="9785445" cy="2877892"/>
          </a:xfrm>
        </p:grpSpPr>
        <p:sp>
          <p:nvSpPr>
            <p:cNvPr id="22" name="Rectángulo redondeado 21"/>
            <p:cNvSpPr/>
            <p:nvPr/>
          </p:nvSpPr>
          <p:spPr>
            <a:xfrm>
              <a:off x="1890039" y="3390305"/>
              <a:ext cx="7996271" cy="11433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bg1">
                      <a:lumMod val="65000"/>
                    </a:schemeClr>
                  </a:solidFill>
                </a:rPr>
                <a:t>Defina que es un controlador con  sus propias palabras ……..</a:t>
              </a:r>
              <a:endParaRPr lang="es-E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1173707" y="5655184"/>
              <a:ext cx="3053903" cy="6130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>
                  <a:solidFill>
                    <a:schemeClr val="tx1"/>
                  </a:solidFill>
                </a:rPr>
                <a:t>….</a:t>
              </a:r>
              <a:endParaRPr lang="es-E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/>
            <p:cNvCxnSpPr>
              <a:stCxn id="22" idx="2"/>
            </p:cNvCxnSpPr>
            <p:nvPr/>
          </p:nvCxnSpPr>
          <p:spPr>
            <a:xfrm>
              <a:off x="5888177" y="4533701"/>
              <a:ext cx="310030" cy="401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adroTexto 29"/>
            <p:cNvSpPr txBox="1"/>
            <p:nvPr/>
          </p:nvSpPr>
          <p:spPr>
            <a:xfrm>
              <a:off x="4788109" y="4875416"/>
              <a:ext cx="4025208" cy="414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Ejemplos:</a:t>
              </a:r>
              <a:endParaRPr lang="es-ES" sz="1000" dirty="0"/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7987084" y="5678289"/>
              <a:ext cx="2972068" cy="58990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>
                  <a:solidFill>
                    <a:schemeClr val="tx1"/>
                  </a:solidFill>
                </a:rPr>
                <a:t>…</a:t>
              </a:r>
              <a:endParaRPr lang="es-ES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4788108" y="5655184"/>
              <a:ext cx="2820196" cy="6130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>
                  <a:solidFill>
                    <a:schemeClr val="tx1"/>
                  </a:solidFill>
                </a:rPr>
                <a:t>…</a:t>
              </a:r>
              <a:endParaRPr lang="es-E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Conector recto 32"/>
            <p:cNvCxnSpPr/>
            <p:nvPr/>
          </p:nvCxnSpPr>
          <p:spPr>
            <a:xfrm flipH="1">
              <a:off x="3407435" y="5135339"/>
              <a:ext cx="1778733" cy="510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>
              <a:endCxn id="32" idx="0"/>
            </p:cNvCxnSpPr>
            <p:nvPr/>
          </p:nvCxnSpPr>
          <p:spPr>
            <a:xfrm>
              <a:off x="6198206" y="5307692"/>
              <a:ext cx="0" cy="3474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>
              <a:endCxn id="31" idx="0"/>
            </p:cNvCxnSpPr>
            <p:nvPr/>
          </p:nvCxnSpPr>
          <p:spPr>
            <a:xfrm>
              <a:off x="7210249" y="5170468"/>
              <a:ext cx="2262871" cy="507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ángulo redondeado 49"/>
          <p:cNvSpPr/>
          <p:nvPr/>
        </p:nvSpPr>
        <p:spPr>
          <a:xfrm>
            <a:off x="9300925" y="2592192"/>
            <a:ext cx="2281475" cy="67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Definición del gestor _____:</a:t>
            </a:r>
          </a:p>
          <a:p>
            <a:pPr algn="ctr"/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……</a:t>
            </a:r>
            <a:endParaRPr lang="es-E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7849668" y="2005709"/>
            <a:ext cx="198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Gestor  ____________</a:t>
            </a:r>
            <a:endParaRPr lang="es-ES" sz="1400" dirty="0"/>
          </a:p>
        </p:txBody>
      </p:sp>
      <p:cxnSp>
        <p:nvCxnSpPr>
          <p:cNvPr id="54" name="Conector recto 53"/>
          <p:cNvCxnSpPr>
            <a:endCxn id="50" idx="0"/>
          </p:cNvCxnSpPr>
          <p:nvPr/>
        </p:nvCxnSpPr>
        <p:spPr>
          <a:xfrm>
            <a:off x="9043795" y="2325518"/>
            <a:ext cx="1397868" cy="266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upo 83"/>
          <p:cNvGrpSpPr/>
          <p:nvPr/>
        </p:nvGrpSpPr>
        <p:grpSpPr>
          <a:xfrm>
            <a:off x="5608633" y="1643475"/>
            <a:ext cx="2533801" cy="4321664"/>
            <a:chOff x="5608633" y="1643475"/>
            <a:chExt cx="2533801" cy="4321664"/>
          </a:xfrm>
        </p:grpSpPr>
        <p:sp>
          <p:nvSpPr>
            <p:cNvPr id="56" name="CuadroTexto 55"/>
            <p:cNvSpPr txBox="1"/>
            <p:nvPr/>
          </p:nvSpPr>
          <p:spPr>
            <a:xfrm>
              <a:off x="5608633" y="4674684"/>
              <a:ext cx="2533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Realiza las siguientes funciones:</a:t>
              </a:r>
              <a:endParaRPr lang="es-ES" sz="1400" dirty="0"/>
            </a:p>
          </p:txBody>
        </p:sp>
        <p:cxnSp>
          <p:nvCxnSpPr>
            <p:cNvPr id="57" name="Conector recto 56"/>
            <p:cNvCxnSpPr>
              <a:stCxn id="69" idx="2"/>
              <a:endCxn id="56" idx="0"/>
            </p:cNvCxnSpPr>
            <p:nvPr/>
          </p:nvCxnSpPr>
          <p:spPr>
            <a:xfrm flipH="1">
              <a:off x="6875534" y="4235854"/>
              <a:ext cx="1" cy="4388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>
              <a:stCxn id="56" idx="2"/>
              <a:endCxn id="60" idx="0"/>
            </p:cNvCxnSpPr>
            <p:nvPr/>
          </p:nvCxnSpPr>
          <p:spPr>
            <a:xfrm flipH="1">
              <a:off x="6875533" y="4982461"/>
              <a:ext cx="1" cy="304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ángulo redondeado 59"/>
            <p:cNvSpPr/>
            <p:nvPr/>
          </p:nvSpPr>
          <p:spPr>
            <a:xfrm>
              <a:off x="5847439" y="5286673"/>
              <a:ext cx="2056187" cy="6784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bg1">
                      <a:lumMod val="65000"/>
                    </a:schemeClr>
                  </a:solidFill>
                </a:rPr>
                <a:t>Defina las funciones que realiza el gestor</a:t>
              </a:r>
              <a:endParaRPr lang="es-E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9" name="Rectángulo redondeado 68"/>
            <p:cNvSpPr/>
            <p:nvPr/>
          </p:nvSpPr>
          <p:spPr>
            <a:xfrm>
              <a:off x="5734797" y="3557388"/>
              <a:ext cx="2281475" cy="6784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bg1">
                      <a:lumMod val="65000"/>
                    </a:schemeClr>
                  </a:solidFill>
                </a:rPr>
                <a:t>Definición del gestor _____:</a:t>
              </a:r>
            </a:p>
            <a:p>
              <a:pPr algn="ctr"/>
              <a:r>
                <a:rPr lang="es-MX" sz="1400" dirty="0">
                  <a:solidFill>
                    <a:schemeClr val="bg1">
                      <a:lumMod val="65000"/>
                    </a:schemeClr>
                  </a:solidFill>
                </a:rPr>
                <a:t>……</a:t>
              </a:r>
              <a:endParaRPr lang="es-E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5881453" y="2853755"/>
              <a:ext cx="1988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Gestor  ____________</a:t>
              </a:r>
              <a:endParaRPr lang="es-ES" sz="1400" dirty="0"/>
            </a:p>
          </p:txBody>
        </p:sp>
        <p:cxnSp>
          <p:nvCxnSpPr>
            <p:cNvPr id="71" name="Conector recto 70"/>
            <p:cNvCxnSpPr>
              <a:stCxn id="70" idx="2"/>
              <a:endCxn id="69" idx="0"/>
            </p:cNvCxnSpPr>
            <p:nvPr/>
          </p:nvCxnSpPr>
          <p:spPr>
            <a:xfrm>
              <a:off x="6875534" y="3161532"/>
              <a:ext cx="1" cy="3958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>
              <a:stCxn id="21" idx="2"/>
              <a:endCxn id="70" idx="0"/>
            </p:cNvCxnSpPr>
            <p:nvPr/>
          </p:nvCxnSpPr>
          <p:spPr>
            <a:xfrm>
              <a:off x="5704736" y="1643475"/>
              <a:ext cx="1170798" cy="1210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o 84"/>
          <p:cNvGrpSpPr/>
          <p:nvPr/>
        </p:nvGrpSpPr>
        <p:grpSpPr>
          <a:xfrm>
            <a:off x="3042511" y="1643475"/>
            <a:ext cx="2662225" cy="4357851"/>
            <a:chOff x="5608633" y="1607288"/>
            <a:chExt cx="2662225" cy="4357851"/>
          </a:xfrm>
        </p:grpSpPr>
        <p:sp>
          <p:nvSpPr>
            <p:cNvPr id="86" name="CuadroTexto 85"/>
            <p:cNvSpPr txBox="1"/>
            <p:nvPr/>
          </p:nvSpPr>
          <p:spPr>
            <a:xfrm>
              <a:off x="5608633" y="4674684"/>
              <a:ext cx="2533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Realiza las siguientes funciones:</a:t>
              </a:r>
              <a:endParaRPr lang="es-ES" sz="1400" dirty="0"/>
            </a:p>
          </p:txBody>
        </p:sp>
        <p:cxnSp>
          <p:nvCxnSpPr>
            <p:cNvPr id="87" name="Conector recto 86"/>
            <p:cNvCxnSpPr>
              <a:stCxn id="90" idx="2"/>
              <a:endCxn id="86" idx="0"/>
            </p:cNvCxnSpPr>
            <p:nvPr/>
          </p:nvCxnSpPr>
          <p:spPr>
            <a:xfrm flipH="1">
              <a:off x="6875534" y="4235854"/>
              <a:ext cx="1" cy="4388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>
              <a:stCxn id="86" idx="2"/>
              <a:endCxn id="89" idx="0"/>
            </p:cNvCxnSpPr>
            <p:nvPr/>
          </p:nvCxnSpPr>
          <p:spPr>
            <a:xfrm flipH="1">
              <a:off x="6875533" y="4982461"/>
              <a:ext cx="1" cy="304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ángulo redondeado 88"/>
            <p:cNvSpPr/>
            <p:nvPr/>
          </p:nvSpPr>
          <p:spPr>
            <a:xfrm>
              <a:off x="5847439" y="5286673"/>
              <a:ext cx="2056187" cy="6784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bg1">
                      <a:lumMod val="65000"/>
                    </a:schemeClr>
                  </a:solidFill>
                </a:rPr>
                <a:t>Defina las funciones que realiza el gestor</a:t>
              </a:r>
              <a:endParaRPr lang="es-E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0" name="Rectángulo redondeado 89"/>
            <p:cNvSpPr/>
            <p:nvPr/>
          </p:nvSpPr>
          <p:spPr>
            <a:xfrm>
              <a:off x="5734797" y="3557388"/>
              <a:ext cx="2281475" cy="6784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bg1">
                      <a:lumMod val="65000"/>
                    </a:schemeClr>
                  </a:solidFill>
                </a:rPr>
                <a:t>Definición del gestor _____:</a:t>
              </a:r>
            </a:p>
            <a:p>
              <a:pPr algn="ctr"/>
              <a:r>
                <a:rPr lang="es-MX" sz="1400" dirty="0">
                  <a:solidFill>
                    <a:schemeClr val="bg1">
                      <a:lumMod val="65000"/>
                    </a:schemeClr>
                  </a:solidFill>
                </a:rPr>
                <a:t>……</a:t>
              </a:r>
              <a:endParaRPr lang="es-E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5881453" y="2853755"/>
              <a:ext cx="1988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Gestor  ____________</a:t>
              </a:r>
              <a:endParaRPr lang="es-ES" sz="1400" dirty="0"/>
            </a:p>
          </p:txBody>
        </p:sp>
        <p:cxnSp>
          <p:nvCxnSpPr>
            <p:cNvPr id="92" name="Conector recto 91"/>
            <p:cNvCxnSpPr>
              <a:stCxn id="91" idx="2"/>
              <a:endCxn id="90" idx="0"/>
            </p:cNvCxnSpPr>
            <p:nvPr/>
          </p:nvCxnSpPr>
          <p:spPr>
            <a:xfrm>
              <a:off x="6875534" y="3161532"/>
              <a:ext cx="1" cy="3958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>
              <a:stCxn id="21" idx="2"/>
              <a:endCxn id="91" idx="0"/>
            </p:cNvCxnSpPr>
            <p:nvPr/>
          </p:nvCxnSpPr>
          <p:spPr>
            <a:xfrm flipH="1">
              <a:off x="6875534" y="1607288"/>
              <a:ext cx="1395324" cy="1246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o 93"/>
          <p:cNvGrpSpPr/>
          <p:nvPr/>
        </p:nvGrpSpPr>
        <p:grpSpPr>
          <a:xfrm>
            <a:off x="456217" y="1643475"/>
            <a:ext cx="5248519" cy="4357851"/>
            <a:chOff x="5608633" y="1607288"/>
            <a:chExt cx="5248519" cy="4357851"/>
          </a:xfrm>
        </p:grpSpPr>
        <p:sp>
          <p:nvSpPr>
            <p:cNvPr id="95" name="CuadroTexto 94"/>
            <p:cNvSpPr txBox="1"/>
            <p:nvPr/>
          </p:nvSpPr>
          <p:spPr>
            <a:xfrm>
              <a:off x="5608633" y="4674684"/>
              <a:ext cx="2533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Realiza las siguientes funciones:</a:t>
              </a:r>
              <a:endParaRPr lang="es-ES" sz="1400" dirty="0"/>
            </a:p>
          </p:txBody>
        </p:sp>
        <p:cxnSp>
          <p:nvCxnSpPr>
            <p:cNvPr id="96" name="Conector recto 95"/>
            <p:cNvCxnSpPr>
              <a:stCxn id="99" idx="2"/>
              <a:endCxn id="95" idx="0"/>
            </p:cNvCxnSpPr>
            <p:nvPr/>
          </p:nvCxnSpPr>
          <p:spPr>
            <a:xfrm flipH="1">
              <a:off x="6875534" y="4235854"/>
              <a:ext cx="1" cy="4388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>
              <a:stCxn id="95" idx="2"/>
              <a:endCxn id="98" idx="0"/>
            </p:cNvCxnSpPr>
            <p:nvPr/>
          </p:nvCxnSpPr>
          <p:spPr>
            <a:xfrm flipH="1">
              <a:off x="6875533" y="4982461"/>
              <a:ext cx="1" cy="304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ángulo redondeado 97"/>
            <p:cNvSpPr/>
            <p:nvPr/>
          </p:nvSpPr>
          <p:spPr>
            <a:xfrm>
              <a:off x="5847439" y="5286673"/>
              <a:ext cx="2056187" cy="6784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bg1">
                      <a:lumMod val="65000"/>
                    </a:schemeClr>
                  </a:solidFill>
                </a:rPr>
                <a:t>Defina las funciones que realiza el gestor</a:t>
              </a:r>
              <a:endParaRPr lang="es-E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Rectángulo redondeado 98"/>
            <p:cNvSpPr/>
            <p:nvPr/>
          </p:nvSpPr>
          <p:spPr>
            <a:xfrm>
              <a:off x="5734797" y="3557388"/>
              <a:ext cx="2281475" cy="6784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bg1">
                      <a:lumMod val="65000"/>
                    </a:schemeClr>
                  </a:solidFill>
                </a:rPr>
                <a:t>Definición del gestor _____:</a:t>
              </a:r>
            </a:p>
            <a:p>
              <a:pPr algn="ctr"/>
              <a:r>
                <a:rPr lang="es-MX" sz="1400" dirty="0">
                  <a:solidFill>
                    <a:schemeClr val="bg1">
                      <a:lumMod val="65000"/>
                    </a:schemeClr>
                  </a:solidFill>
                </a:rPr>
                <a:t>……</a:t>
              </a:r>
              <a:endParaRPr lang="es-E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5881453" y="2853755"/>
              <a:ext cx="1988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Gestor  ____________</a:t>
              </a:r>
              <a:endParaRPr lang="es-ES" sz="1400" dirty="0"/>
            </a:p>
          </p:txBody>
        </p:sp>
        <p:cxnSp>
          <p:nvCxnSpPr>
            <p:cNvPr id="101" name="Conector recto 100"/>
            <p:cNvCxnSpPr>
              <a:stCxn id="100" idx="2"/>
              <a:endCxn id="99" idx="0"/>
            </p:cNvCxnSpPr>
            <p:nvPr/>
          </p:nvCxnSpPr>
          <p:spPr>
            <a:xfrm>
              <a:off x="6875534" y="3161532"/>
              <a:ext cx="1" cy="3958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>
              <a:stCxn id="21" idx="2"/>
              <a:endCxn id="100" idx="0"/>
            </p:cNvCxnSpPr>
            <p:nvPr/>
          </p:nvCxnSpPr>
          <p:spPr>
            <a:xfrm flipH="1">
              <a:off x="6875534" y="1607288"/>
              <a:ext cx="3981618" cy="1246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Conector recto 2"/>
          <p:cNvCxnSpPr/>
          <p:nvPr/>
        </p:nvCxnSpPr>
        <p:spPr>
          <a:xfrm>
            <a:off x="695023" y="884530"/>
            <a:ext cx="103308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492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96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 Del Valle Morales</dc:creator>
  <cp:lastModifiedBy>Patricia Del Valle Morales</cp:lastModifiedBy>
  <cp:revision>10</cp:revision>
  <dcterms:created xsi:type="dcterms:W3CDTF">2020-09-02T02:59:23Z</dcterms:created>
  <dcterms:modified xsi:type="dcterms:W3CDTF">2021-02-25T04:41:47Z</dcterms:modified>
</cp:coreProperties>
</file>