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3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6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9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6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3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9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8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32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5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05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FFE861A-CAC7-4D19-BC87-3C6BD18101C4}" type="slidenum">
              <a:rPr lang="es-ES" altLang="es-MX" smtClean="0"/>
              <a:pPr>
                <a:defRPr/>
              </a:pPr>
              <a:t>1</a:t>
            </a:fld>
            <a:r>
              <a:rPr lang="es-ES" altLang="es-MX"/>
              <a:t>  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875071" y="4044165"/>
            <a:ext cx="10761406" cy="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26257" y="40884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1950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875071" y="3811937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333757" y="3776355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046442" y="3811938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577699" y="3794851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033340" y="3820600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901471" y="3794851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0342599" y="3776355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1636477" y="3820600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 rot="16200000">
            <a:off x="-513771" y="2632998"/>
            <a:ext cx="17107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Características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 rot="16200000">
            <a:off x="-559063" y="5243217"/>
            <a:ext cx="18517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Ejemplos de SO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1591" y="232012"/>
            <a:ext cx="598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La evolución de los </a:t>
            </a:r>
            <a:r>
              <a:rPr lang="es-MX" sz="2800"/>
              <a:t>sistemas operativos: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95530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Patricia Del Valle Morales</cp:lastModifiedBy>
  <cp:revision>3</cp:revision>
  <dcterms:created xsi:type="dcterms:W3CDTF">2020-09-07T05:08:37Z</dcterms:created>
  <dcterms:modified xsi:type="dcterms:W3CDTF">2021-02-25T05:02:54Z</dcterms:modified>
</cp:coreProperties>
</file>