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9B166-A5C2-4C5F-B0A5-FFEA38FF3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F48B06-7553-4D1F-840D-160F5716A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36574-BD1A-4AC2-BE78-3E3B198F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DCDA7-1385-4896-B3AE-CB0C9FD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44EA7-1674-4C7C-A378-104FEAB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0F14E-4838-45C0-9E6D-C0405F54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63B51D-9549-40C8-8D0C-78774664A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64177-2F17-445C-B9E5-B89EF057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8F24A-26F7-42FD-B281-CCC3E5FB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47AAC-85E1-49ED-B928-58D6C785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8A29EF-6B96-428E-9812-16B8F2F8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43BDA3-71E2-43AF-BD69-B20F0EC22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405C2-B115-48F4-85F3-A6E9CBEE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5BA05A-8FE5-4FDF-8930-09E900E9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F72F4-728F-467B-B4A2-767D7D55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F1DA5-D467-4E1A-A6FA-B666CB62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D32C3-8B16-41F4-91BD-B6740FA9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228383-B56E-41E2-BD82-C7D1567F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CC46E-8799-4C51-B11D-1FFA332A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06E957-397B-4FD4-A4A9-336138E3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D7484-22D3-40AC-874B-46441F0C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1A0D74-F946-4A02-A256-691BB06B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0A06D-F9CE-4F81-9325-F0224AF0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8C767-F590-4F5E-ADC2-2F447C11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31836-3012-4E45-9CFA-56C3CC1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AD33-8D4B-4411-B689-8656B7CD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90992A-5642-45E7-9CA3-E7C28C2B0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10B0FA-1E79-45E1-8DB1-BE82973FE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625D77-5DD4-43CB-BC98-29DE6303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EF06E5-462C-43CB-9F35-512D3D14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E6A69C-EA82-4ABF-89D9-39427E3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F0BA2-BBC4-4BEC-9E6C-D0097CD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2A917-886E-44B6-9DE1-0EC279D4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433CEB-D26F-428C-8808-379792324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EBCD2B-A844-4A11-ABA0-297FFC58B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94170D-96AD-4854-A742-2BA44C7FF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A06124-E212-46B0-96BD-EB5279CA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60F2A5-08F3-4400-AA32-AD89D7EF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971095-05AC-415C-B730-407F4B71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A5A5D-577D-4C3A-918F-5DABE0FA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570B9E-5224-4E02-A6EF-4AE93BA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3C35EC-1D77-4F95-8E8A-11A6281F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8265AC-E2AD-45AE-8023-4FB7E168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2C4AAC-DF4D-4E7F-918F-E461050C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EFA432-604B-4AF7-86D9-62D84A04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DAA1CD-9226-45E9-BBF2-1005B70B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1147-DDD2-4BD8-B35E-D080D70B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BEE36-03AF-4819-A97B-1C2EDE40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293A0-EBC4-4751-983A-A534C21AE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3A9F8B-CE48-415D-8899-30240C2B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AD23BA-7CAC-43A9-B144-3F257BD0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D22652-D8DA-44B3-95E9-F3A429CA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C2396-6FE0-438C-8CFC-1E42A427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BD11F8-BC8C-484B-8681-063A45ACE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5FBAA2-7F3E-4393-8C3A-2C1473937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5BF11-1BA1-49B0-8A39-5962A868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1926E5-5ABA-45D1-9791-267AC35F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A5B70-5DDF-41DD-96F0-0113F91F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F6485D-AF23-4CBE-B706-B18E2EFE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D82D0-9DE9-435E-A337-507EA7DD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29E39-5E08-4CBA-90F9-1B7E0DE63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9B7F9-2C39-45B5-AEB7-BD092075B35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B3415C-A938-4DD2-83B7-F04ED95D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9A6E2-E02A-4EA0-A526-60DC8D7AA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CCE5-D244-484E-9F03-DED24C8BA0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1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2AE96A-57E4-4B99-B4E1-8BC5DCA5B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3" y="490193"/>
            <a:ext cx="4199248" cy="23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36F9-CF0B-4CFF-98C0-8933C61F7015}"/>
              </a:ext>
            </a:extLst>
          </p:cNvPr>
          <p:cNvSpPr txBox="1"/>
          <p:nvPr/>
        </p:nvSpPr>
        <p:spPr>
          <a:xfrm>
            <a:off x="4392891" y="2209438"/>
            <a:ext cx="294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err="1"/>
              <a:t>Skill</a:t>
            </a:r>
            <a:r>
              <a:rPr lang="es-MX" sz="3600" b="1" dirty="0"/>
              <a:t> </a:t>
            </a:r>
            <a:r>
              <a:rPr lang="es-MX" sz="3600" b="1" dirty="0" err="1"/>
              <a:t>Challenge</a:t>
            </a:r>
            <a:endParaRPr lang="en-US" sz="36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88918F-9695-4DAC-B16D-6BC0360ED7E8}"/>
              </a:ext>
            </a:extLst>
          </p:cNvPr>
          <p:cNvSpPr txBox="1"/>
          <p:nvPr/>
        </p:nvSpPr>
        <p:spPr>
          <a:xfrm>
            <a:off x="4892511" y="338713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LINK ENLACE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C766E4-A2F5-4987-9F8D-45F44449DCA5}"/>
              </a:ext>
            </a:extLst>
          </p:cNvPr>
          <p:cNvSpPr txBox="1"/>
          <p:nvPr/>
        </p:nvSpPr>
        <p:spPr>
          <a:xfrm>
            <a:off x="1110398" y="1797784"/>
            <a:ext cx="98203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reto</a:t>
            </a:r>
            <a:r>
              <a:rPr lang="en-US" sz="2000" dirty="0"/>
              <a:t>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una </a:t>
            </a:r>
            <a:r>
              <a:rPr lang="en-US" sz="2000" dirty="0" err="1"/>
              <a:t>aplicación</a:t>
            </a:r>
            <a:r>
              <a:rPr lang="en-US" sz="2000" dirty="0"/>
              <a:t> de </a:t>
            </a:r>
            <a:r>
              <a:rPr lang="en-US" sz="2000" dirty="0" err="1"/>
              <a:t>gestión</a:t>
            </a:r>
            <a:r>
              <a:rPr lang="en-US" sz="2000" dirty="0"/>
              <a:t> de </a:t>
            </a:r>
            <a:r>
              <a:rPr lang="en-US" sz="2000" dirty="0" err="1"/>
              <a:t>películas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 err="1"/>
              <a:t>Deberás</a:t>
            </a:r>
            <a:r>
              <a:rPr lang="en-US" sz="2000" dirty="0"/>
              <a:t> </a:t>
            </a:r>
            <a:r>
              <a:rPr lang="en-US" sz="2000" dirty="0" err="1"/>
              <a:t>crear</a:t>
            </a:r>
            <a:r>
              <a:rPr lang="en-US" sz="2000" dirty="0"/>
              <a:t> las </a:t>
            </a:r>
            <a:r>
              <a:rPr lang="en-US" sz="2000" dirty="0" err="1"/>
              <a:t>clases</a:t>
            </a:r>
            <a:r>
              <a:rPr lang="en-US" sz="2000" dirty="0"/>
              <a:t> </a:t>
            </a:r>
            <a:r>
              <a:rPr lang="en-US" sz="2000" dirty="0" err="1"/>
              <a:t>necesarias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una </a:t>
            </a:r>
            <a:r>
              <a:rPr lang="en-US" sz="2000" dirty="0" err="1"/>
              <a:t>película</a:t>
            </a:r>
            <a:r>
              <a:rPr lang="en-US" sz="2000" dirty="0"/>
              <a:t> y un gestor de </a:t>
            </a:r>
            <a:r>
              <a:rPr lang="en-US" sz="2000" dirty="0" err="1"/>
              <a:t>películas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operaciones</a:t>
            </a:r>
            <a:r>
              <a:rPr lang="en-US" sz="2000" dirty="0"/>
              <a:t> </a:t>
            </a:r>
            <a:r>
              <a:rPr lang="en-US" sz="2000" dirty="0" err="1"/>
              <a:t>básicas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agregar</a:t>
            </a:r>
            <a:r>
              <a:rPr lang="en-US" sz="2000" dirty="0"/>
              <a:t> una </a:t>
            </a:r>
            <a:r>
              <a:rPr lang="en-US" sz="2000" dirty="0" err="1"/>
              <a:t>película</a:t>
            </a:r>
            <a:r>
              <a:rPr lang="en-US" sz="2000" dirty="0"/>
              <a:t>, </a:t>
            </a:r>
            <a:r>
              <a:rPr lang="en-US" sz="2000" dirty="0" err="1"/>
              <a:t>eliminar</a:t>
            </a:r>
            <a:r>
              <a:rPr lang="en-US" sz="2000" dirty="0"/>
              <a:t> una </a:t>
            </a:r>
            <a:r>
              <a:rPr lang="en-US" sz="2000" dirty="0" err="1"/>
              <a:t>película</a:t>
            </a:r>
            <a:r>
              <a:rPr lang="en-US" sz="2000" dirty="0"/>
              <a:t> y </a:t>
            </a:r>
            <a:r>
              <a:rPr lang="en-US" sz="2000" dirty="0" err="1"/>
              <a:t>obtener</a:t>
            </a:r>
            <a:r>
              <a:rPr lang="en-US" sz="2000" dirty="0"/>
              <a:t> una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películas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s-MX" sz="2000" dirty="0"/>
              <a:t>*Considerar manejo de </a:t>
            </a:r>
            <a:r>
              <a:rPr lang="es-MX" sz="2000" dirty="0" err="1"/>
              <a:t>camelCase</a:t>
            </a:r>
            <a:r>
              <a:rPr lang="es-MX" sz="2000" dirty="0"/>
              <a:t> de los requisitos.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66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B056D8A-9CD9-49DE-9604-9E7B39569FC6}"/>
              </a:ext>
            </a:extLst>
          </p:cNvPr>
          <p:cNvSpPr txBox="1"/>
          <p:nvPr/>
        </p:nvSpPr>
        <p:spPr>
          <a:xfrm>
            <a:off x="1312683" y="1262721"/>
            <a:ext cx="78878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Requisitos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Crea</a:t>
            </a:r>
            <a:r>
              <a:rPr lang="en-US" dirty="0"/>
              <a:t> 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Película</a:t>
            </a:r>
            <a:r>
              <a:rPr lang="en-US" dirty="0"/>
              <a:t> que </a:t>
            </a:r>
            <a:r>
              <a:rPr lang="en-US" dirty="0" err="1"/>
              <a:t>tenga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1.1. id (int): </a:t>
            </a:r>
            <a:r>
              <a:rPr lang="en-US" dirty="0" err="1"/>
              <a:t>identificador</a:t>
            </a:r>
            <a:r>
              <a:rPr lang="en-US" dirty="0"/>
              <a:t> </a:t>
            </a:r>
            <a:r>
              <a:rPr lang="en-US" dirty="0" err="1"/>
              <a:t>único</a:t>
            </a:r>
            <a:r>
              <a:rPr lang="en-US" dirty="0"/>
              <a:t> de la </a:t>
            </a:r>
            <a:r>
              <a:rPr lang="en-US" dirty="0" err="1"/>
              <a:t>película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1.2. </a:t>
            </a:r>
            <a:r>
              <a:rPr lang="en-US" dirty="0" err="1"/>
              <a:t>nombre</a:t>
            </a:r>
            <a:r>
              <a:rPr lang="en-US" dirty="0"/>
              <a:t> (String):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película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1.3. disponible (</a:t>
            </a:r>
            <a:r>
              <a:rPr lang="en-US" dirty="0" err="1"/>
              <a:t>boolean</a:t>
            </a:r>
            <a:r>
              <a:rPr lang="en-US" dirty="0"/>
              <a:t>): indica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película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disponible o no.</a:t>
            </a:r>
          </a:p>
        </p:txBody>
      </p:sp>
    </p:spTree>
    <p:extLst>
      <p:ext uri="{BB962C8B-B14F-4D97-AF65-F5344CB8AC3E}">
        <p14:creationId xmlns:p14="http://schemas.microsoft.com/office/powerpoint/2010/main" val="97979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603D396-569A-405F-AC88-228B0830B38D}"/>
              </a:ext>
            </a:extLst>
          </p:cNvPr>
          <p:cNvSpPr txBox="1"/>
          <p:nvPr/>
        </p:nvSpPr>
        <p:spPr>
          <a:xfrm>
            <a:off x="688157" y="1169199"/>
            <a:ext cx="101809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2. Crea una clase </a:t>
            </a:r>
            <a:r>
              <a:rPr lang="es-MX" dirty="0" err="1"/>
              <a:t>GestorPelicula</a:t>
            </a:r>
            <a:r>
              <a:rPr lang="es-MX" dirty="0"/>
              <a:t> que contenga una colección de películas (puedes utilizar una lista,</a:t>
            </a:r>
          </a:p>
          <a:p>
            <a:r>
              <a:rPr lang="es-MX" dirty="0"/>
              <a:t>por ejemplo) y que tenga los siguientes métodos:</a:t>
            </a:r>
          </a:p>
          <a:p>
            <a:endParaRPr lang="es-MX" dirty="0"/>
          </a:p>
          <a:p>
            <a:r>
              <a:rPr lang="es-MX" dirty="0"/>
              <a:t>2.1. </a:t>
            </a:r>
            <a:r>
              <a:rPr lang="es-MX" dirty="0" err="1"/>
              <a:t>agregarPelicula</a:t>
            </a:r>
            <a:r>
              <a:rPr lang="es-MX" dirty="0"/>
              <a:t>(</a:t>
            </a:r>
            <a:r>
              <a:rPr lang="es-MX" dirty="0" err="1"/>
              <a:t>Pelicula</a:t>
            </a:r>
            <a:r>
              <a:rPr lang="es-MX" dirty="0"/>
              <a:t> </a:t>
            </a:r>
            <a:r>
              <a:rPr lang="es-MX" dirty="0" err="1"/>
              <a:t>pelicula</a:t>
            </a:r>
            <a:r>
              <a:rPr lang="es-MX" dirty="0"/>
              <a:t>): agrega una película la colección.</a:t>
            </a:r>
          </a:p>
          <a:p>
            <a:endParaRPr lang="es-MX" dirty="0"/>
          </a:p>
          <a:p>
            <a:r>
              <a:rPr lang="es-MX" dirty="0"/>
              <a:t>2.2. </a:t>
            </a:r>
            <a:r>
              <a:rPr lang="es-MX" dirty="0" err="1"/>
              <a:t>eliminarPelicula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id): elimina la película con el id especificado de la colección.</a:t>
            </a:r>
          </a:p>
          <a:p>
            <a:endParaRPr lang="es-MX" dirty="0"/>
          </a:p>
          <a:p>
            <a:r>
              <a:rPr lang="es-MX" dirty="0"/>
              <a:t>2.3. </a:t>
            </a:r>
            <a:r>
              <a:rPr lang="es-MX" dirty="0" err="1"/>
              <a:t>obtenerPeliculas</a:t>
            </a:r>
            <a:r>
              <a:rPr lang="es-MX" dirty="0"/>
              <a:t>(): devuelve una lista con todas las películas.</a:t>
            </a:r>
          </a:p>
          <a:p>
            <a:endParaRPr lang="es-MX" dirty="0"/>
          </a:p>
          <a:p>
            <a:r>
              <a:rPr lang="es-MX" dirty="0"/>
              <a:t>2.4. </a:t>
            </a:r>
            <a:r>
              <a:rPr lang="es-MX" dirty="0" err="1"/>
              <a:t>obtenerPeliculasDisponibles</a:t>
            </a:r>
            <a:r>
              <a:rPr lang="es-MX" dirty="0"/>
              <a:t>(): devuelve una lista con las películas disponibles.</a:t>
            </a:r>
          </a:p>
          <a:p>
            <a:endParaRPr lang="es-MX" dirty="0"/>
          </a:p>
          <a:p>
            <a:r>
              <a:rPr lang="es-MX" dirty="0"/>
              <a:t>2.5. </a:t>
            </a:r>
            <a:r>
              <a:rPr lang="es-MX" dirty="0" err="1"/>
              <a:t>obtenerPeliculasNoDisponibles</a:t>
            </a:r>
            <a:r>
              <a:rPr lang="es-MX" dirty="0"/>
              <a:t>(): devuelve una lista con las películas no disponibles.</a:t>
            </a:r>
          </a:p>
          <a:p>
            <a:endParaRPr lang="es-MX" dirty="0"/>
          </a:p>
          <a:p>
            <a:r>
              <a:rPr lang="es-MX" dirty="0"/>
              <a:t>2.6. </a:t>
            </a:r>
            <a:r>
              <a:rPr lang="es-MX" dirty="0" err="1"/>
              <a:t>marcarPeliculaComoDisponible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id): marca una película como disponible según el id</a:t>
            </a:r>
          </a:p>
          <a:p>
            <a:r>
              <a:rPr lang="es-MX" dirty="0"/>
              <a:t>especificado.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1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15AA6F9-5F34-4950-99DE-071A1B7C3E36}"/>
              </a:ext>
            </a:extLst>
          </p:cNvPr>
          <p:cNvSpPr txBox="1"/>
          <p:nvPr/>
        </p:nvSpPr>
        <p:spPr>
          <a:xfrm>
            <a:off x="650449" y="1753386"/>
            <a:ext cx="110953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Crea</a:t>
            </a:r>
            <a:r>
              <a:rPr lang="en-US" dirty="0"/>
              <a:t> una </a:t>
            </a:r>
            <a:r>
              <a:rPr lang="en-US" dirty="0" err="1"/>
              <a:t>clase</a:t>
            </a:r>
            <a:r>
              <a:rPr lang="en-US" dirty="0"/>
              <a:t> Main que </a:t>
            </a:r>
            <a:r>
              <a:rPr lang="en-US" dirty="0" err="1"/>
              <a:t>sirva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punto de entrada de la </a:t>
            </a:r>
            <a:r>
              <a:rPr lang="en-US" dirty="0" err="1"/>
              <a:t>aplicación</a:t>
            </a:r>
            <a:r>
              <a:rPr lang="en-US" dirty="0"/>
              <a:t>. 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main,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de </a:t>
            </a:r>
            <a:r>
              <a:rPr lang="en-US" dirty="0" err="1"/>
              <a:t>películas</a:t>
            </a:r>
            <a:r>
              <a:rPr lang="en-US" dirty="0"/>
              <a:t>, </a:t>
            </a:r>
            <a:r>
              <a:rPr lang="en-US" dirty="0" err="1"/>
              <a:t>agrégalas</a:t>
            </a:r>
            <a:r>
              <a:rPr lang="en-US" dirty="0"/>
              <a:t> al gestor de </a:t>
            </a:r>
            <a:r>
              <a:rPr lang="en-US" dirty="0" err="1"/>
              <a:t>películas</a:t>
            </a:r>
            <a:r>
              <a:rPr lang="en-US" dirty="0"/>
              <a:t> y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3.1. </a:t>
            </a:r>
            <a:r>
              <a:rPr lang="en-US" dirty="0" err="1"/>
              <a:t>eliminar</a:t>
            </a:r>
            <a:r>
              <a:rPr lang="en-US" dirty="0"/>
              <a:t> una </a:t>
            </a:r>
            <a:r>
              <a:rPr lang="en-US" dirty="0" err="1"/>
              <a:t>película</a:t>
            </a:r>
            <a:endParaRPr lang="en-US" dirty="0"/>
          </a:p>
          <a:p>
            <a:endParaRPr lang="en-US" dirty="0"/>
          </a:p>
          <a:p>
            <a:r>
              <a:rPr lang="en-US" dirty="0"/>
              <a:t>3.2. </a:t>
            </a:r>
            <a:r>
              <a:rPr lang="en-US" dirty="0" err="1"/>
              <a:t>marcar</a:t>
            </a:r>
            <a:r>
              <a:rPr lang="en-US" dirty="0"/>
              <a:t> una </a:t>
            </a:r>
            <a:r>
              <a:rPr lang="en-US" dirty="0" err="1"/>
              <a:t>película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3.3.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películas</a:t>
            </a:r>
            <a:r>
              <a:rPr lang="en-US" dirty="0"/>
              <a:t> no </a:t>
            </a:r>
            <a:r>
              <a:rPr lang="en-US" dirty="0" err="1"/>
              <a:t>disponibles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56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AA512B4-A16A-4D18-9D00-1728BD8E2566}"/>
              </a:ext>
            </a:extLst>
          </p:cNvPr>
          <p:cNvSpPr txBox="1"/>
          <p:nvPr/>
        </p:nvSpPr>
        <p:spPr>
          <a:xfrm>
            <a:off x="1084082" y="999241"/>
            <a:ext cx="87645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4. Estructura del proyecto:</a:t>
            </a:r>
          </a:p>
          <a:p>
            <a:endParaRPr lang="es-MX" dirty="0"/>
          </a:p>
          <a:p>
            <a:r>
              <a:rPr lang="es-MX" dirty="0"/>
              <a:t>4.1. Crea un paquete </a:t>
            </a:r>
            <a:r>
              <a:rPr lang="es-MX" dirty="0" err="1"/>
              <a:t>com.methaporce.modelo</a:t>
            </a:r>
            <a:r>
              <a:rPr lang="es-MX" dirty="0"/>
              <a:t> para las clases relacionadas con las tareas.</a:t>
            </a:r>
          </a:p>
          <a:p>
            <a:endParaRPr lang="es-MX" dirty="0"/>
          </a:p>
          <a:p>
            <a:r>
              <a:rPr lang="es-MX" dirty="0"/>
              <a:t>4.2. Crea un paquete </a:t>
            </a:r>
            <a:r>
              <a:rPr lang="es-MX" dirty="0" err="1"/>
              <a:t>com.methaporce.vista</a:t>
            </a:r>
            <a:r>
              <a:rPr lang="es-MX" dirty="0"/>
              <a:t> para la clase </a:t>
            </a:r>
            <a:r>
              <a:rPr lang="es-MX" dirty="0" err="1"/>
              <a:t>Main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2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5F2F3C4-37F1-4C2C-8054-B8612AE77DD3}"/>
              </a:ext>
            </a:extLst>
          </p:cNvPr>
          <p:cNvSpPr txBox="1"/>
          <p:nvPr/>
        </p:nvSpPr>
        <p:spPr>
          <a:xfrm>
            <a:off x="511404" y="1120676"/>
            <a:ext cx="92641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5. Código limpio:</a:t>
            </a:r>
          </a:p>
          <a:p>
            <a:endParaRPr lang="es-MX" dirty="0"/>
          </a:p>
          <a:p>
            <a:r>
              <a:rPr lang="es-MX" dirty="0"/>
              <a:t>5.1. Utiliza nombres de variables y métodos descriptivos.</a:t>
            </a:r>
          </a:p>
          <a:p>
            <a:endParaRPr lang="en-US" dirty="0"/>
          </a:p>
          <a:p>
            <a:r>
              <a:rPr lang="en-US" dirty="0"/>
              <a:t>5.2.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indentación</a:t>
            </a:r>
            <a:r>
              <a:rPr lang="en-US" dirty="0"/>
              <a:t> y </a:t>
            </a:r>
            <a:r>
              <a:rPr lang="en-US" dirty="0" err="1"/>
              <a:t>espaciados</a:t>
            </a:r>
            <a:r>
              <a:rPr lang="en-US" dirty="0"/>
              <a:t> </a:t>
            </a:r>
            <a:r>
              <a:rPr lang="en-US" dirty="0" err="1"/>
              <a:t>adecuados</a:t>
            </a:r>
            <a:r>
              <a:rPr lang="en-US" dirty="0"/>
              <a:t> para </a:t>
            </a: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legibilidad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5.3. </a:t>
            </a:r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comentarios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</a:t>
            </a:r>
            <a:r>
              <a:rPr lang="en-US" dirty="0" err="1"/>
              <a:t>necesario</a:t>
            </a:r>
            <a:r>
              <a:rPr lang="en-US" dirty="0"/>
              <a:t> para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816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04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809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366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uvegsoftware@hotmail.com</dc:creator>
  <cp:lastModifiedBy>uvegsoftware@hotmail.com</cp:lastModifiedBy>
  <cp:revision>9</cp:revision>
  <dcterms:created xsi:type="dcterms:W3CDTF">2024-05-18T19:40:29Z</dcterms:created>
  <dcterms:modified xsi:type="dcterms:W3CDTF">2024-05-18T20:38:00Z</dcterms:modified>
</cp:coreProperties>
</file>