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5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1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9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B3FCDA-C8F1-4E62-8CA9-84E9F18C1A4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9D3E3F-07F3-4855-AB8F-8CD611DB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1999CA-F7D9-B26B-38FA-AC653956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implementing an Erp system for mix </a:t>
            </a:r>
            <a:r>
              <a:rPr lang="en-US" dirty="0" err="1"/>
              <a:t>Prand</a:t>
            </a:r>
            <a:r>
              <a:rPr lang="en-US" dirty="0"/>
              <a:t> clothing factory using Odoo 17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CCC2E2-34A9-51A5-90D6-5479CB71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6" y="2666999"/>
            <a:ext cx="10121898" cy="393382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Aya </a:t>
            </a:r>
            <a:r>
              <a:rPr lang="en-US" b="1" dirty="0" err="1"/>
              <a:t>gamal</a:t>
            </a:r>
            <a:r>
              <a:rPr lang="en-US" b="1" dirty="0"/>
              <a:t> </a:t>
            </a:r>
            <a:r>
              <a:rPr lang="en-US" b="1" dirty="0" err="1"/>
              <a:t>eed</a:t>
            </a:r>
            <a:r>
              <a:rPr lang="en-US" b="1" dirty="0"/>
              <a:t> </a:t>
            </a:r>
            <a:r>
              <a:rPr lang="en-US" b="1" dirty="0" err="1"/>
              <a:t>elshrakwy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Mona </a:t>
            </a:r>
            <a:r>
              <a:rPr lang="en-US" b="1" dirty="0" err="1"/>
              <a:t>ayad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Essra</a:t>
            </a:r>
            <a:r>
              <a:rPr lang="en-US" b="1" dirty="0"/>
              <a:t> </a:t>
            </a:r>
            <a:r>
              <a:rPr lang="en-US" b="1" dirty="0" err="1"/>
              <a:t>badr</a:t>
            </a:r>
            <a:r>
              <a:rPr lang="en-US" b="1" dirty="0"/>
              <a:t> </a:t>
            </a:r>
            <a:r>
              <a:rPr lang="en-US" b="1" dirty="0" err="1"/>
              <a:t>el_din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Mahmoud </a:t>
            </a:r>
            <a:r>
              <a:rPr lang="en-US" b="1" dirty="0" err="1"/>
              <a:t>amr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Alaa </a:t>
            </a:r>
            <a:r>
              <a:rPr lang="en-US" b="1" dirty="0" err="1"/>
              <a:t>rifaat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                    </a:t>
            </a:r>
            <a:r>
              <a:rPr lang="en-US" b="1" dirty="0" err="1"/>
              <a:t>Instructorname.Diaa</a:t>
            </a:r>
            <a:r>
              <a:rPr lang="en-US" b="1" dirty="0"/>
              <a:t> </a:t>
            </a:r>
            <a:r>
              <a:rPr lang="en-US" b="1" dirty="0" err="1"/>
              <a:t>hamdan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89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7E5F-EE92-D690-A205-7D9F0598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B422-5605-D30C-728E-4FD376B47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Main Objective: To provide a comprehensive solution for managing all operations within the clothing factory, including manufacturing, inventory, sales, and procurement, using Odoo ERP 17.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A56FD-8303-EAAD-74E1-4592F9004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16B76-6087-4414-CB57-1F22FB23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67" y="2666998"/>
            <a:ext cx="4895055" cy="33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1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36A9-8F50-CB3C-89C1-C95D6908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Challenges Faced by the Factory: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83C6-DD93-7A6B-A305-16764CFE23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Inaccurate Data: Using Excel sheets led to inaccurate accounting and stock </a:t>
            </a:r>
            <a:r>
              <a:rPr lang="en-US" sz="2000" b="1" dirty="0" err="1"/>
              <a:t>quantities.Lack</a:t>
            </a:r>
            <a:r>
              <a:rPr lang="en-US" sz="2000" b="1" dirty="0"/>
              <a:t> of Information and Reports: No system for generating accurate reports on procurement, sales, and </a:t>
            </a:r>
            <a:r>
              <a:rPr lang="en-US" sz="2000" b="1" dirty="0" err="1"/>
              <a:t>inventory.No</a:t>
            </a:r>
            <a:r>
              <a:rPr lang="en-US" sz="2000" b="1" dirty="0"/>
              <a:t> Integration Between Departments: Operations were fragmented and not efficiently connected.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9114DF-BCAB-26E5-2EB8-88BE33E015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2660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892F-80EA-8898-0F9B-8FC9E5A6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Provided with Odoo ERP: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4206-B9A3-F06C-855D-EAAA67F77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9175" y="2666999"/>
            <a:ext cx="5391150" cy="2924175"/>
          </a:xfrm>
        </p:spPr>
        <p:txBody>
          <a:bodyPr>
            <a:noAutofit/>
          </a:bodyPr>
          <a:lstStyle/>
          <a:p>
            <a:r>
              <a:rPr lang="en-US" b="1" dirty="0"/>
              <a:t>Modules Used:</a:t>
            </a:r>
          </a:p>
          <a:p>
            <a:r>
              <a:rPr lang="en-US" b="1" dirty="0"/>
              <a:t>Procurement Management</a:t>
            </a:r>
          </a:p>
          <a:p>
            <a:r>
              <a:rPr lang="en-US" b="1" dirty="0"/>
              <a:t>.Inventory Management.</a:t>
            </a:r>
          </a:p>
          <a:p>
            <a:r>
              <a:rPr lang="en-US" b="1" dirty="0"/>
              <a:t>Manufacturing.</a:t>
            </a:r>
          </a:p>
          <a:p>
            <a:r>
              <a:rPr lang="en-US" b="1" dirty="0"/>
              <a:t>Point of Sale.</a:t>
            </a:r>
          </a:p>
          <a:p>
            <a:r>
              <a:rPr lang="en-US" b="1" dirty="0"/>
              <a:t>Accounting.</a:t>
            </a:r>
          </a:p>
          <a:p>
            <a:r>
              <a:rPr lang="en-US" b="1" dirty="0"/>
              <a:t>sales</a:t>
            </a:r>
          </a:p>
          <a:p>
            <a:r>
              <a:rPr lang="en-US" b="1" dirty="0"/>
              <a:t>Process Integration: Linking all processes from procurement through manufacturing to sales, allowing for direct connectivity between </a:t>
            </a:r>
            <a:r>
              <a:rPr lang="en-US" b="1" dirty="0" err="1"/>
              <a:t>departments.Role</a:t>
            </a:r>
            <a:r>
              <a:rPr lang="en-US" b="1" dirty="0"/>
              <a:t>-based Permissions: Assigning specific permissions to each employee based on their role to enhance security and reduce errors.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6F3B91-A0F2-D3D1-DE41-1E1FCA8FCB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62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228466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C6C9-1210-9390-6D86-2F25E6BB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6E8D-404F-2043-5337-9EE64996B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9676" y="2666999"/>
            <a:ext cx="5169692" cy="3362326"/>
          </a:xfrm>
        </p:spPr>
        <p:txBody>
          <a:bodyPr>
            <a:noAutofit/>
          </a:bodyPr>
          <a:lstStyle/>
          <a:p>
            <a:r>
              <a:rPr lang="en-US" b="1" dirty="0"/>
              <a:t>Improved Data Accuracy: The stock and sales data became accurate and reliable, aiding better decision-making.</a:t>
            </a:r>
          </a:p>
          <a:p>
            <a:r>
              <a:rPr lang="en-US" b="1" dirty="0"/>
              <a:t>Comprehensive Reporting: The ability to generate detailed reports on sales, inventory, and procurement, increasing operational transparency.</a:t>
            </a:r>
          </a:p>
          <a:p>
            <a:r>
              <a:rPr lang="en-US" b="1" dirty="0"/>
              <a:t>Complete and Efficient Workflow: A full cycle starting from raw material procurement to the distribution of final products.</a:t>
            </a:r>
          </a:p>
          <a:p>
            <a:r>
              <a:rPr lang="en-US" b="1" dirty="0"/>
              <a:t>Reduced Errors: The system helped minimize errors related to accounting and stock </a:t>
            </a:r>
            <a:r>
              <a:rPr lang="en-US" b="1" dirty="0" err="1"/>
              <a:t>managemen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2B3025-BB96-EF34-4E57-520C41416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223990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BE0-7C04-D381-2827-E32AB405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E552-FBE7-4437-0704-99CCCA1BA0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Phase 1: Data entry and understanding client needs.</a:t>
            </a:r>
          </a:p>
          <a:p>
            <a:r>
              <a:rPr lang="en-US" sz="2000" b="1" dirty="0"/>
              <a:t>Phase 2: System implementation and reviewing the processes with different departments to ensure the solution matches the factory's needs.</a:t>
            </a:r>
          </a:p>
          <a:p>
            <a:r>
              <a:rPr lang="en-US" sz="2000" b="1" dirty="0"/>
              <a:t>Phase 3: Training employees and ensuring the system runs efficiently.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39798-6721-824F-EB48-D680B4FB45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11250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630B-A09B-4ED5-58EF-604FF739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0B60-1E61-7571-4078-7D34687EF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Emphasizing the importance of digital transformation in enhancing the efficiency of factory management.</a:t>
            </a:r>
          </a:p>
          <a:p>
            <a:r>
              <a:rPr lang="en-US" sz="2000" b="1" dirty="0"/>
              <a:t>The role of Odoo in providing flexible, integrated solutions for all aspects of manufacturing, inventory, and sales.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37FFA3-4AEF-E44A-28BF-D51EBEDF63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16804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8C2B-3633-4FBB-90D7-C2FF695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D293-EBC5-237B-5CBE-28DA72ADE2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Encouraging the adoption of advanced ERP solutions to achieve greater success and efficiency in factory management.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7C268F-BB48-37C4-6938-6350EAD55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215506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7FBC2-419B-B5E1-1FE3-60C42AB2E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328613"/>
            <a:ext cx="9696450" cy="57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1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368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Project title implementing an Erp system for mix Prand clothing factory using Odoo 17</vt:lpstr>
      <vt:lpstr>introduction</vt:lpstr>
      <vt:lpstr>2. Challenges Faced by the Factory:</vt:lpstr>
      <vt:lpstr>Solution Provided with Odoo ERP:</vt:lpstr>
      <vt:lpstr>Project Results:</vt:lpstr>
      <vt:lpstr>Project Phases:</vt:lpstr>
      <vt:lpstr>Conclusion</vt:lpstr>
      <vt:lpstr>Call to Action: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Digital</dc:creator>
  <cp:lastModifiedBy>Digital</cp:lastModifiedBy>
  <cp:revision>1</cp:revision>
  <dcterms:created xsi:type="dcterms:W3CDTF">2024-10-19T23:41:54Z</dcterms:created>
  <dcterms:modified xsi:type="dcterms:W3CDTF">2024-10-20T00:36:37Z</dcterms:modified>
</cp:coreProperties>
</file>