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5" r:id="rId3"/>
    <p:sldId id="318" r:id="rId4"/>
    <p:sldId id="260" r:id="rId5"/>
    <p:sldId id="259" r:id="rId6"/>
    <p:sldId id="258" r:id="rId7"/>
    <p:sldId id="257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1" r:id="rId18"/>
    <p:sldId id="273" r:id="rId19"/>
    <p:sldId id="272" r:id="rId20"/>
    <p:sldId id="274" r:id="rId21"/>
    <p:sldId id="28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2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2B473-1A56-4455-BB27-29BDEFB7B353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B399-B689-454D-89B6-F3779B4160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7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B399-B689-454D-89B6-F3779B4160A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B399-B689-454D-89B6-F3779B4160A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2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B399-B689-454D-89B6-F3779B4160A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3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B399-B689-454D-89B6-F3779B4160A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B399-B689-454D-89B6-F3779B4160A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5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B399-B689-454D-89B6-F3779B4160A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4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D8BF-16F0-49AE-8EF9-83D9F896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6984-7CCA-4A83-8906-13681495D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D7E1-C591-449A-90A8-5CCF2D8F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062-69EF-4B38-8F88-2D4FB98D050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762C-CA78-4D56-8E8D-52E8B26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505E-F551-4657-BFAF-CCA3B2B5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7954-A6B3-42C8-985B-D9D8F320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F037D-7366-421D-8A0B-5EF49E806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2FF7-87CD-4DA4-9E5D-7C6A3E48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476-7618-4F21-A75D-39EF28A040E2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DFBB-3F79-4731-99A7-689F6AC7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15E5-9654-409B-87DB-2E299B27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2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AFBEC-DC52-4B93-B4E5-201A284A9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3768D-E301-4589-B4F0-1A45D8029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F886-2D8E-4A01-B053-D958F1CA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C580-37AC-467C-B64B-EC95729462E6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5AF9-5F73-45A0-B849-23B35CB9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8D95-D876-48E7-A4F1-CCAEB7D5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B859-5602-4903-95D1-7E81AD99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0903-B5EF-4CD3-B523-5BE4F030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DEA-D202-478E-AA3A-62A6089E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ADF-A152-4E2D-B52C-CB3ECEDA8AB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135F-4288-432B-9DBA-76C47584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0144-D48C-4659-A768-CA1207E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AEF-A997-4DC0-B0BC-02A8F9CB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2A72-84BC-41F0-AE70-33921CD7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AF7-81C3-4654-9FE3-14596ABF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6C1-FB42-4F1B-88F4-60EB4D18D5D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9B1E9-FF37-4E89-B480-47D37882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282B-9D59-4463-8D51-CEBEF51B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7E42-91B6-4723-8019-93F0DE7A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6C1B-65E7-4C63-9CDA-8DBEADFC1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65A30-C473-435E-87FC-A2EEDF215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D369-E0D0-4452-93E0-BFE4B6CA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857-40E1-48B1-B907-8E6E6E3F0F72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8C3D-3364-4FC5-BAC8-293CD79B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431D1-956E-44A5-A07C-DBFF03F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7BC-BD54-4BF6-93FD-0E7864EC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F7D3-0D87-483E-B1A0-A982FF39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E47D-DBA8-4C13-9FBE-B41B7A611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D3CD4-0E7B-42F2-ABF5-9EAF85F9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6D576-86DB-45E0-8FBE-BA96736D6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28123-7FB2-4640-81B6-61425EDB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F3F-A349-4B90-A1E3-8BAE76CF22B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BCEA6-812F-4692-808A-C7BD9295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69D75-84F6-4B65-82B3-AD0D9BF3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3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F8E5-8F01-4A33-B041-A7D83147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73CB9-FB8C-4865-B4D5-84B926AA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7CF4-588E-4BA8-A838-8F48F9ABD7C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094E3-2807-4559-878D-134A3B27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5D01E-8E7A-4550-B836-A2E63F3E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C05A0-6EED-4B9F-8D8D-93E4960D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CA75-EF0C-46A2-9611-056C6371456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6D2DA-ED74-4021-AF25-AA3F919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070C8-F2C4-4B99-B08E-8C27BFEB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9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AA-5297-48CC-8ACA-8AC49CC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419D-1382-42AC-A313-02B8628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84FE0-19F4-463D-8DF0-1505DB87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714A-F604-4597-9263-CAA98E8E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B35-65CE-4A1A-8DB6-FAACA4A94F4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6999-661D-4661-A876-2D6CAED1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9EDC8-0E3A-408A-A69A-3FBB6632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3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9F3-8B3D-41D6-8860-02EB987E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18F1F-3577-4320-9349-D8DE00A6E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D5D8A-E38D-423D-B821-6834C8DD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AB4A-7DF2-496F-BBF6-5F2E3B65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CE90-4ACE-42B2-AE06-58EEBDA7397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158F-FE56-401B-B086-45B4CD57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4F30-E9CB-48B1-8594-5A956C8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6A223-998F-4685-8065-63840003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3966-3ED4-4EAF-BD41-FFFF3E1C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6ACC-6076-4555-9DD4-5B2A7245C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8F7C-3061-4903-B399-4BF2D419545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AFC5-6E20-4BC4-ADA3-476FF9699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E3AE-3A9A-4690-B5BB-6BDFA8B99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DF2C-793F-4D5C-BF80-582A9B9CE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8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1140207149338244/photos/1412784342080522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5750C-3AE3-47EF-973C-BCB8568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3932A-BA0B-42DC-88B4-15C5598D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71" y="0"/>
            <a:ext cx="970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3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72167-6152-4AA6-BA7E-7EE56114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61" y="706112"/>
            <a:ext cx="9326277" cy="46583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813F2A-07D7-4079-A4BF-F56425204C55}"/>
              </a:ext>
            </a:extLst>
          </p:cNvPr>
          <p:cNvSpPr/>
          <p:nvPr/>
        </p:nvSpPr>
        <p:spPr>
          <a:xfrm>
            <a:off x="3605120" y="1707191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F5B48D-3851-4DE1-988B-6EFBBF54B5C2}"/>
              </a:ext>
            </a:extLst>
          </p:cNvPr>
          <p:cNvSpPr/>
          <p:nvPr/>
        </p:nvSpPr>
        <p:spPr>
          <a:xfrm>
            <a:off x="1974796" y="2675910"/>
            <a:ext cx="3375872" cy="5847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الخيارالأول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58F936-367B-45AB-A008-B00C8C5B0EA6}"/>
              </a:ext>
            </a:extLst>
          </p:cNvPr>
          <p:cNvCxnSpPr>
            <a:cxnSpLocks/>
          </p:cNvCxnSpPr>
          <p:nvPr/>
        </p:nvCxnSpPr>
        <p:spPr>
          <a:xfrm flipV="1">
            <a:off x="5350668" y="2026757"/>
            <a:ext cx="1451034" cy="5884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6E7AAC-6F4E-4437-B20B-25566B2E83E4}"/>
              </a:ext>
            </a:extLst>
          </p:cNvPr>
          <p:cNvSpPr/>
          <p:nvPr/>
        </p:nvSpPr>
        <p:spPr>
          <a:xfrm>
            <a:off x="11200543" y="2352631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429824-0629-491B-84F5-6DEF7C6650B4}"/>
              </a:ext>
            </a:extLst>
          </p:cNvPr>
          <p:cNvSpPr/>
          <p:nvPr/>
        </p:nvSpPr>
        <p:spPr>
          <a:xfrm>
            <a:off x="8746279" y="3365500"/>
            <a:ext cx="3375872" cy="13719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في حال كانت الإجابة صحيحة نقوم بتغيير القيمة الى 100%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71BCE8-A995-47FD-81BE-DC5021D62D05}"/>
              </a:ext>
            </a:extLst>
          </p:cNvPr>
          <p:cNvCxnSpPr>
            <a:cxnSpLocks/>
          </p:cNvCxnSpPr>
          <p:nvPr/>
        </p:nvCxnSpPr>
        <p:spPr>
          <a:xfrm flipH="1" flipV="1">
            <a:off x="8346163" y="2641291"/>
            <a:ext cx="1206500" cy="6675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2B0AC0-677A-4A07-A7CA-C1350B47E594}"/>
              </a:ext>
            </a:extLst>
          </p:cNvPr>
          <p:cNvSpPr/>
          <p:nvPr/>
        </p:nvSpPr>
        <p:spPr>
          <a:xfrm>
            <a:off x="1953099" y="5247725"/>
            <a:ext cx="3375872" cy="616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الخيارالثاني</a:t>
            </a:r>
            <a:endParaRPr lang="en-US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C69ECA-6DBD-409F-939E-0DFB07342F0B}"/>
              </a:ext>
            </a:extLst>
          </p:cNvPr>
          <p:cNvSpPr/>
          <p:nvPr/>
        </p:nvSpPr>
        <p:spPr>
          <a:xfrm>
            <a:off x="5572563" y="5039989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FFB88-E161-47FF-83F9-D2C5606071EE}"/>
              </a:ext>
            </a:extLst>
          </p:cNvPr>
          <p:cNvCxnSpPr>
            <a:cxnSpLocks/>
          </p:cNvCxnSpPr>
          <p:nvPr/>
        </p:nvCxnSpPr>
        <p:spPr>
          <a:xfrm flipV="1">
            <a:off x="5102675" y="4673455"/>
            <a:ext cx="917530" cy="4540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93F5AB-9980-402B-9AB1-9DB9A758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8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02893A-92C7-4C4A-9F94-8895A9DFC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1" y="871562"/>
            <a:ext cx="10886878" cy="526127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A6986C-A2EC-467A-B6B6-82F06C0433AE}"/>
              </a:ext>
            </a:extLst>
          </p:cNvPr>
          <p:cNvSpPr/>
          <p:nvPr/>
        </p:nvSpPr>
        <p:spPr>
          <a:xfrm>
            <a:off x="5108743" y="2520976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9EE935-F564-442D-98EE-739ABA52D35D}"/>
              </a:ext>
            </a:extLst>
          </p:cNvPr>
          <p:cNvSpPr/>
          <p:nvPr/>
        </p:nvSpPr>
        <p:spPr>
          <a:xfrm>
            <a:off x="1382933" y="2475102"/>
            <a:ext cx="3415136" cy="12102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نقوم بتحديد قيمة الخصم في حال كان مسموح بأكثر من محاولة للإجابة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BCB14-9385-412F-88C1-2ADC841EFD40}"/>
              </a:ext>
            </a:extLst>
          </p:cNvPr>
          <p:cNvCxnSpPr>
            <a:cxnSpLocks/>
          </p:cNvCxnSpPr>
          <p:nvPr/>
        </p:nvCxnSpPr>
        <p:spPr>
          <a:xfrm flipV="1">
            <a:off x="6096000" y="1670296"/>
            <a:ext cx="1150869" cy="8048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213DFF-9279-445E-A076-3232663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5221B0-2659-4A9F-A4DD-26D769DD4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/>
          <a:stretch/>
        </p:blipFill>
        <p:spPr>
          <a:xfrm>
            <a:off x="865004" y="814082"/>
            <a:ext cx="9753155" cy="40119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C074688-4F0E-4635-A967-C70604BD9230}"/>
              </a:ext>
            </a:extLst>
          </p:cNvPr>
          <p:cNvSpPr/>
          <p:nvPr/>
        </p:nvSpPr>
        <p:spPr>
          <a:xfrm>
            <a:off x="5280777" y="4826000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D265A-CCD2-4A48-B436-8F6EAB414EF0}"/>
              </a:ext>
            </a:extLst>
          </p:cNvPr>
          <p:cNvCxnSpPr>
            <a:cxnSpLocks/>
          </p:cNvCxnSpPr>
          <p:nvPr/>
        </p:nvCxnSpPr>
        <p:spPr>
          <a:xfrm flipV="1">
            <a:off x="5981700" y="4203674"/>
            <a:ext cx="220685" cy="5080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4ED74-E463-495E-AFB5-5EC86F6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507546-039C-4581-A375-5082C5EE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9" y="1796951"/>
            <a:ext cx="10685508" cy="16320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35A6EC-0437-4498-802E-18BB44EA4095}"/>
              </a:ext>
            </a:extLst>
          </p:cNvPr>
          <p:cNvCxnSpPr>
            <a:cxnSpLocks/>
          </p:cNvCxnSpPr>
          <p:nvPr/>
        </p:nvCxnSpPr>
        <p:spPr>
          <a:xfrm flipV="1">
            <a:off x="1348354" y="3047974"/>
            <a:ext cx="494947" cy="5334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0D4E37-8781-4650-81FA-1BFBBC04789D}"/>
              </a:ext>
            </a:extLst>
          </p:cNvPr>
          <p:cNvSpPr/>
          <p:nvPr/>
        </p:nvSpPr>
        <p:spPr>
          <a:xfrm>
            <a:off x="276917" y="4680023"/>
            <a:ext cx="2351727" cy="68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لحذف السؤال 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1A5F02-59D2-40D3-8B4C-373C6A0F8C23}"/>
              </a:ext>
            </a:extLst>
          </p:cNvPr>
          <p:cNvSpPr/>
          <p:nvPr/>
        </p:nvSpPr>
        <p:spPr>
          <a:xfrm>
            <a:off x="531173" y="3581400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61E8F-0F83-4E2B-9A50-B78A026135C7}"/>
              </a:ext>
            </a:extLst>
          </p:cNvPr>
          <p:cNvCxnSpPr>
            <a:cxnSpLocks/>
          </p:cNvCxnSpPr>
          <p:nvPr/>
        </p:nvCxnSpPr>
        <p:spPr>
          <a:xfrm flipH="1">
            <a:off x="2374900" y="1966678"/>
            <a:ext cx="850900" cy="8273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C8C1B2-1136-405A-BD5E-688BDB297AA6}"/>
              </a:ext>
            </a:extLst>
          </p:cNvPr>
          <p:cNvSpPr/>
          <p:nvPr/>
        </p:nvSpPr>
        <p:spPr>
          <a:xfrm>
            <a:off x="4524203" y="1342939"/>
            <a:ext cx="2333797" cy="518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لمعاينة السؤال </a:t>
            </a:r>
            <a:endParaRPr lang="en-US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F5652-4726-4864-807A-A8F17BCD0CD6}"/>
              </a:ext>
            </a:extLst>
          </p:cNvPr>
          <p:cNvSpPr/>
          <p:nvPr/>
        </p:nvSpPr>
        <p:spPr>
          <a:xfrm>
            <a:off x="3439473" y="1342939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06144B-83A5-4DF8-8E28-6609196E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8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AC53DF-4701-44A5-895D-52048578C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79" y="633022"/>
            <a:ext cx="7106642" cy="559195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703319-8193-4B4D-838E-3C7F522A1A28}"/>
              </a:ext>
            </a:extLst>
          </p:cNvPr>
          <p:cNvSpPr/>
          <p:nvPr/>
        </p:nvSpPr>
        <p:spPr>
          <a:xfrm>
            <a:off x="231441" y="2348997"/>
            <a:ext cx="2908300" cy="8133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بعد الضغط على أيقونة  المعاينة</a:t>
            </a:r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972ACA-D8CF-4BB0-BE9E-DD450B39C4AE}"/>
              </a:ext>
            </a:extLst>
          </p:cNvPr>
          <p:cNvSpPr/>
          <p:nvPr/>
        </p:nvSpPr>
        <p:spPr>
          <a:xfrm>
            <a:off x="1224787" y="1246548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C18EA7-7D7D-46F8-AFD3-CE903EDB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1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8402D8-C702-4928-97D5-DD8A8B00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201" y="724875"/>
            <a:ext cx="10515600" cy="1325563"/>
          </a:xfrm>
        </p:spPr>
        <p:txBody>
          <a:bodyPr/>
          <a:lstStyle/>
          <a:p>
            <a:pPr algn="r" rtl="1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dirty="0"/>
              <a:t> </a:t>
            </a:r>
            <a:r>
              <a:rPr lang="ar-EG" dirty="0"/>
              <a:t>كيفية إضافة سؤال صح وخطأ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55D29-94DD-4A6D-BA51-0B7FE5E1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31497"/>
            <a:ext cx="5030449" cy="365125"/>
          </a:xfrm>
        </p:spPr>
        <p:txBody>
          <a:bodyPr/>
          <a:lstStyle/>
          <a:p>
            <a:r>
              <a:rPr lang="ar-EG" sz="2800" dirty="0"/>
              <a:t>دائرة التعليم الإلكتروني  - جامعة الإسراء </a:t>
            </a:r>
            <a:endParaRPr lang="en-US" sz="28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E4DF89BC-9C9A-40BF-8761-9511AD88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37" y="2243190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7723A-5AD3-4709-A49A-3F0ABC8FE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1" y="210095"/>
            <a:ext cx="6302837" cy="59852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83B167-8BFA-4448-936A-F5238C8158EB}"/>
              </a:ext>
            </a:extLst>
          </p:cNvPr>
          <p:cNvCxnSpPr>
            <a:cxnSpLocks/>
          </p:cNvCxnSpPr>
          <p:nvPr/>
        </p:nvCxnSpPr>
        <p:spPr>
          <a:xfrm>
            <a:off x="6095999" y="2292564"/>
            <a:ext cx="1198033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5A4BF4A-B5A7-4041-8236-033F296E63F7}"/>
              </a:ext>
            </a:extLst>
          </p:cNvPr>
          <p:cNvSpPr/>
          <p:nvPr/>
        </p:nvSpPr>
        <p:spPr>
          <a:xfrm>
            <a:off x="5073054" y="1887470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F8E46-6D8E-4AC9-9D72-7AE0DBD67EED}"/>
              </a:ext>
            </a:extLst>
          </p:cNvPr>
          <p:cNvSpPr/>
          <p:nvPr/>
        </p:nvSpPr>
        <p:spPr>
          <a:xfrm>
            <a:off x="1431732" y="2019586"/>
            <a:ext cx="3375872" cy="545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سؤال صح وخطأ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EBC8E0-BE0B-4302-ADE0-A90DC0CF7B7D}"/>
              </a:ext>
            </a:extLst>
          </p:cNvPr>
          <p:cNvSpPr/>
          <p:nvPr/>
        </p:nvSpPr>
        <p:spPr>
          <a:xfrm>
            <a:off x="4457167" y="4204382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2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+mj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A929EA-1238-45F0-8513-FE2EB6A0D33A}"/>
              </a:ext>
            </a:extLst>
          </p:cNvPr>
          <p:cNvCxnSpPr>
            <a:cxnSpLocks/>
          </p:cNvCxnSpPr>
          <p:nvPr/>
        </p:nvCxnSpPr>
        <p:spPr>
          <a:xfrm>
            <a:off x="4875457" y="5175536"/>
            <a:ext cx="0" cy="4172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8FBA4F-2676-46DE-B33A-575B953F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1D2A8-F6BE-4858-BC10-45DBB984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64" y="254000"/>
            <a:ext cx="8790255" cy="581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E0F456-AA75-44C1-8273-E6E92C9F20FD}"/>
              </a:ext>
            </a:extLst>
          </p:cNvPr>
          <p:cNvCxnSpPr>
            <a:cxnSpLocks/>
          </p:cNvCxnSpPr>
          <p:nvPr/>
        </p:nvCxnSpPr>
        <p:spPr>
          <a:xfrm flipV="1">
            <a:off x="5549900" y="2654300"/>
            <a:ext cx="0" cy="774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BDD5F3A-51DF-4DE2-8A6C-4E9C47752851}"/>
              </a:ext>
            </a:extLst>
          </p:cNvPr>
          <p:cNvSpPr/>
          <p:nvPr/>
        </p:nvSpPr>
        <p:spPr>
          <a:xfrm>
            <a:off x="4366570" y="2757206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C63C9E-901A-4DEB-A11A-CD73E620685F}"/>
              </a:ext>
            </a:extLst>
          </p:cNvPr>
          <p:cNvSpPr/>
          <p:nvPr/>
        </p:nvSpPr>
        <p:spPr>
          <a:xfrm>
            <a:off x="3378200" y="3743779"/>
            <a:ext cx="2717800" cy="668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نص السؤال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71A64-1E02-4953-B6D8-35AE1865921D}"/>
              </a:ext>
            </a:extLst>
          </p:cNvPr>
          <p:cNvCxnSpPr>
            <a:cxnSpLocks/>
          </p:cNvCxnSpPr>
          <p:nvPr/>
        </p:nvCxnSpPr>
        <p:spPr>
          <a:xfrm>
            <a:off x="4867436" y="1120392"/>
            <a:ext cx="9269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1436ED3-52EC-46BB-A16A-4C18B8E54AE8}"/>
              </a:ext>
            </a:extLst>
          </p:cNvPr>
          <p:cNvSpPr/>
          <p:nvPr/>
        </p:nvSpPr>
        <p:spPr>
          <a:xfrm>
            <a:off x="3529990" y="361004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EE5C34-544B-4E48-920E-E252BCF7554D}"/>
              </a:ext>
            </a:extLst>
          </p:cNvPr>
          <p:cNvSpPr/>
          <p:nvPr/>
        </p:nvSpPr>
        <p:spPr>
          <a:xfrm>
            <a:off x="424603" y="372177"/>
            <a:ext cx="2717801" cy="6164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رقم السؤال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8ED9C-BD95-4125-9410-35466EB3AE9A}"/>
              </a:ext>
            </a:extLst>
          </p:cNvPr>
          <p:cNvCxnSpPr>
            <a:cxnSpLocks/>
          </p:cNvCxnSpPr>
          <p:nvPr/>
        </p:nvCxnSpPr>
        <p:spPr>
          <a:xfrm>
            <a:off x="5215850" y="5808381"/>
            <a:ext cx="7531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DCACDF-AD7E-4143-9F19-C6017FFA7052}"/>
              </a:ext>
            </a:extLst>
          </p:cNvPr>
          <p:cNvSpPr/>
          <p:nvPr/>
        </p:nvSpPr>
        <p:spPr>
          <a:xfrm>
            <a:off x="4207665" y="5410020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E3178E-CFA5-40EB-B4E5-351BFC8F829B}"/>
              </a:ext>
            </a:extLst>
          </p:cNvPr>
          <p:cNvSpPr/>
          <p:nvPr/>
        </p:nvSpPr>
        <p:spPr>
          <a:xfrm>
            <a:off x="1230480" y="5509557"/>
            <a:ext cx="2717800" cy="668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الدرجة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D0E395-749B-45F3-9CE5-84009F3C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7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EB7CE-2BC2-4010-87FE-B2D2EA30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3" y="847485"/>
            <a:ext cx="9473339" cy="52755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4E8C6F-5F59-4319-9AC7-25A6E2896879}"/>
              </a:ext>
            </a:extLst>
          </p:cNvPr>
          <p:cNvCxnSpPr>
            <a:cxnSpLocks/>
          </p:cNvCxnSpPr>
          <p:nvPr/>
        </p:nvCxnSpPr>
        <p:spPr>
          <a:xfrm>
            <a:off x="5342850" y="1103549"/>
            <a:ext cx="7531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14930CC-EB46-4D45-91C9-64D68A0B0155}"/>
              </a:ext>
            </a:extLst>
          </p:cNvPr>
          <p:cNvSpPr/>
          <p:nvPr/>
        </p:nvSpPr>
        <p:spPr>
          <a:xfrm>
            <a:off x="4226864" y="588966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14E98F-B9D7-41E8-B1F2-ED269E0F21CA}"/>
              </a:ext>
            </a:extLst>
          </p:cNvPr>
          <p:cNvSpPr/>
          <p:nvPr/>
        </p:nvSpPr>
        <p:spPr>
          <a:xfrm>
            <a:off x="520029" y="614192"/>
            <a:ext cx="3518571" cy="611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لتحديد الإجابة صح ام خطأ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81C00-A09E-4451-AC15-B29CB85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2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A025B-81C7-4642-8713-10A09AC89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6" y="942535"/>
            <a:ext cx="8953732" cy="4044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E6D0FC-5EFC-472F-A2EA-B75992C4627C}"/>
              </a:ext>
            </a:extLst>
          </p:cNvPr>
          <p:cNvCxnSpPr>
            <a:cxnSpLocks/>
          </p:cNvCxnSpPr>
          <p:nvPr/>
        </p:nvCxnSpPr>
        <p:spPr>
          <a:xfrm flipV="1">
            <a:off x="6205116" y="4247236"/>
            <a:ext cx="0" cy="4720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42F6BBA-1FE7-4726-94AE-DDFD21B19A43}"/>
              </a:ext>
            </a:extLst>
          </p:cNvPr>
          <p:cNvSpPr/>
          <p:nvPr/>
        </p:nvSpPr>
        <p:spPr>
          <a:xfrm>
            <a:off x="5786826" y="4861264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23819A-A242-460E-95F2-9E4E2903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2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82E7-0CAB-4D97-80C0-181F3213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2" y="1222376"/>
            <a:ext cx="10515600" cy="1325563"/>
          </a:xfrm>
        </p:spPr>
        <p:txBody>
          <a:bodyPr/>
          <a:lstStyle/>
          <a:p>
            <a:pPr algn="r" rtl="1"/>
            <a:r>
              <a:rPr lang="ar-EG" dirty="0"/>
              <a:t>نشرة إرشادية عن كيفية إضافة أسئلة متنوعة للاختبار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84BD6-FD21-4E6D-BC83-CEF7D0BF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942" y="6251419"/>
            <a:ext cx="5540115" cy="365125"/>
          </a:xfrm>
        </p:spPr>
        <p:txBody>
          <a:bodyPr/>
          <a:lstStyle/>
          <a:p>
            <a:r>
              <a:rPr lang="ar-EG" sz="2800" dirty="0"/>
              <a:t>دائرة التعليم الإلكتروني  - جامعة الإسراء </a:t>
            </a:r>
            <a:endParaRPr lang="en-US" sz="28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19CFDE1E-8D38-403D-AE0B-62829C46A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2841626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5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F6B10-980B-43B3-801A-49F396469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"/>
          <a:stretch/>
        </p:blipFill>
        <p:spPr>
          <a:xfrm>
            <a:off x="584300" y="512528"/>
            <a:ext cx="11117313" cy="38435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0C9410-D4FA-47A3-BB8B-CFFF7A70B021}"/>
              </a:ext>
            </a:extLst>
          </p:cNvPr>
          <p:cNvCxnSpPr>
            <a:cxnSpLocks/>
          </p:cNvCxnSpPr>
          <p:nvPr/>
        </p:nvCxnSpPr>
        <p:spPr>
          <a:xfrm flipV="1">
            <a:off x="8740939" y="3473122"/>
            <a:ext cx="0" cy="4720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E843260-F44C-40EB-ADE6-77D9B286E717}"/>
              </a:ext>
            </a:extLst>
          </p:cNvPr>
          <p:cNvSpPr/>
          <p:nvPr/>
        </p:nvSpPr>
        <p:spPr>
          <a:xfrm>
            <a:off x="8307325" y="4155546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E2C391-719E-4C58-A703-9E2F9EDFD60C}"/>
              </a:ext>
            </a:extLst>
          </p:cNvPr>
          <p:cNvSpPr/>
          <p:nvPr/>
        </p:nvSpPr>
        <p:spPr>
          <a:xfrm>
            <a:off x="7188134" y="5204261"/>
            <a:ext cx="3074962" cy="810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الذي تم إضافته سيظهرهنا</a:t>
            </a:r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9DB163-B777-4FCB-B44C-61C885B14E3B}"/>
              </a:ext>
            </a:extLst>
          </p:cNvPr>
          <p:cNvSpPr/>
          <p:nvPr/>
        </p:nvSpPr>
        <p:spPr>
          <a:xfrm>
            <a:off x="1942451" y="4175191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25A1D-E85E-49E2-A2AD-3076463FEDB6}"/>
              </a:ext>
            </a:extLst>
          </p:cNvPr>
          <p:cNvCxnSpPr>
            <a:cxnSpLocks/>
          </p:cNvCxnSpPr>
          <p:nvPr/>
        </p:nvCxnSpPr>
        <p:spPr>
          <a:xfrm flipV="1">
            <a:off x="2360741" y="3473123"/>
            <a:ext cx="0" cy="5274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4D68E2-7CF8-42EF-8DD6-8661030EFA2A}"/>
              </a:ext>
            </a:extLst>
          </p:cNvPr>
          <p:cNvSpPr/>
          <p:nvPr/>
        </p:nvSpPr>
        <p:spPr>
          <a:xfrm>
            <a:off x="1322662" y="5159969"/>
            <a:ext cx="2076157" cy="6045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معاينة السؤال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CEFA89-DBE4-4653-992C-0EDCCA77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6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8402D8-C702-4928-97D5-DD8A8B00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9121" y="937705"/>
            <a:ext cx="10515600" cy="1325563"/>
          </a:xfrm>
        </p:spPr>
        <p:txBody>
          <a:bodyPr/>
          <a:lstStyle/>
          <a:p>
            <a:pPr algn="r" rtl="1"/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3-</a:t>
            </a:r>
            <a:r>
              <a:rPr lang="en-US" dirty="0"/>
              <a:t> </a:t>
            </a:r>
            <a:r>
              <a:rPr lang="ar-EG" dirty="0"/>
              <a:t>كيفية إضافة سؤال وصل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A5892A-9725-4A81-93F8-5081A8B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1315" y="6238563"/>
            <a:ext cx="5465164" cy="365125"/>
          </a:xfrm>
        </p:spPr>
        <p:txBody>
          <a:bodyPr/>
          <a:lstStyle/>
          <a:p>
            <a:r>
              <a:rPr lang="ar-EG" sz="2800" dirty="0"/>
              <a:t>دائرة التعليم الإلكتروني  - جامعة الإسراء </a:t>
            </a:r>
            <a:endParaRPr lang="en-US" sz="28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76949F7C-2D3E-4A60-AC8B-7D883A92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37" y="2462681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1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F28D69-82A2-4261-A2B6-22FCC5278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3305"/>
            <a:ext cx="5316888" cy="63056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500A6-935C-42BD-8D36-372193D30FA3}"/>
              </a:ext>
            </a:extLst>
          </p:cNvPr>
          <p:cNvCxnSpPr>
            <a:cxnSpLocks/>
          </p:cNvCxnSpPr>
          <p:nvPr/>
        </p:nvCxnSpPr>
        <p:spPr>
          <a:xfrm>
            <a:off x="6330862" y="2440438"/>
            <a:ext cx="732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DD3BBCF-0421-4FCB-AC7E-F7CCD6C37074}"/>
              </a:ext>
            </a:extLst>
          </p:cNvPr>
          <p:cNvSpPr/>
          <p:nvPr/>
        </p:nvSpPr>
        <p:spPr>
          <a:xfrm>
            <a:off x="5346701" y="2118499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C3DEFE-15D7-4F8B-850E-1061EB2B8E7A}"/>
              </a:ext>
            </a:extLst>
          </p:cNvPr>
          <p:cNvSpPr/>
          <p:nvPr/>
        </p:nvSpPr>
        <p:spPr>
          <a:xfrm>
            <a:off x="2492646" y="2220885"/>
            <a:ext cx="2559240" cy="641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سؤال وصل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C8748-7C0D-4848-A20C-A2B4EA3ADEE7}"/>
              </a:ext>
            </a:extLst>
          </p:cNvPr>
          <p:cNvSpPr/>
          <p:nvPr/>
        </p:nvSpPr>
        <p:spPr>
          <a:xfrm>
            <a:off x="3262996" y="5141068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FA4DC1-3BFD-4ADA-B96D-193A7A598354}"/>
              </a:ext>
            </a:extLst>
          </p:cNvPr>
          <p:cNvCxnSpPr>
            <a:cxnSpLocks/>
          </p:cNvCxnSpPr>
          <p:nvPr/>
        </p:nvCxnSpPr>
        <p:spPr>
          <a:xfrm>
            <a:off x="4294742" y="5748709"/>
            <a:ext cx="1271352" cy="405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4BD005-B504-4291-9B2F-D6E5A8C3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4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C0271-4548-4BAD-A626-5A14DC653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07" y="208768"/>
            <a:ext cx="9581986" cy="61475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49F89E-E696-49C6-B181-24DD4D285FF6}"/>
              </a:ext>
            </a:extLst>
          </p:cNvPr>
          <p:cNvCxnSpPr>
            <a:cxnSpLocks/>
          </p:cNvCxnSpPr>
          <p:nvPr/>
        </p:nvCxnSpPr>
        <p:spPr>
          <a:xfrm>
            <a:off x="5994400" y="1059297"/>
            <a:ext cx="12319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2460203-C04B-4D11-93CB-7203388D60A4}"/>
              </a:ext>
            </a:extLst>
          </p:cNvPr>
          <p:cNvSpPr/>
          <p:nvPr/>
        </p:nvSpPr>
        <p:spPr>
          <a:xfrm>
            <a:off x="5080002" y="684028"/>
            <a:ext cx="710600" cy="64944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287B4-91EC-4861-81B7-09D1EAB1F338}"/>
              </a:ext>
            </a:extLst>
          </p:cNvPr>
          <p:cNvSpPr/>
          <p:nvPr/>
        </p:nvSpPr>
        <p:spPr>
          <a:xfrm>
            <a:off x="5346911" y="3868926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B5C75-E4F5-4ABB-BD8B-95FDB888E410}"/>
              </a:ext>
            </a:extLst>
          </p:cNvPr>
          <p:cNvCxnSpPr>
            <a:cxnSpLocks/>
          </p:cNvCxnSpPr>
          <p:nvPr/>
        </p:nvCxnSpPr>
        <p:spPr>
          <a:xfrm flipV="1">
            <a:off x="5765201" y="2628028"/>
            <a:ext cx="0" cy="1079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B0485B7-63F4-40E5-8475-F9839B3E01E1}"/>
              </a:ext>
            </a:extLst>
          </p:cNvPr>
          <p:cNvSpPr/>
          <p:nvPr/>
        </p:nvSpPr>
        <p:spPr>
          <a:xfrm>
            <a:off x="4456751" y="5539530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A821A-F2BA-46EE-8F15-A20389DCE946}"/>
              </a:ext>
            </a:extLst>
          </p:cNvPr>
          <p:cNvCxnSpPr>
            <a:cxnSpLocks/>
          </p:cNvCxnSpPr>
          <p:nvPr/>
        </p:nvCxnSpPr>
        <p:spPr>
          <a:xfrm>
            <a:off x="5394081" y="5960418"/>
            <a:ext cx="104392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43D281-DBC3-4DA9-9636-CD5718541951}"/>
              </a:ext>
            </a:extLst>
          </p:cNvPr>
          <p:cNvSpPr/>
          <p:nvPr/>
        </p:nvSpPr>
        <p:spPr>
          <a:xfrm>
            <a:off x="685800" y="5384595"/>
            <a:ext cx="3352800" cy="1154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EG" sz="2800" dirty="0"/>
              <a:t>العلامة الكلية للسؤال حسب عدد العناصر في العمود</a:t>
            </a:r>
            <a:r>
              <a:rPr lang="en-US" sz="2800" dirty="0"/>
              <a:t>A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4A8A50-6780-442D-88A8-0641C95A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C5BE8-A8AB-46B2-B840-C35E0815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1" y="329311"/>
            <a:ext cx="11210637" cy="619937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F86B41C-BAA7-46A8-8606-29E12B1A5F15}"/>
              </a:ext>
            </a:extLst>
          </p:cNvPr>
          <p:cNvSpPr/>
          <p:nvPr/>
        </p:nvSpPr>
        <p:spPr>
          <a:xfrm>
            <a:off x="5372369" y="2523681"/>
            <a:ext cx="559704" cy="5461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0BAB99-A18C-4F58-9AA0-B18EAEA94C99}"/>
              </a:ext>
            </a:extLst>
          </p:cNvPr>
          <p:cNvSpPr/>
          <p:nvPr/>
        </p:nvSpPr>
        <p:spPr>
          <a:xfrm>
            <a:off x="6987149" y="3306350"/>
            <a:ext cx="559704" cy="5461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60A9F-C43E-4F3E-9B37-810FEF0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07B3B9-93C2-46C5-8FA0-9F0B3FF98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14" y="136525"/>
            <a:ext cx="10130043" cy="66504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A9269F-67F7-4D56-8F88-E94F72455F28}"/>
              </a:ext>
            </a:extLst>
          </p:cNvPr>
          <p:cNvCxnSpPr>
            <a:cxnSpLocks/>
          </p:cNvCxnSpPr>
          <p:nvPr/>
        </p:nvCxnSpPr>
        <p:spPr>
          <a:xfrm>
            <a:off x="6096000" y="6504328"/>
            <a:ext cx="104392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04C35-6599-4A75-93AF-CC580A3C58BB}"/>
              </a:ext>
            </a:extLst>
          </p:cNvPr>
          <p:cNvCxnSpPr>
            <a:cxnSpLocks/>
          </p:cNvCxnSpPr>
          <p:nvPr/>
        </p:nvCxnSpPr>
        <p:spPr>
          <a:xfrm>
            <a:off x="5994612" y="5692976"/>
            <a:ext cx="104392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FC76C8-480B-43A2-B772-2F0B9BB32D54}"/>
              </a:ext>
            </a:extLst>
          </p:cNvPr>
          <p:cNvSpPr/>
          <p:nvPr/>
        </p:nvSpPr>
        <p:spPr>
          <a:xfrm>
            <a:off x="215900" y="4820177"/>
            <a:ext cx="3896652" cy="16841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نترك اسم السؤال فارغ ونقوم بإضافة عدد إجابات أكثر من عدد الأسئلة لجعل السؤال أكثر صعوبة 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5E321-7BA5-4B37-869E-39AB0FCF1B81}"/>
              </a:ext>
            </a:extLst>
          </p:cNvPr>
          <p:cNvSpPr/>
          <p:nvPr/>
        </p:nvSpPr>
        <p:spPr>
          <a:xfrm>
            <a:off x="5333097" y="5476173"/>
            <a:ext cx="559704" cy="5461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8BE0AC-915E-4E4B-90AA-D126C0D923B0}"/>
              </a:ext>
            </a:extLst>
          </p:cNvPr>
          <p:cNvSpPr/>
          <p:nvPr/>
        </p:nvSpPr>
        <p:spPr>
          <a:xfrm>
            <a:off x="5333097" y="6265862"/>
            <a:ext cx="559704" cy="5461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771CF-4729-4C82-B7ED-AD22447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D758E-5AF4-4472-8A71-E48C05677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75" y="309490"/>
            <a:ext cx="10468402" cy="51265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4BF918-A46C-451B-9B63-A353399329F8}"/>
              </a:ext>
            </a:extLst>
          </p:cNvPr>
          <p:cNvCxnSpPr>
            <a:cxnSpLocks/>
          </p:cNvCxnSpPr>
          <p:nvPr/>
        </p:nvCxnSpPr>
        <p:spPr>
          <a:xfrm flipV="1">
            <a:off x="5359400" y="4842950"/>
            <a:ext cx="5969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382C56-81DD-4999-99A1-B0D8A083EECA}"/>
              </a:ext>
            </a:extLst>
          </p:cNvPr>
          <p:cNvSpPr/>
          <p:nvPr/>
        </p:nvSpPr>
        <p:spPr>
          <a:xfrm>
            <a:off x="4453462" y="5219700"/>
            <a:ext cx="905938" cy="8509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3BD5C5-90CF-4D34-9EB8-CD722DEF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5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9A814-E277-4AD7-9608-50065AE50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778"/>
            <a:ext cx="12082780" cy="41230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FFA1C0E-FD2A-4863-92E1-6FAF83F08437}"/>
              </a:ext>
            </a:extLst>
          </p:cNvPr>
          <p:cNvSpPr/>
          <p:nvPr/>
        </p:nvSpPr>
        <p:spPr>
          <a:xfrm>
            <a:off x="7443856" y="4069643"/>
            <a:ext cx="905938" cy="8509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6B6825-E89F-4A76-B6B0-7E7FA5918D44}"/>
              </a:ext>
            </a:extLst>
          </p:cNvPr>
          <p:cNvCxnSpPr>
            <a:cxnSpLocks/>
          </p:cNvCxnSpPr>
          <p:nvPr/>
        </p:nvCxnSpPr>
        <p:spPr>
          <a:xfrm flipV="1">
            <a:off x="8742923" y="4194067"/>
            <a:ext cx="0" cy="4216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3F636-756D-47AC-8789-B8604760B911}"/>
              </a:ext>
            </a:extLst>
          </p:cNvPr>
          <p:cNvSpPr/>
          <p:nvPr/>
        </p:nvSpPr>
        <p:spPr>
          <a:xfrm>
            <a:off x="7125447" y="4979667"/>
            <a:ext cx="3234951" cy="850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الذي تم إضافته سيظهرهنا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80819C-423C-465D-A474-1EBE48223B2A}"/>
              </a:ext>
            </a:extLst>
          </p:cNvPr>
          <p:cNvCxnSpPr>
            <a:cxnSpLocks/>
          </p:cNvCxnSpPr>
          <p:nvPr/>
        </p:nvCxnSpPr>
        <p:spPr>
          <a:xfrm flipV="1">
            <a:off x="1656107" y="4100105"/>
            <a:ext cx="0" cy="5156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104AA88-96E3-4C97-967A-718E409A736F}"/>
              </a:ext>
            </a:extLst>
          </p:cNvPr>
          <p:cNvSpPr/>
          <p:nvPr/>
        </p:nvSpPr>
        <p:spPr>
          <a:xfrm>
            <a:off x="1203138" y="4755681"/>
            <a:ext cx="905938" cy="8509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61B6FB-3145-4369-BE48-226A733E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3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5FDF3-0007-4950-9AD4-5D5FF71E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" y="907850"/>
            <a:ext cx="11031213" cy="44007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A5999E-39BC-4649-AF1A-C26276E15B99}"/>
              </a:ext>
            </a:extLst>
          </p:cNvPr>
          <p:cNvCxnSpPr>
            <a:cxnSpLocks/>
          </p:cNvCxnSpPr>
          <p:nvPr/>
        </p:nvCxnSpPr>
        <p:spPr>
          <a:xfrm>
            <a:off x="3848100" y="2985338"/>
            <a:ext cx="10073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2483DF-521C-479E-B386-A6346551BC97}"/>
              </a:ext>
            </a:extLst>
          </p:cNvPr>
          <p:cNvSpPr/>
          <p:nvPr/>
        </p:nvSpPr>
        <p:spPr>
          <a:xfrm>
            <a:off x="569881" y="2561709"/>
            <a:ext cx="2908300" cy="8672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بعد الضغط على أيقونة  المعاينة</a:t>
            </a:r>
            <a:endParaRPr 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80C2E2-DF11-4B08-8EB4-58FB0EE49708}"/>
              </a:ext>
            </a:extLst>
          </p:cNvPr>
          <p:cNvSpPr/>
          <p:nvPr/>
        </p:nvSpPr>
        <p:spPr>
          <a:xfrm>
            <a:off x="1470973" y="1549400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08B81-1B62-42E5-A550-26BC4F72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2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D2E9F8-FA85-48B9-A0CF-0DA7E7C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5585" y="1197664"/>
            <a:ext cx="10515600" cy="1325563"/>
          </a:xfrm>
        </p:spPr>
        <p:txBody>
          <a:bodyPr/>
          <a:lstStyle/>
          <a:p>
            <a:pPr algn="r" rtl="1"/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4 - </a:t>
            </a:r>
            <a:r>
              <a:rPr lang="ar-EG" dirty="0"/>
              <a:t>كيفية إضافة سؤال المصطلح العلمي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B731E4-C808-4A43-81A1-10D1722E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3708" y="6251419"/>
            <a:ext cx="4925518" cy="365125"/>
          </a:xfrm>
        </p:spPr>
        <p:txBody>
          <a:bodyPr/>
          <a:lstStyle/>
          <a:p>
            <a:r>
              <a:rPr lang="ar-EG" sz="2800" dirty="0"/>
              <a:t>دائرة التعليم الإلكتروني  - جامعة الإسراء </a:t>
            </a:r>
            <a:endParaRPr lang="en-US" sz="28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5FCFC7A9-72E3-4B51-A592-8FEED90F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2871099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82E7-0CAB-4D97-80C0-181F3213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6776" y="1274841"/>
            <a:ext cx="10515600" cy="1325563"/>
          </a:xfrm>
        </p:spPr>
        <p:txBody>
          <a:bodyPr/>
          <a:lstStyle/>
          <a:p>
            <a:pPr algn="r" rtl="1"/>
            <a:r>
              <a:rPr lang="ar-EG" dirty="0"/>
              <a:t>1- كيفية إضافة سؤال الاختيار من متعدد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84BD6-FD21-4E6D-BC83-CEF7D0BF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942" y="6251419"/>
            <a:ext cx="5540115" cy="365125"/>
          </a:xfrm>
        </p:spPr>
        <p:txBody>
          <a:bodyPr/>
          <a:lstStyle/>
          <a:p>
            <a:r>
              <a:rPr lang="ar-EG" sz="2800" dirty="0"/>
              <a:t>دائرة التعليم الإلكتروني  - جامعة الإسراء </a:t>
            </a:r>
            <a:endParaRPr lang="en-US" sz="28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19CFDE1E-8D38-403D-AE0B-62829C46A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2841626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73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22C0D1-8662-41E2-8385-B735E28E0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05" y="742"/>
            <a:ext cx="8115559" cy="6721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F3460-AFC7-4798-B949-EF4226BCC133}"/>
              </a:ext>
            </a:extLst>
          </p:cNvPr>
          <p:cNvCxnSpPr>
            <a:cxnSpLocks/>
          </p:cNvCxnSpPr>
          <p:nvPr/>
        </p:nvCxnSpPr>
        <p:spPr>
          <a:xfrm>
            <a:off x="5274484" y="3895774"/>
            <a:ext cx="9877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8E693FD-7F63-488A-BB53-AFB71A85AEE2}"/>
              </a:ext>
            </a:extLst>
          </p:cNvPr>
          <p:cNvSpPr/>
          <p:nvPr/>
        </p:nvSpPr>
        <p:spPr>
          <a:xfrm>
            <a:off x="4264708" y="3490680"/>
            <a:ext cx="836580" cy="8101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763BFB-9B26-464C-A031-5810B56D99EC}"/>
              </a:ext>
            </a:extLst>
          </p:cNvPr>
          <p:cNvSpPr/>
          <p:nvPr/>
        </p:nvSpPr>
        <p:spPr>
          <a:xfrm>
            <a:off x="1374029" y="3490680"/>
            <a:ext cx="2664571" cy="810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سؤال المصطلح العلمي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298E86-0FE4-4DC6-AEC6-AD7938C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8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E0428-2D9D-48BE-91C6-682FE4A0F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"/>
          <a:stretch/>
        </p:blipFill>
        <p:spPr>
          <a:xfrm>
            <a:off x="933777" y="136525"/>
            <a:ext cx="9941233" cy="645418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6D1655-89EE-4B2B-9E45-8DFE12B19FF2}"/>
              </a:ext>
            </a:extLst>
          </p:cNvPr>
          <p:cNvSpPr/>
          <p:nvPr/>
        </p:nvSpPr>
        <p:spPr>
          <a:xfrm>
            <a:off x="5318110" y="146286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56EA85-9A4C-4631-B8F9-279256C54DAA}"/>
              </a:ext>
            </a:extLst>
          </p:cNvPr>
          <p:cNvSpPr/>
          <p:nvPr/>
        </p:nvSpPr>
        <p:spPr>
          <a:xfrm>
            <a:off x="5116017" y="2482397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863CA7-4AAB-4A75-95CB-F86FC85D9109}"/>
              </a:ext>
            </a:extLst>
          </p:cNvPr>
          <p:cNvCxnSpPr>
            <a:cxnSpLocks/>
          </p:cNvCxnSpPr>
          <p:nvPr/>
        </p:nvCxnSpPr>
        <p:spPr>
          <a:xfrm>
            <a:off x="6148380" y="441240"/>
            <a:ext cx="7810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FB20B0-D22D-4C8B-BB17-48B52C3720F3}"/>
              </a:ext>
            </a:extLst>
          </p:cNvPr>
          <p:cNvCxnSpPr>
            <a:cxnSpLocks/>
          </p:cNvCxnSpPr>
          <p:nvPr/>
        </p:nvCxnSpPr>
        <p:spPr>
          <a:xfrm flipV="1">
            <a:off x="5411665" y="2092132"/>
            <a:ext cx="0" cy="2993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4BDE6B-FD17-4302-9C0D-DA08E93055AB}"/>
              </a:ext>
            </a:extLst>
          </p:cNvPr>
          <p:cNvCxnSpPr>
            <a:cxnSpLocks/>
          </p:cNvCxnSpPr>
          <p:nvPr/>
        </p:nvCxnSpPr>
        <p:spPr>
          <a:xfrm>
            <a:off x="5608745" y="6213079"/>
            <a:ext cx="5396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095A143-6B0D-4A2B-AB75-3EB667A2FC12}"/>
              </a:ext>
            </a:extLst>
          </p:cNvPr>
          <p:cNvSpPr/>
          <p:nvPr/>
        </p:nvSpPr>
        <p:spPr>
          <a:xfrm>
            <a:off x="4820369" y="5916674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98673-561A-44C7-B230-BC1C27E4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FA537-7433-407C-B835-52F265F1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599533"/>
            <a:ext cx="11091874" cy="52667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323206-04F4-44A1-8326-1081E53A129C}"/>
              </a:ext>
            </a:extLst>
          </p:cNvPr>
          <p:cNvCxnSpPr>
            <a:cxnSpLocks/>
          </p:cNvCxnSpPr>
          <p:nvPr/>
        </p:nvCxnSpPr>
        <p:spPr>
          <a:xfrm>
            <a:off x="5166279" y="1479550"/>
            <a:ext cx="63817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0155C9-2075-4208-8C55-A664E033A8D0}"/>
              </a:ext>
            </a:extLst>
          </p:cNvPr>
          <p:cNvSpPr/>
          <p:nvPr/>
        </p:nvSpPr>
        <p:spPr>
          <a:xfrm>
            <a:off x="205740" y="456937"/>
            <a:ext cx="3562350" cy="1666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لتعطيل الحساسية للحروف الصغيرة والكبيرة </a:t>
            </a:r>
            <a:endParaRPr lang="en-US" sz="2800" dirty="0"/>
          </a:p>
          <a:p>
            <a:pPr algn="ctr"/>
            <a:r>
              <a:rPr lang="en-US" sz="2800" dirty="0">
                <a:cs typeface="+mj-cs"/>
              </a:rPr>
              <a:t>Small letter and Capital letter</a:t>
            </a:r>
            <a:r>
              <a:rPr lang="ar-EG" sz="2800" dirty="0">
                <a:cs typeface="+mj-cs"/>
              </a:rPr>
              <a:t> </a:t>
            </a:r>
            <a:endParaRPr lang="en-US" sz="2800" dirty="0">
              <a:cs typeface="+mj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760AEE-E9EF-40D2-ACFF-EFA763291CB2}"/>
              </a:ext>
            </a:extLst>
          </p:cNvPr>
          <p:cNvCxnSpPr>
            <a:cxnSpLocks/>
          </p:cNvCxnSpPr>
          <p:nvPr/>
        </p:nvCxnSpPr>
        <p:spPr>
          <a:xfrm flipV="1">
            <a:off x="7223399" y="3429000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514D01-6516-4AA1-9A64-127CDC2E607F}"/>
              </a:ext>
            </a:extLst>
          </p:cNvPr>
          <p:cNvSpPr/>
          <p:nvPr/>
        </p:nvSpPr>
        <p:spPr>
          <a:xfrm>
            <a:off x="4272517" y="4719062"/>
            <a:ext cx="4972050" cy="1084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في حال أجاب الطالب </a:t>
            </a:r>
            <a:r>
              <a:rPr lang="en-US" sz="2800" dirty="0"/>
              <a:t>  </a:t>
            </a:r>
          </a:p>
          <a:p>
            <a:pPr algn="ctr"/>
            <a:r>
              <a:rPr lang="ar-EG" sz="2800" dirty="0"/>
              <a:t> ستعتبر إجابته صحيحة</a:t>
            </a:r>
            <a:r>
              <a:rPr lang="en-US" sz="2800" dirty="0">
                <a:cs typeface="+mj-cs"/>
              </a:rPr>
              <a:t>Html </a:t>
            </a:r>
            <a:r>
              <a:rPr lang="ar-EG" sz="2800" dirty="0">
                <a:cs typeface="+mj-cs"/>
              </a:rPr>
              <a:t>أو</a:t>
            </a:r>
            <a:r>
              <a:rPr lang="en-US" sz="2800" dirty="0">
                <a:cs typeface="+mj-cs"/>
              </a:rPr>
              <a:t> html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F30E5-89C5-46DB-A407-3AAE83D08D4C}"/>
              </a:ext>
            </a:extLst>
          </p:cNvPr>
          <p:cNvSpPr/>
          <p:nvPr/>
        </p:nvSpPr>
        <p:spPr>
          <a:xfrm>
            <a:off x="4407179" y="1183145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D6CBD5-B13E-48F3-910E-6B3375AE7A65}"/>
              </a:ext>
            </a:extLst>
          </p:cNvPr>
          <p:cNvSpPr/>
          <p:nvPr/>
        </p:nvSpPr>
        <p:spPr>
          <a:xfrm>
            <a:off x="6922867" y="4195302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3A64A-7CF8-4A62-B1BC-0BB4E6689B27}"/>
              </a:ext>
            </a:extLst>
          </p:cNvPr>
          <p:cNvCxnSpPr>
            <a:cxnSpLocks/>
          </p:cNvCxnSpPr>
          <p:nvPr/>
        </p:nvCxnSpPr>
        <p:spPr>
          <a:xfrm flipV="1">
            <a:off x="3247965" y="3698633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2AEC849-BCE4-48CC-AEDD-FF43A855143A}"/>
              </a:ext>
            </a:extLst>
          </p:cNvPr>
          <p:cNvSpPr/>
          <p:nvPr/>
        </p:nvSpPr>
        <p:spPr>
          <a:xfrm>
            <a:off x="2947433" y="4464935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555BC3-2B4B-4CCF-8726-81AD63DD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64B0F-C64A-4899-B4B4-7344CFAC6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2" y="136525"/>
            <a:ext cx="10354575" cy="596423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3BB94C-6462-40CB-B626-3070A3B46F55}"/>
              </a:ext>
            </a:extLst>
          </p:cNvPr>
          <p:cNvSpPr/>
          <p:nvPr/>
        </p:nvSpPr>
        <p:spPr>
          <a:xfrm>
            <a:off x="2870200" y="2352113"/>
            <a:ext cx="4972050" cy="838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بالإمكان إضافة أكثر من إجابة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34650-30E1-44B4-BC08-4D4E59A8FEB6}"/>
              </a:ext>
            </a:extLst>
          </p:cNvPr>
          <p:cNvCxnSpPr>
            <a:cxnSpLocks/>
          </p:cNvCxnSpPr>
          <p:nvPr/>
        </p:nvCxnSpPr>
        <p:spPr>
          <a:xfrm flipV="1">
            <a:off x="5855072" y="911952"/>
            <a:ext cx="0" cy="4775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DE5863-46F2-4D4F-9F23-BCB1F024AED1}"/>
              </a:ext>
            </a:extLst>
          </p:cNvPr>
          <p:cNvSpPr/>
          <p:nvPr/>
        </p:nvSpPr>
        <p:spPr>
          <a:xfrm>
            <a:off x="5559424" y="1503714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DC890-A171-4A1B-A58A-32A908A9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6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6925A-BA30-4D25-A13C-6D0B85BD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0" y="353782"/>
            <a:ext cx="10258709" cy="51895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DB08722-642B-47E5-A204-BAA598B35A3E}"/>
              </a:ext>
            </a:extLst>
          </p:cNvPr>
          <p:cNvSpPr/>
          <p:nvPr/>
        </p:nvSpPr>
        <p:spPr>
          <a:xfrm>
            <a:off x="4499603" y="5543305"/>
            <a:ext cx="805975" cy="68654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EFDC98-C40B-4468-BFCE-D106C78F3738}"/>
              </a:ext>
            </a:extLst>
          </p:cNvPr>
          <p:cNvCxnSpPr>
            <a:cxnSpLocks/>
          </p:cNvCxnSpPr>
          <p:nvPr/>
        </p:nvCxnSpPr>
        <p:spPr>
          <a:xfrm flipV="1">
            <a:off x="4902590" y="4729140"/>
            <a:ext cx="0" cy="686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384A8-7B31-47AA-BE24-2C051B28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71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187BC-76B8-4D72-AE50-6C7000884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365761"/>
            <a:ext cx="11695336" cy="41588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8A84416-0CF3-4576-A75B-58CE717EABA4}"/>
              </a:ext>
            </a:extLst>
          </p:cNvPr>
          <p:cNvSpPr/>
          <p:nvPr/>
        </p:nvSpPr>
        <p:spPr>
          <a:xfrm>
            <a:off x="7280504" y="3920678"/>
            <a:ext cx="925968" cy="9038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B14500-B800-43D3-B3A6-825740A620BE}"/>
              </a:ext>
            </a:extLst>
          </p:cNvPr>
          <p:cNvCxnSpPr>
            <a:cxnSpLocks/>
          </p:cNvCxnSpPr>
          <p:nvPr/>
        </p:nvCxnSpPr>
        <p:spPr>
          <a:xfrm flipV="1">
            <a:off x="8472072" y="3805560"/>
            <a:ext cx="0" cy="11016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F0622F-6438-4B27-8326-D75F9028D862}"/>
              </a:ext>
            </a:extLst>
          </p:cNvPr>
          <p:cNvSpPr/>
          <p:nvPr/>
        </p:nvSpPr>
        <p:spPr>
          <a:xfrm>
            <a:off x="6854596" y="5052050"/>
            <a:ext cx="3234951" cy="1018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الذي تم إضافته سيظهرهنا</a:t>
            </a:r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72B75D-20A9-4F00-B631-AC24052AC711}"/>
              </a:ext>
            </a:extLst>
          </p:cNvPr>
          <p:cNvSpPr/>
          <p:nvPr/>
        </p:nvSpPr>
        <p:spPr>
          <a:xfrm>
            <a:off x="673828" y="3847891"/>
            <a:ext cx="925968" cy="9038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4383E-19BF-4DCD-83B4-3473D79DFDF0}"/>
              </a:ext>
            </a:extLst>
          </p:cNvPr>
          <p:cNvCxnSpPr>
            <a:cxnSpLocks/>
          </p:cNvCxnSpPr>
          <p:nvPr/>
        </p:nvCxnSpPr>
        <p:spPr>
          <a:xfrm flipV="1">
            <a:off x="1928896" y="3847892"/>
            <a:ext cx="0" cy="787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8E35BD-A833-44B1-B9BD-4E2DD46C200D}"/>
              </a:ext>
            </a:extLst>
          </p:cNvPr>
          <p:cNvSpPr/>
          <p:nvPr/>
        </p:nvSpPr>
        <p:spPr>
          <a:xfrm>
            <a:off x="168089" y="4907235"/>
            <a:ext cx="2558676" cy="5928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لمعاينة السؤال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0C0361-B4CE-47BF-B877-559F71B4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C0D0F-C508-4865-96B9-7927DA88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15" y="731520"/>
            <a:ext cx="10736834" cy="3693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1EEC61-4D8A-4F2F-B636-6E64FC799B11}"/>
              </a:ext>
            </a:extLst>
          </p:cNvPr>
          <p:cNvSpPr/>
          <p:nvPr/>
        </p:nvSpPr>
        <p:spPr>
          <a:xfrm>
            <a:off x="1095376" y="2832100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CA6754-0BE4-40CF-B7C7-F8EF3686307A}"/>
              </a:ext>
            </a:extLst>
          </p:cNvPr>
          <p:cNvCxnSpPr>
            <a:cxnSpLocks/>
          </p:cNvCxnSpPr>
          <p:nvPr/>
        </p:nvCxnSpPr>
        <p:spPr>
          <a:xfrm flipV="1">
            <a:off x="2387844" y="2832100"/>
            <a:ext cx="0" cy="7445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3B4775-ACB3-48F7-9EDC-9BBEF8FA0694}"/>
              </a:ext>
            </a:extLst>
          </p:cNvPr>
          <p:cNvSpPr/>
          <p:nvPr/>
        </p:nvSpPr>
        <p:spPr>
          <a:xfrm>
            <a:off x="151730" y="3907589"/>
            <a:ext cx="2558676" cy="5928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بعد المعاينة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60080-051F-41DE-A34D-8EC5261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0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D2E9F8-FA85-48B9-A0CF-0DA7E7C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8770" y="710525"/>
            <a:ext cx="10835835" cy="1493849"/>
          </a:xfrm>
        </p:spPr>
        <p:txBody>
          <a:bodyPr/>
          <a:lstStyle/>
          <a:p>
            <a:pPr algn="r" rtl="1"/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dirty="0"/>
              <a:t> </a:t>
            </a:r>
            <a:r>
              <a:rPr lang="ar-EG" dirty="0"/>
              <a:t>كيفية إضافة سؤال اكمل الفراغ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6073A-5F83-4FB5-9E50-103A274E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9147" y="6147475"/>
            <a:ext cx="5060430" cy="365125"/>
          </a:xfrm>
        </p:spPr>
        <p:txBody>
          <a:bodyPr/>
          <a:lstStyle/>
          <a:p>
            <a:r>
              <a:rPr lang="ar-EG" sz="2800" dirty="0"/>
              <a:t>دائرة التعليم الإلكتروني  - جامعة الإسراء </a:t>
            </a:r>
            <a:endParaRPr lang="en-US" sz="28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A15D187A-BC00-4D6E-8592-A7989FEB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2335538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9F116-4DDF-4E14-925A-2AB26006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6" y="136524"/>
            <a:ext cx="6803054" cy="63992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785D358-4C2A-46E8-BD26-E5E0B6C579A8}"/>
              </a:ext>
            </a:extLst>
          </p:cNvPr>
          <p:cNvSpPr/>
          <p:nvPr/>
        </p:nvSpPr>
        <p:spPr>
          <a:xfrm>
            <a:off x="4190878" y="4039586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D28E4-5E9E-46A2-8D66-702FA6A02DD5}"/>
              </a:ext>
            </a:extLst>
          </p:cNvPr>
          <p:cNvCxnSpPr>
            <a:cxnSpLocks/>
          </p:cNvCxnSpPr>
          <p:nvPr/>
        </p:nvCxnSpPr>
        <p:spPr>
          <a:xfrm>
            <a:off x="5176911" y="4463535"/>
            <a:ext cx="14467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43322C-0119-4E37-B62B-4FC839CD84A4}"/>
              </a:ext>
            </a:extLst>
          </p:cNvPr>
          <p:cNvSpPr/>
          <p:nvPr/>
        </p:nvSpPr>
        <p:spPr>
          <a:xfrm>
            <a:off x="1153550" y="4167130"/>
            <a:ext cx="2700999" cy="84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سؤال اكمل الفراغ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B799C-2199-4B86-B5E9-B8272CA03E0C}"/>
              </a:ext>
            </a:extLst>
          </p:cNvPr>
          <p:cNvSpPr/>
          <p:nvPr/>
        </p:nvSpPr>
        <p:spPr>
          <a:xfrm>
            <a:off x="1425643" y="5687902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10DD29-B241-4DE6-967D-0B5C4A465915}"/>
              </a:ext>
            </a:extLst>
          </p:cNvPr>
          <p:cNvCxnSpPr>
            <a:cxnSpLocks/>
          </p:cNvCxnSpPr>
          <p:nvPr/>
        </p:nvCxnSpPr>
        <p:spPr>
          <a:xfrm>
            <a:off x="2407812" y="6221996"/>
            <a:ext cx="14467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36914-EF26-4B81-8AB9-8653F826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5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A8D49C-D727-4196-81D8-9FA0FE17E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9" y="136525"/>
            <a:ext cx="10634362" cy="672448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89BE41-833C-4703-8AF0-E979C4FE23C4}"/>
              </a:ext>
            </a:extLst>
          </p:cNvPr>
          <p:cNvSpPr/>
          <p:nvPr/>
        </p:nvSpPr>
        <p:spPr>
          <a:xfrm>
            <a:off x="6194977" y="88069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CACD30-2F86-4C79-8A9E-D72E62C7EFBA}"/>
              </a:ext>
            </a:extLst>
          </p:cNvPr>
          <p:cNvCxnSpPr>
            <a:cxnSpLocks/>
          </p:cNvCxnSpPr>
          <p:nvPr/>
        </p:nvCxnSpPr>
        <p:spPr>
          <a:xfrm>
            <a:off x="7381381" y="512017"/>
            <a:ext cx="6381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4C2BAB-67CF-4DA3-9671-FC757E703C6C}"/>
              </a:ext>
            </a:extLst>
          </p:cNvPr>
          <p:cNvSpPr/>
          <p:nvPr/>
        </p:nvSpPr>
        <p:spPr>
          <a:xfrm>
            <a:off x="5121015" y="3366042"/>
            <a:ext cx="3110930" cy="1292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نقوم بإضافة أماكن الفراغ بهذا الشكل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[[1]]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A1DC66-5AD0-41BC-8571-1135E69AA573}"/>
              </a:ext>
            </a:extLst>
          </p:cNvPr>
          <p:cNvSpPr/>
          <p:nvPr/>
        </p:nvSpPr>
        <p:spPr>
          <a:xfrm>
            <a:off x="6931389" y="2452818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1DC2D-62DC-4868-9823-6EB0370C64FE}"/>
              </a:ext>
            </a:extLst>
          </p:cNvPr>
          <p:cNvCxnSpPr>
            <a:cxnSpLocks/>
          </p:cNvCxnSpPr>
          <p:nvPr/>
        </p:nvCxnSpPr>
        <p:spPr>
          <a:xfrm flipV="1">
            <a:off x="6194977" y="2090082"/>
            <a:ext cx="1" cy="1133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3BD05DC-D7B5-4F37-8FA5-C8FE1C7CD843}"/>
              </a:ext>
            </a:extLst>
          </p:cNvPr>
          <p:cNvSpPr/>
          <p:nvPr/>
        </p:nvSpPr>
        <p:spPr>
          <a:xfrm>
            <a:off x="5933738" y="5973999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0546B-D63C-4235-8996-DD63FB5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A204F-9BB6-4EF7-8136-E0DA10593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" y="166361"/>
            <a:ext cx="11829923" cy="52971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476698-55D3-4865-A6CB-F3EC20B4005F}"/>
              </a:ext>
            </a:extLst>
          </p:cNvPr>
          <p:cNvCxnSpPr>
            <a:cxnSpLocks/>
          </p:cNvCxnSpPr>
          <p:nvPr/>
        </p:nvCxnSpPr>
        <p:spPr>
          <a:xfrm flipV="1">
            <a:off x="9900079" y="4107305"/>
            <a:ext cx="671749" cy="4207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15D40D-C48D-4E24-9773-48B9CEC64865}"/>
              </a:ext>
            </a:extLst>
          </p:cNvPr>
          <p:cNvSpPr/>
          <p:nvPr/>
        </p:nvSpPr>
        <p:spPr>
          <a:xfrm>
            <a:off x="6365847" y="4240456"/>
            <a:ext cx="3375548" cy="608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أسئلة للامتحان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3283B-6E0F-43B6-AC3A-7E4B24302195}"/>
              </a:ext>
            </a:extLst>
          </p:cNvPr>
          <p:cNvSpPr/>
          <p:nvPr/>
        </p:nvSpPr>
        <p:spPr>
          <a:xfrm>
            <a:off x="5127775" y="4240456"/>
            <a:ext cx="1079388" cy="10203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2FE0-8E18-4E68-91A0-1D3D9182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9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C3A75-0579-4415-8FD2-848A2450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08" y="136525"/>
            <a:ext cx="9824857" cy="60251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65E584A-DCA2-4B51-A717-E1BF19BB6A08}"/>
              </a:ext>
            </a:extLst>
          </p:cNvPr>
          <p:cNvSpPr/>
          <p:nvPr/>
        </p:nvSpPr>
        <p:spPr>
          <a:xfrm>
            <a:off x="552120" y="325636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9B837-EAA0-4CBC-93A6-C1E0CB5E8D58}"/>
              </a:ext>
            </a:extLst>
          </p:cNvPr>
          <p:cNvCxnSpPr>
            <a:cxnSpLocks/>
          </p:cNvCxnSpPr>
          <p:nvPr/>
        </p:nvCxnSpPr>
        <p:spPr>
          <a:xfrm>
            <a:off x="3013597" y="2698770"/>
            <a:ext cx="14393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FA86AE-63F4-4CD8-9B04-A30ADBD0ED7C}"/>
              </a:ext>
            </a:extLst>
          </p:cNvPr>
          <p:cNvSpPr/>
          <p:nvPr/>
        </p:nvSpPr>
        <p:spPr>
          <a:xfrm>
            <a:off x="130379" y="2274821"/>
            <a:ext cx="2595386" cy="84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نقوم بإضافة</a:t>
            </a:r>
            <a:r>
              <a:rPr lang="en-US" sz="2800" dirty="0"/>
              <a:t> </a:t>
            </a:r>
            <a:endParaRPr lang="ar-EG" sz="2800" dirty="0"/>
          </a:p>
          <a:p>
            <a:pPr algn="ctr"/>
            <a:r>
              <a:rPr lang="ar-EG" sz="2800" dirty="0"/>
              <a:t> الإجابات هنا</a:t>
            </a:r>
            <a:endParaRPr lang="en-US" sz="2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51D2D9-26FC-4564-8855-EBCB54A9CB30}"/>
              </a:ext>
            </a:extLst>
          </p:cNvPr>
          <p:cNvSpPr/>
          <p:nvPr/>
        </p:nvSpPr>
        <p:spPr>
          <a:xfrm>
            <a:off x="1694900" y="81524"/>
            <a:ext cx="3352207" cy="13361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لخلط الإجابات بحيث لا تظهر بنفس الترتيب لدى الطلاب</a:t>
            </a:r>
            <a:endParaRPr lang="en-US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25C0A-8AFC-45A1-8138-FF03C8517F6C}"/>
              </a:ext>
            </a:extLst>
          </p:cNvPr>
          <p:cNvCxnSpPr>
            <a:cxnSpLocks/>
          </p:cNvCxnSpPr>
          <p:nvPr/>
        </p:nvCxnSpPr>
        <p:spPr>
          <a:xfrm>
            <a:off x="5525110" y="752967"/>
            <a:ext cx="105857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776FC2C8-A836-4F14-BC1B-E13EBF4626E0}"/>
              </a:ext>
            </a:extLst>
          </p:cNvPr>
          <p:cNvSpPr/>
          <p:nvPr/>
        </p:nvSpPr>
        <p:spPr>
          <a:xfrm>
            <a:off x="4740812" y="1472654"/>
            <a:ext cx="594127" cy="24522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06FA7C-9B4E-4BEE-808B-2C01E3C32438}"/>
              </a:ext>
            </a:extLst>
          </p:cNvPr>
          <p:cNvSpPr/>
          <p:nvPr/>
        </p:nvSpPr>
        <p:spPr>
          <a:xfrm>
            <a:off x="587665" y="3177719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40E0DE-2CDA-4A00-9201-32DB8799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55C18-2AA8-4DEC-ACB3-F55A73264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21" y="1206383"/>
            <a:ext cx="7179158" cy="44452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13980B-0015-4BB5-A33C-418A641395A0}"/>
              </a:ext>
            </a:extLst>
          </p:cNvPr>
          <p:cNvSpPr/>
          <p:nvPr/>
        </p:nvSpPr>
        <p:spPr>
          <a:xfrm>
            <a:off x="5227151" y="5419553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E4FE7-6DDB-4D55-83A3-903ACF77472A}"/>
              </a:ext>
            </a:extLst>
          </p:cNvPr>
          <p:cNvCxnSpPr>
            <a:cxnSpLocks/>
          </p:cNvCxnSpPr>
          <p:nvPr/>
        </p:nvCxnSpPr>
        <p:spPr>
          <a:xfrm flipV="1">
            <a:off x="5677143" y="4970019"/>
            <a:ext cx="0" cy="4274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017AD-3BC5-41BF-959E-433042C8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4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725FFB-4848-4738-8E9E-73A28069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6" y="1659988"/>
            <a:ext cx="11675631" cy="31624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7C225-EAB7-4BE4-BE32-B7C19E42E9E9}"/>
              </a:ext>
            </a:extLst>
          </p:cNvPr>
          <p:cNvCxnSpPr>
            <a:cxnSpLocks/>
          </p:cNvCxnSpPr>
          <p:nvPr/>
        </p:nvCxnSpPr>
        <p:spPr>
          <a:xfrm flipV="1">
            <a:off x="6428935" y="4365108"/>
            <a:ext cx="350321" cy="5517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9777589-87C1-4FB5-BA9A-C2584C8511FF}"/>
              </a:ext>
            </a:extLst>
          </p:cNvPr>
          <p:cNvSpPr/>
          <p:nvPr/>
        </p:nvSpPr>
        <p:spPr>
          <a:xfrm>
            <a:off x="5683984" y="4496824"/>
            <a:ext cx="591295" cy="59280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B40BC1-8808-4AA8-AE3A-64BA9D7681F2}"/>
              </a:ext>
            </a:extLst>
          </p:cNvPr>
          <p:cNvSpPr/>
          <p:nvPr/>
        </p:nvSpPr>
        <p:spPr>
          <a:xfrm>
            <a:off x="4362157" y="5197491"/>
            <a:ext cx="3234951" cy="840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الذي تم اضافته سيظهرهنا</a:t>
            </a:r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82F2B8-431C-4974-8364-C54554F11633}"/>
              </a:ext>
            </a:extLst>
          </p:cNvPr>
          <p:cNvSpPr/>
          <p:nvPr/>
        </p:nvSpPr>
        <p:spPr>
          <a:xfrm>
            <a:off x="1158875" y="4712677"/>
            <a:ext cx="837417" cy="84053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28E64B-7567-4BF9-9FCC-9ED0882FB663}"/>
              </a:ext>
            </a:extLst>
          </p:cNvPr>
          <p:cNvSpPr/>
          <p:nvPr/>
        </p:nvSpPr>
        <p:spPr>
          <a:xfrm>
            <a:off x="245758" y="5637618"/>
            <a:ext cx="2558676" cy="5928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لمعاينة السؤال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35EF3B-44B9-4ADF-BFB7-211002D96A05}"/>
              </a:ext>
            </a:extLst>
          </p:cNvPr>
          <p:cNvCxnSpPr>
            <a:cxnSpLocks/>
          </p:cNvCxnSpPr>
          <p:nvPr/>
        </p:nvCxnSpPr>
        <p:spPr>
          <a:xfrm flipV="1">
            <a:off x="1996292" y="4270678"/>
            <a:ext cx="350321" cy="5517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ED624-F188-45B2-AF1F-71D57A5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 dirty="0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08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40ED1C-C8E6-49AF-A6EE-8F9368C3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03" y="509572"/>
            <a:ext cx="9864852" cy="420446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FF7B189-5F6D-40C0-B5BD-32BC9F276D76}"/>
              </a:ext>
            </a:extLst>
          </p:cNvPr>
          <p:cNvSpPr/>
          <p:nvPr/>
        </p:nvSpPr>
        <p:spPr>
          <a:xfrm>
            <a:off x="4735757" y="3713882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5A2408-F119-4DB3-A53A-B3D750D92017}"/>
              </a:ext>
            </a:extLst>
          </p:cNvPr>
          <p:cNvSpPr/>
          <p:nvPr/>
        </p:nvSpPr>
        <p:spPr>
          <a:xfrm>
            <a:off x="4260804" y="4942385"/>
            <a:ext cx="2558676" cy="5928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بعد المعاينة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E9D05B-1B4D-4E21-B95E-717F72EE3C3A}"/>
              </a:ext>
            </a:extLst>
          </p:cNvPr>
          <p:cNvCxnSpPr>
            <a:cxnSpLocks/>
          </p:cNvCxnSpPr>
          <p:nvPr/>
        </p:nvCxnSpPr>
        <p:spPr>
          <a:xfrm flipV="1">
            <a:off x="6073889" y="3830663"/>
            <a:ext cx="0" cy="6143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F99FB-7BAD-45EA-B4B9-BA2B4C40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31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D2E9F8-FA85-48B9-A0CF-0DA7E7C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8503" y="987635"/>
            <a:ext cx="10515600" cy="1325563"/>
          </a:xfrm>
        </p:spPr>
        <p:txBody>
          <a:bodyPr/>
          <a:lstStyle/>
          <a:p>
            <a:pPr algn="r" rtl="1"/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lang="en-US" dirty="0"/>
              <a:t> </a:t>
            </a:r>
            <a:r>
              <a:rPr lang="ar-EG" dirty="0"/>
              <a:t>كيفية إضافة سؤال مقالي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87F57C-1A59-4025-A174-00122A2D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6333" y="6101517"/>
            <a:ext cx="4550764" cy="365125"/>
          </a:xfrm>
        </p:spPr>
        <p:txBody>
          <a:bodyPr/>
          <a:lstStyle/>
          <a:p>
            <a:r>
              <a:rPr lang="ar-EG" sz="2400" dirty="0"/>
              <a:t>دائرة التعليم الإلكتروني  - جامعة الإسراء </a:t>
            </a:r>
            <a:endParaRPr lang="en-US" sz="24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9DB27B91-7331-461E-B7FA-9571EE311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2421394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62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81A7B2-09E9-4D73-8D09-6FF6B2CC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97" y="36541"/>
            <a:ext cx="6746263" cy="66849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63FB2DC-DDBF-4793-9195-6E4A7902D27D}"/>
              </a:ext>
            </a:extLst>
          </p:cNvPr>
          <p:cNvSpPr/>
          <p:nvPr/>
        </p:nvSpPr>
        <p:spPr>
          <a:xfrm>
            <a:off x="4160133" y="3026869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F40FD4-E154-462F-B832-14B63A1A0055}"/>
              </a:ext>
            </a:extLst>
          </p:cNvPr>
          <p:cNvSpPr/>
          <p:nvPr/>
        </p:nvSpPr>
        <p:spPr>
          <a:xfrm>
            <a:off x="1320945" y="3154412"/>
            <a:ext cx="2558676" cy="5928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سؤال مقالي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4BA81-68A5-4F5B-889E-E79E66182028}"/>
              </a:ext>
            </a:extLst>
          </p:cNvPr>
          <p:cNvCxnSpPr>
            <a:cxnSpLocks/>
          </p:cNvCxnSpPr>
          <p:nvPr/>
        </p:nvCxnSpPr>
        <p:spPr>
          <a:xfrm>
            <a:off x="5257800" y="3429000"/>
            <a:ext cx="59599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43EBE1-8458-4BCD-BEA2-93C51E8F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11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136A7-1313-48D0-BD3A-EC9BB8D83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2" y="281354"/>
            <a:ext cx="10350404" cy="625755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1C324A9-5A48-4853-94D7-B3268B8961C0}"/>
              </a:ext>
            </a:extLst>
          </p:cNvPr>
          <p:cNvSpPr/>
          <p:nvPr/>
        </p:nvSpPr>
        <p:spPr>
          <a:xfrm>
            <a:off x="5036234" y="283260"/>
            <a:ext cx="668861" cy="63081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781E77-C412-4259-AFB5-0A92CFF2FC45}"/>
              </a:ext>
            </a:extLst>
          </p:cNvPr>
          <p:cNvSpPr/>
          <p:nvPr/>
        </p:nvSpPr>
        <p:spPr>
          <a:xfrm>
            <a:off x="5036234" y="2372637"/>
            <a:ext cx="668861" cy="63081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3C4482-2327-44D4-9D9C-5CE6C3243671}"/>
              </a:ext>
            </a:extLst>
          </p:cNvPr>
          <p:cNvSpPr/>
          <p:nvPr/>
        </p:nvSpPr>
        <p:spPr>
          <a:xfrm>
            <a:off x="5036234" y="5908102"/>
            <a:ext cx="668861" cy="63081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0017B2-CA3E-4792-AF3D-AC413AF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22F489-0E1E-48E5-97E0-550B7F199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789"/>
            <a:ext cx="11576831" cy="56130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2F3F90A-3C72-4145-9FD5-A9B96BF4B7C2}"/>
              </a:ext>
            </a:extLst>
          </p:cNvPr>
          <p:cNvSpPr/>
          <p:nvPr/>
        </p:nvSpPr>
        <p:spPr>
          <a:xfrm>
            <a:off x="4307520" y="2888113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2DFDA5-639B-4C16-8B73-E0FFDA8D5739}"/>
              </a:ext>
            </a:extLst>
          </p:cNvPr>
          <p:cNvSpPr/>
          <p:nvPr/>
        </p:nvSpPr>
        <p:spPr>
          <a:xfrm>
            <a:off x="673482" y="2650879"/>
            <a:ext cx="3480691" cy="1322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لوضع قيود على عدد الأسطر المسموح استخدامها من قبل الطالب لحل السؤال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419E5-47A6-47BD-964C-51307237DDDE}"/>
              </a:ext>
            </a:extLst>
          </p:cNvPr>
          <p:cNvCxnSpPr>
            <a:cxnSpLocks/>
          </p:cNvCxnSpPr>
          <p:nvPr/>
        </p:nvCxnSpPr>
        <p:spPr>
          <a:xfrm flipV="1">
            <a:off x="5360851" y="3260187"/>
            <a:ext cx="85512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60407-549B-4D5E-B4C0-36D6CDFC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1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AF806-14F5-4FE4-B915-00735F78B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4" y="1178448"/>
            <a:ext cx="10599927" cy="45011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0AD605D-C8C3-44F2-B9E9-39420A8DCB16}"/>
              </a:ext>
            </a:extLst>
          </p:cNvPr>
          <p:cNvSpPr/>
          <p:nvPr/>
        </p:nvSpPr>
        <p:spPr>
          <a:xfrm>
            <a:off x="4604999" y="4951828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7B4E0F-F639-4E30-9939-6CE16CB44A87}"/>
              </a:ext>
            </a:extLst>
          </p:cNvPr>
          <p:cNvCxnSpPr>
            <a:cxnSpLocks/>
          </p:cNvCxnSpPr>
          <p:nvPr/>
        </p:nvCxnSpPr>
        <p:spPr>
          <a:xfrm flipV="1">
            <a:off x="5054991" y="4273062"/>
            <a:ext cx="0" cy="6787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9E4935-F65D-4A10-ADA9-2BEDF8D0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40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638809-BBB6-413A-A957-21E9DE91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544"/>
            <a:ext cx="11803860" cy="41257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9FB0B57-72F6-4119-984A-332D928889C1}"/>
              </a:ext>
            </a:extLst>
          </p:cNvPr>
          <p:cNvSpPr/>
          <p:nvPr/>
        </p:nvSpPr>
        <p:spPr>
          <a:xfrm>
            <a:off x="6781800" y="4176187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FF027E-E42F-4AEB-AC1B-FEB16419A176}"/>
              </a:ext>
            </a:extLst>
          </p:cNvPr>
          <p:cNvCxnSpPr>
            <a:cxnSpLocks/>
          </p:cNvCxnSpPr>
          <p:nvPr/>
        </p:nvCxnSpPr>
        <p:spPr>
          <a:xfrm flipV="1">
            <a:off x="7798191" y="3921370"/>
            <a:ext cx="0" cy="6787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24DFFC-DEF6-4660-B1D7-A688432F7BDF}"/>
              </a:ext>
            </a:extLst>
          </p:cNvPr>
          <p:cNvSpPr/>
          <p:nvPr/>
        </p:nvSpPr>
        <p:spPr>
          <a:xfrm>
            <a:off x="6096000" y="5105456"/>
            <a:ext cx="2332314" cy="6787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المضاف</a:t>
            </a:r>
            <a:endParaRPr lang="en-US" sz="2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D5C299-66E8-46C4-A9FC-13A01E13FA67}"/>
              </a:ext>
            </a:extLst>
          </p:cNvPr>
          <p:cNvSpPr/>
          <p:nvPr/>
        </p:nvSpPr>
        <p:spPr>
          <a:xfrm>
            <a:off x="251048" y="5121923"/>
            <a:ext cx="2479142" cy="6622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لمعاينة السؤال</a:t>
            </a:r>
            <a:endParaRPr lang="en-US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580FA6-AFF1-482C-8B6A-239343181B6E}"/>
              </a:ext>
            </a:extLst>
          </p:cNvPr>
          <p:cNvCxnSpPr>
            <a:cxnSpLocks/>
          </p:cNvCxnSpPr>
          <p:nvPr/>
        </p:nvCxnSpPr>
        <p:spPr>
          <a:xfrm flipV="1">
            <a:off x="2086707" y="3921370"/>
            <a:ext cx="0" cy="6787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12D661-3DB5-4FA8-8C04-B33683B5AF5A}"/>
              </a:ext>
            </a:extLst>
          </p:cNvPr>
          <p:cNvSpPr/>
          <p:nvPr/>
        </p:nvSpPr>
        <p:spPr>
          <a:xfrm>
            <a:off x="1040627" y="4116881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D24C6-6222-4086-8845-5AE4BB04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C90F3-0D65-4343-A492-46F15A20B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"/>
          <a:stretch/>
        </p:blipFill>
        <p:spPr>
          <a:xfrm>
            <a:off x="1063004" y="877886"/>
            <a:ext cx="9799458" cy="51022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74F096-8FF2-4009-A8A8-188A3E25AFC3}"/>
              </a:ext>
            </a:extLst>
          </p:cNvPr>
          <p:cNvCxnSpPr>
            <a:cxnSpLocks/>
          </p:cNvCxnSpPr>
          <p:nvPr/>
        </p:nvCxnSpPr>
        <p:spPr>
          <a:xfrm flipV="1">
            <a:off x="1562798" y="1435892"/>
            <a:ext cx="0" cy="7485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DDA77E-E907-4681-8205-55F841FF4DBF}"/>
              </a:ext>
            </a:extLst>
          </p:cNvPr>
          <p:cNvSpPr/>
          <p:nvPr/>
        </p:nvSpPr>
        <p:spPr>
          <a:xfrm>
            <a:off x="76199" y="2283131"/>
            <a:ext cx="3019465" cy="625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لتحرير الإختبار</a:t>
            </a: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3F0CC1-F8D5-489F-93BC-0B3AEB450B81}"/>
              </a:ext>
            </a:extLst>
          </p:cNvPr>
          <p:cNvSpPr/>
          <p:nvPr/>
        </p:nvSpPr>
        <p:spPr>
          <a:xfrm>
            <a:off x="1063004" y="3576943"/>
            <a:ext cx="1079388" cy="10203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4146A-35E7-4A9B-BBC7-869025E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5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9FB0B57-72F6-4119-984A-332D928889C1}"/>
              </a:ext>
            </a:extLst>
          </p:cNvPr>
          <p:cNvSpPr/>
          <p:nvPr/>
        </p:nvSpPr>
        <p:spPr>
          <a:xfrm>
            <a:off x="810640" y="671414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FF027E-E42F-4AEB-AC1B-FEB16419A176}"/>
              </a:ext>
            </a:extLst>
          </p:cNvPr>
          <p:cNvCxnSpPr>
            <a:cxnSpLocks/>
          </p:cNvCxnSpPr>
          <p:nvPr/>
        </p:nvCxnSpPr>
        <p:spPr>
          <a:xfrm>
            <a:off x="1741160" y="1519311"/>
            <a:ext cx="7831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24DFFC-DEF6-4660-B1D7-A688432F7BDF}"/>
              </a:ext>
            </a:extLst>
          </p:cNvPr>
          <p:cNvSpPr/>
          <p:nvPr/>
        </p:nvSpPr>
        <p:spPr>
          <a:xfrm>
            <a:off x="71509" y="1749351"/>
            <a:ext cx="2378247" cy="847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بعد المعاينة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74E41-7A36-4283-8C31-CBA6B73AE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61" y="136525"/>
            <a:ext cx="8017967" cy="60954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0D13DF-0F0D-4DC1-88E2-CF51873D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D2E9F8-FA85-48B9-A0CF-0DA7E7C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9052" y="846474"/>
            <a:ext cx="10515600" cy="1325563"/>
          </a:xfrm>
        </p:spPr>
        <p:txBody>
          <a:bodyPr/>
          <a:lstStyle/>
          <a:p>
            <a:pPr algn="r" rtl="1"/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lang="en-US" dirty="0"/>
              <a:t> </a:t>
            </a:r>
            <a:r>
              <a:rPr lang="ar-EG" dirty="0"/>
              <a:t>كيفية إضافة سؤال سحب وإفلات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0FCD1C-34F9-401F-9337-8984BFA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7026" y="6011526"/>
            <a:ext cx="5117948" cy="365125"/>
          </a:xfrm>
        </p:spPr>
        <p:txBody>
          <a:bodyPr/>
          <a:lstStyle/>
          <a:p>
            <a:r>
              <a:rPr lang="ar-EG" sz="2800" dirty="0"/>
              <a:t>دائرة التعليم الإلكتروني  - جامعة الإسراء </a:t>
            </a:r>
            <a:endParaRPr lang="en-US" sz="2800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88F1AC0B-A27E-4BE6-A159-7A55E48C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53" y="2286482"/>
            <a:ext cx="292735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00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AB0C7F-445C-4E3C-9B94-1E936E4D2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31" y="136525"/>
            <a:ext cx="7980791" cy="67715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E961D7-C6EA-477F-A12C-522CA0D8B7F2}"/>
              </a:ext>
            </a:extLst>
          </p:cNvPr>
          <p:cNvSpPr/>
          <p:nvPr/>
        </p:nvSpPr>
        <p:spPr>
          <a:xfrm>
            <a:off x="10869040" y="1359131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108BB-EF62-49C3-AB93-1C6231C2484A}"/>
              </a:ext>
            </a:extLst>
          </p:cNvPr>
          <p:cNvCxnSpPr>
            <a:cxnSpLocks/>
          </p:cNvCxnSpPr>
          <p:nvPr/>
        </p:nvCxnSpPr>
        <p:spPr>
          <a:xfrm flipH="1">
            <a:off x="9917722" y="1783080"/>
            <a:ext cx="7704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BF0BE-636C-40D8-BF7A-D95E70EE576C}"/>
              </a:ext>
            </a:extLst>
          </p:cNvPr>
          <p:cNvCxnSpPr>
            <a:cxnSpLocks/>
          </p:cNvCxnSpPr>
          <p:nvPr/>
        </p:nvCxnSpPr>
        <p:spPr>
          <a:xfrm flipH="1">
            <a:off x="5325510" y="6535395"/>
            <a:ext cx="7704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FCF30E4-8607-4417-A4C4-63400DEED9F3}"/>
              </a:ext>
            </a:extLst>
          </p:cNvPr>
          <p:cNvSpPr/>
          <p:nvPr/>
        </p:nvSpPr>
        <p:spPr>
          <a:xfrm>
            <a:off x="6367379" y="6010103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FF0B93-02C6-4D7D-BE8C-677270B4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91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C9AC42-56D1-4492-BDE4-4388F194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3" y="575210"/>
            <a:ext cx="11490167" cy="57811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1AB43-F9A6-43A8-8EEE-3FFAE2AC761F}"/>
              </a:ext>
            </a:extLst>
          </p:cNvPr>
          <p:cNvCxnSpPr>
            <a:cxnSpLocks/>
          </p:cNvCxnSpPr>
          <p:nvPr/>
        </p:nvCxnSpPr>
        <p:spPr>
          <a:xfrm>
            <a:off x="2854299" y="1026941"/>
            <a:ext cx="4314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3EB77D1-16F4-44A8-9D35-2FF457E1DE11}"/>
              </a:ext>
            </a:extLst>
          </p:cNvPr>
          <p:cNvSpPr/>
          <p:nvPr/>
        </p:nvSpPr>
        <p:spPr>
          <a:xfrm>
            <a:off x="1570295" y="602993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1432AB-0957-4A50-9443-DC52CA952B64}"/>
              </a:ext>
            </a:extLst>
          </p:cNvPr>
          <p:cNvSpPr/>
          <p:nvPr/>
        </p:nvSpPr>
        <p:spPr>
          <a:xfrm>
            <a:off x="3469434" y="2546252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F03D3-DC8B-45A8-8464-7E6FE77C724C}"/>
              </a:ext>
            </a:extLst>
          </p:cNvPr>
          <p:cNvCxnSpPr>
            <a:cxnSpLocks/>
          </p:cNvCxnSpPr>
          <p:nvPr/>
        </p:nvCxnSpPr>
        <p:spPr>
          <a:xfrm flipV="1">
            <a:off x="4675163" y="2335238"/>
            <a:ext cx="0" cy="10937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F2B3D0-4FC3-4AE2-BABC-AE0135E9C0FC}"/>
              </a:ext>
            </a:extLst>
          </p:cNvPr>
          <p:cNvSpPr/>
          <p:nvPr/>
        </p:nvSpPr>
        <p:spPr>
          <a:xfrm>
            <a:off x="1012876" y="3677096"/>
            <a:ext cx="4545665" cy="1373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يجب كتابة السؤال بالصيغة الموضحة </a:t>
            </a:r>
            <a:r>
              <a:rPr lang="en-US" sz="2800" dirty="0"/>
              <a:t>[[]]</a:t>
            </a:r>
            <a:r>
              <a:rPr lang="ar-EG" sz="2800" dirty="0"/>
              <a:t> واستخدام </a:t>
            </a:r>
          </a:p>
          <a:p>
            <a:pPr algn="ctr"/>
            <a:r>
              <a:rPr lang="en-US" sz="2800" dirty="0"/>
              <a:t> </a:t>
            </a:r>
            <a:r>
              <a:rPr lang="ar-EG" sz="2800" dirty="0"/>
              <a:t> في أماكن الفراغات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A19BCF-0F84-4C84-97F5-B5C33E27195A}"/>
              </a:ext>
            </a:extLst>
          </p:cNvPr>
          <p:cNvCxnSpPr>
            <a:cxnSpLocks/>
          </p:cNvCxnSpPr>
          <p:nvPr/>
        </p:nvCxnSpPr>
        <p:spPr>
          <a:xfrm>
            <a:off x="6203853" y="6146458"/>
            <a:ext cx="10316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BB2C1B-F8FA-4F64-A574-D9C8F1A47D9E}"/>
              </a:ext>
            </a:extLst>
          </p:cNvPr>
          <p:cNvSpPr/>
          <p:nvPr/>
        </p:nvSpPr>
        <p:spPr>
          <a:xfrm>
            <a:off x="5088164" y="5691015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6C93FD-64B9-4DCD-B489-965FCF97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7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1B107B-A33A-48FE-82C3-221EB7E95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" y="357657"/>
            <a:ext cx="10989699" cy="5998693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B128105A-997B-4169-AA65-B868174C9385}"/>
              </a:ext>
            </a:extLst>
          </p:cNvPr>
          <p:cNvSpPr/>
          <p:nvPr/>
        </p:nvSpPr>
        <p:spPr>
          <a:xfrm>
            <a:off x="5359791" y="1871003"/>
            <a:ext cx="736209" cy="2208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8B8478-D000-4EAC-8045-49B83714CFE8}"/>
              </a:ext>
            </a:extLst>
          </p:cNvPr>
          <p:cNvCxnSpPr>
            <a:cxnSpLocks/>
          </p:cNvCxnSpPr>
          <p:nvPr/>
        </p:nvCxnSpPr>
        <p:spPr>
          <a:xfrm>
            <a:off x="5880296" y="1113424"/>
            <a:ext cx="10316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8381A91-6A81-4D44-99F2-43A4810B8410}"/>
              </a:ext>
            </a:extLst>
          </p:cNvPr>
          <p:cNvSpPr/>
          <p:nvPr/>
        </p:nvSpPr>
        <p:spPr>
          <a:xfrm>
            <a:off x="4764607" y="657981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6A799-D03B-4ADB-AAE3-F6CD4F18F11F}"/>
              </a:ext>
            </a:extLst>
          </p:cNvPr>
          <p:cNvCxnSpPr>
            <a:cxnSpLocks/>
          </p:cNvCxnSpPr>
          <p:nvPr/>
        </p:nvCxnSpPr>
        <p:spPr>
          <a:xfrm>
            <a:off x="4117144" y="2980190"/>
            <a:ext cx="10316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FCE5D3-5680-4100-B145-FA6145445A0F}"/>
              </a:ext>
            </a:extLst>
          </p:cNvPr>
          <p:cNvSpPr/>
          <p:nvPr/>
        </p:nvSpPr>
        <p:spPr>
          <a:xfrm>
            <a:off x="4248791" y="1900811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948D2F-8D0C-4586-AF9B-81F111694C67}"/>
              </a:ext>
            </a:extLst>
          </p:cNvPr>
          <p:cNvSpPr/>
          <p:nvPr/>
        </p:nvSpPr>
        <p:spPr>
          <a:xfrm>
            <a:off x="1484682" y="2748708"/>
            <a:ext cx="2421446" cy="7676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الإجابات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68408-9837-4D15-9B38-1599EB1B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6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795392-6EC9-4CE0-B132-791F75BC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9" y="235300"/>
            <a:ext cx="10071107" cy="4971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A7F564-6C70-4452-98AE-0B27B24A504E}"/>
              </a:ext>
            </a:extLst>
          </p:cNvPr>
          <p:cNvCxnSpPr>
            <a:cxnSpLocks/>
          </p:cNvCxnSpPr>
          <p:nvPr/>
        </p:nvCxnSpPr>
        <p:spPr>
          <a:xfrm flipV="1">
            <a:off x="5050302" y="4416142"/>
            <a:ext cx="0" cy="7911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3C2043B-2003-4F7F-A983-4AC99EAAB9D1}"/>
              </a:ext>
            </a:extLst>
          </p:cNvPr>
          <p:cNvSpPr/>
          <p:nvPr/>
        </p:nvSpPr>
        <p:spPr>
          <a:xfrm>
            <a:off x="4600310" y="5357872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95372C-C6D7-4065-9577-4B5305B4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0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F1F5CD-10C2-486B-AC7F-325B637D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2" y="1339149"/>
            <a:ext cx="11673324" cy="39074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89EAE4-6066-4784-8E0C-EC7B98727848}"/>
              </a:ext>
            </a:extLst>
          </p:cNvPr>
          <p:cNvCxnSpPr>
            <a:cxnSpLocks/>
          </p:cNvCxnSpPr>
          <p:nvPr/>
        </p:nvCxnSpPr>
        <p:spPr>
          <a:xfrm flipV="1">
            <a:off x="8189742" y="4455441"/>
            <a:ext cx="0" cy="9220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61F54D4-71E7-40B2-8138-67C140A69BDB}"/>
              </a:ext>
            </a:extLst>
          </p:cNvPr>
          <p:cNvSpPr/>
          <p:nvPr/>
        </p:nvSpPr>
        <p:spPr>
          <a:xfrm>
            <a:off x="6916700" y="4529624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7A5167-E3D6-4D56-BBDE-4273D56BBC31}"/>
              </a:ext>
            </a:extLst>
          </p:cNvPr>
          <p:cNvSpPr/>
          <p:nvPr/>
        </p:nvSpPr>
        <p:spPr>
          <a:xfrm>
            <a:off x="6155969" y="5483107"/>
            <a:ext cx="2421446" cy="7676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الذي تم إضافته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E4E791-9AB6-4DAE-9BF3-A5B3933D20A1}"/>
              </a:ext>
            </a:extLst>
          </p:cNvPr>
          <p:cNvCxnSpPr>
            <a:cxnSpLocks/>
          </p:cNvCxnSpPr>
          <p:nvPr/>
        </p:nvCxnSpPr>
        <p:spPr>
          <a:xfrm flipV="1">
            <a:off x="2273104" y="4529625"/>
            <a:ext cx="0" cy="9744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B191F6D-C3F5-4DE3-A3C3-6A68FE940DCC}"/>
              </a:ext>
            </a:extLst>
          </p:cNvPr>
          <p:cNvSpPr/>
          <p:nvPr/>
        </p:nvSpPr>
        <p:spPr>
          <a:xfrm>
            <a:off x="1186591" y="4656134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384873-9C7C-468C-A74F-0F68672F9142}"/>
              </a:ext>
            </a:extLst>
          </p:cNvPr>
          <p:cNvSpPr/>
          <p:nvPr/>
        </p:nvSpPr>
        <p:spPr>
          <a:xfrm>
            <a:off x="793180" y="5588694"/>
            <a:ext cx="2421446" cy="7676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لمعاينة السؤال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94454-2109-4221-AACE-3E9123CD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09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D3DA5-A7A3-4A9B-B20C-D776C171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2" y="359641"/>
            <a:ext cx="10372578" cy="43530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89EAE4-6066-4784-8E0C-EC7B98727848}"/>
              </a:ext>
            </a:extLst>
          </p:cNvPr>
          <p:cNvCxnSpPr>
            <a:cxnSpLocks/>
          </p:cNvCxnSpPr>
          <p:nvPr/>
        </p:nvCxnSpPr>
        <p:spPr>
          <a:xfrm flipV="1">
            <a:off x="8189742" y="4455441"/>
            <a:ext cx="0" cy="9220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61F54D4-71E7-40B2-8138-67C140A69BDB}"/>
              </a:ext>
            </a:extLst>
          </p:cNvPr>
          <p:cNvSpPr/>
          <p:nvPr/>
        </p:nvSpPr>
        <p:spPr>
          <a:xfrm>
            <a:off x="6916700" y="4529624"/>
            <a:ext cx="899984" cy="84789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7A5167-E3D6-4D56-BBDE-4273D56BBC31}"/>
              </a:ext>
            </a:extLst>
          </p:cNvPr>
          <p:cNvSpPr/>
          <p:nvPr/>
        </p:nvSpPr>
        <p:spPr>
          <a:xfrm>
            <a:off x="6155969" y="5483107"/>
            <a:ext cx="2421446" cy="7676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السؤال بعد المعاينة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543EE5-4BFF-4E9D-B5CF-8776A844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25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78559-089D-44FB-99EA-A7AA7296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106F0-576D-4282-A3D6-8FA8E6FC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71" y="0"/>
            <a:ext cx="970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C9B7D-9146-4908-BB1A-FF77D863E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6" y="666582"/>
            <a:ext cx="9820923" cy="52835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A347C8-6FDC-4801-A428-D79335EF81EF}"/>
              </a:ext>
            </a:extLst>
          </p:cNvPr>
          <p:cNvCxnSpPr>
            <a:cxnSpLocks/>
          </p:cNvCxnSpPr>
          <p:nvPr/>
        </p:nvCxnSpPr>
        <p:spPr>
          <a:xfrm flipV="1">
            <a:off x="1704270" y="2908300"/>
            <a:ext cx="772230" cy="800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22FDE3F-31A5-447F-A2CF-FE6838368321}"/>
              </a:ext>
            </a:extLst>
          </p:cNvPr>
          <p:cNvSpPr/>
          <p:nvPr/>
        </p:nvSpPr>
        <p:spPr>
          <a:xfrm>
            <a:off x="799479" y="3708399"/>
            <a:ext cx="1079388" cy="10203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F17079-6391-4CFA-8314-B05C7CB3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7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9DF98-F36D-40C8-A9E9-012AF9F7E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9" y="539058"/>
            <a:ext cx="10494297" cy="33863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1D2D8B-4479-48AA-A262-17AF4E92A14A}"/>
              </a:ext>
            </a:extLst>
          </p:cNvPr>
          <p:cNvSpPr/>
          <p:nvPr/>
        </p:nvSpPr>
        <p:spPr>
          <a:xfrm>
            <a:off x="2840830" y="3773484"/>
            <a:ext cx="1079388" cy="10203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297B6-6B59-4B29-8396-22F9E86537C3}"/>
              </a:ext>
            </a:extLst>
          </p:cNvPr>
          <p:cNvCxnSpPr>
            <a:cxnSpLocks/>
          </p:cNvCxnSpPr>
          <p:nvPr/>
        </p:nvCxnSpPr>
        <p:spPr>
          <a:xfrm flipV="1">
            <a:off x="3380524" y="3108462"/>
            <a:ext cx="0" cy="4308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94EDD3-B7CC-4081-B05D-5C4C7EE408AA}"/>
              </a:ext>
            </a:extLst>
          </p:cNvPr>
          <p:cNvCxnSpPr>
            <a:cxnSpLocks/>
          </p:cNvCxnSpPr>
          <p:nvPr/>
        </p:nvCxnSpPr>
        <p:spPr>
          <a:xfrm flipV="1">
            <a:off x="1159933" y="3467245"/>
            <a:ext cx="0" cy="6912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4887332-14E9-430C-8CCC-029E0771F142}"/>
              </a:ext>
            </a:extLst>
          </p:cNvPr>
          <p:cNvSpPr/>
          <p:nvPr/>
        </p:nvSpPr>
        <p:spPr>
          <a:xfrm>
            <a:off x="620239" y="4290522"/>
            <a:ext cx="1079388" cy="10203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037715-4142-4C24-837E-1791C2F39357}"/>
              </a:ext>
            </a:extLst>
          </p:cNvPr>
          <p:cNvSpPr/>
          <p:nvPr/>
        </p:nvSpPr>
        <p:spPr>
          <a:xfrm>
            <a:off x="4226514" y="3535025"/>
            <a:ext cx="3375872" cy="8845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علم هذا المربع لخلط الأسئلة</a:t>
            </a:r>
            <a:endParaRPr lang="en-US" sz="28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A6D792-47A9-4F5E-859B-42628CE1B694}"/>
              </a:ext>
            </a:extLst>
          </p:cNvPr>
          <p:cNvSpPr/>
          <p:nvPr/>
        </p:nvSpPr>
        <p:spPr>
          <a:xfrm>
            <a:off x="175627" y="5457920"/>
            <a:ext cx="3375872" cy="6507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سؤال جديد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C22620-CB13-46CA-89E4-2481F8B2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0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7723A-5AD3-4709-A49A-3F0ABC8FE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1" y="617123"/>
            <a:ext cx="6302837" cy="59852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83B167-8BFA-4448-936A-F5238C8158EB}"/>
              </a:ext>
            </a:extLst>
          </p:cNvPr>
          <p:cNvCxnSpPr>
            <a:cxnSpLocks/>
          </p:cNvCxnSpPr>
          <p:nvPr/>
        </p:nvCxnSpPr>
        <p:spPr>
          <a:xfrm flipV="1">
            <a:off x="5905500" y="2336945"/>
            <a:ext cx="1198033" cy="5459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5A4BF4A-B5A7-4041-8236-033F296E63F7}"/>
              </a:ext>
            </a:extLst>
          </p:cNvPr>
          <p:cNvSpPr/>
          <p:nvPr/>
        </p:nvSpPr>
        <p:spPr>
          <a:xfrm>
            <a:off x="4633439" y="2466343"/>
            <a:ext cx="1079388" cy="10203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F8E46-6D8E-4AC9-9D72-7AE0DBD67EED}"/>
              </a:ext>
            </a:extLst>
          </p:cNvPr>
          <p:cNvSpPr/>
          <p:nvPr/>
        </p:nvSpPr>
        <p:spPr>
          <a:xfrm>
            <a:off x="1064894" y="3202741"/>
            <a:ext cx="3375872" cy="797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سؤال متعدد الخيارات 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9C4FDF-4E26-40D5-9087-2ECA11E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1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4B21AF-6865-4D13-AA7B-C14823AA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20" y="863600"/>
            <a:ext cx="9502730" cy="48485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039E6D-5F6B-4105-BCE2-E6D350BABBF6}"/>
              </a:ext>
            </a:extLst>
          </p:cNvPr>
          <p:cNvSpPr/>
          <p:nvPr/>
        </p:nvSpPr>
        <p:spPr>
          <a:xfrm>
            <a:off x="954750" y="2940608"/>
            <a:ext cx="870808" cy="8451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9EB2-E3EA-466D-BA31-9341BCA7FA6B}"/>
              </a:ext>
            </a:extLst>
          </p:cNvPr>
          <p:cNvSpPr/>
          <p:nvPr/>
        </p:nvSpPr>
        <p:spPr>
          <a:xfrm>
            <a:off x="3781464" y="4925143"/>
            <a:ext cx="921608" cy="9080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1F91F-99D5-4AA1-9009-793233A0BFD5}"/>
              </a:ext>
            </a:extLst>
          </p:cNvPr>
          <p:cNvCxnSpPr>
            <a:cxnSpLocks/>
          </p:cNvCxnSpPr>
          <p:nvPr/>
        </p:nvCxnSpPr>
        <p:spPr>
          <a:xfrm>
            <a:off x="1939970" y="3363176"/>
            <a:ext cx="91753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293CFA-6BC1-4DDB-A0B4-8A61CE7A7B73}"/>
              </a:ext>
            </a:extLst>
          </p:cNvPr>
          <p:cNvSpPr/>
          <p:nvPr/>
        </p:nvSpPr>
        <p:spPr>
          <a:xfrm>
            <a:off x="252034" y="5057013"/>
            <a:ext cx="3375872" cy="6514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لإضافة نص سؤال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83369-F904-4C1E-A677-56F981DC3592}"/>
              </a:ext>
            </a:extLst>
          </p:cNvPr>
          <p:cNvCxnSpPr>
            <a:cxnSpLocks/>
          </p:cNvCxnSpPr>
          <p:nvPr/>
        </p:nvCxnSpPr>
        <p:spPr>
          <a:xfrm flipV="1">
            <a:off x="4856630" y="4830007"/>
            <a:ext cx="917530" cy="4540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8D61F8-C718-4395-AA36-C5F1518AC0BB}"/>
              </a:ext>
            </a:extLst>
          </p:cNvPr>
          <p:cNvSpPr/>
          <p:nvPr/>
        </p:nvSpPr>
        <p:spPr>
          <a:xfrm>
            <a:off x="137622" y="1526799"/>
            <a:ext cx="3375872" cy="8576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/>
              <a:t>نقوم بإضافة رقم السؤال فقط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FF7F3-A1BA-428E-B7BC-9CA9A516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دائرة التعليم الإلكتروني  - جامعة الإسراء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3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733</Words>
  <Application>Microsoft Office PowerPoint</Application>
  <PresentationFormat>Widescreen</PresentationFormat>
  <Paragraphs>208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نشرة إرشادية عن كيفية إضافة أسئلة متنوعة للاختبار</vt:lpstr>
      <vt:lpstr>1- كيفية إضافة سؤال الاختيار من متعدد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-2 كيفية إضافة سؤال صح وخطأ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3- كيفية إضافة سؤال وصل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4 - كيفية إضافة سؤال المصطلح العلمي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 كيفية إضافة سؤال اكمل الفراغ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6- كيفية إضافة سؤال مقالي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6- كيفية إضافة سؤال سحب وإفلات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alsalibi</dc:creator>
  <cp:lastModifiedBy>ahmed alsalibi</cp:lastModifiedBy>
  <cp:revision>159</cp:revision>
  <dcterms:created xsi:type="dcterms:W3CDTF">2019-06-23T10:58:24Z</dcterms:created>
  <dcterms:modified xsi:type="dcterms:W3CDTF">2020-04-09T00:42:44Z</dcterms:modified>
</cp:coreProperties>
</file>