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6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76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2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7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D315-D75B-4CC0-90AF-77A3855FCB6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DC1A39-EE3D-47B9-9B48-C17D35F5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9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8DD2-81DA-4B97-BC39-71D5D3DC4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F1E72-30F8-4942-8C80-0488AD653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ENG. Riham Z. </a:t>
            </a:r>
            <a:r>
              <a:rPr lang="en-US" dirty="0" err="1"/>
              <a:t>Muqat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64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F78D-4618-4514-A1A2-78A56D1F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Chapter Three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808A-A04F-4B87-96F9-3CD89804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  <a:tabLst>
                <a:tab pos="140589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Chapter Three Analysis and Risk Management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3.1 System Description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.2 System Specifications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.3 Use Case</a:t>
            </a:r>
          </a:p>
          <a:p>
            <a:pPr marL="45720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3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.3.1 Sign up Use Case </a:t>
            </a:r>
          </a:p>
          <a:p>
            <a:pPr marL="45720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.4 Sequence Diagrams </a:t>
            </a:r>
          </a:p>
          <a:p>
            <a:pPr marL="914400" lvl="2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3.4.1 Sign up Sequence Diagram </a:t>
            </a:r>
          </a:p>
          <a:p>
            <a:pPr marL="914400" lvl="2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3.4.2 Add Task Sequence Diagram</a:t>
            </a:r>
          </a:p>
          <a:p>
            <a:pPr marL="914400" lvl="2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3.4.3 Submit Task Sequence Diagram .</a:t>
            </a:r>
          </a:p>
          <a:p>
            <a:pPr marL="914400" lvl="2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3.4.4 Send Message Sequence Diagram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3.5 Risk Management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776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12F6-CFBB-4EB2-AAB4-594A856F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Chapter 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E72A-D65F-48BB-AB5F-1E134C72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0589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Chapter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Four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Design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4.1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Database Structure Description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4.2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Interfaces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3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0D02-B349-4638-9E87-E9E64132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D0C4-09D3-4374-ACFB-1FBDEE62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This course is an introduction to fundamental software engineering concepts and current practices with an emphasis on the methods, techniques, and technology to build and evolve software systems. </a:t>
            </a:r>
          </a:p>
          <a:p>
            <a:pPr marL="0" indent="0" algn="just">
              <a:buNone/>
            </a:pPr>
            <a:endParaRPr lang="en-US" dirty="0">
              <a:solidFill>
                <a:srgbClr val="333333"/>
              </a:solidFill>
              <a:latin typeface="Lucida Grande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We will cover the main activities of building systems (software process models; domain modeling; model-driven development; elicitation and documentation of requirements; software architectures; design paradigms and patterns; project management,  and tracking).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3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60BE-E566-4BF4-A384-E9735361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EA2C-2EAD-4496-8472-395F5CFF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465"/>
            <a:ext cx="8997018" cy="461489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sz="3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1, 2</a:t>
            </a:r>
            <a:endParaRPr lang="en-US" sz="3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Chapter 1- Introduction to Software Engineering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Project:  Get together and decide.  Send me a paragraph or two on project description, tentative organization, scope, etc.  Due next week.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sz="3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3, 4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Chapter 2 – Software Processes</a:t>
            </a:r>
          </a:p>
          <a:p>
            <a:pPr marL="0" indent="0" algn="just">
              <a:buNone/>
            </a:pPr>
            <a:r>
              <a:rPr lang="en-US" sz="3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Iteration 1</a:t>
            </a: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 Team Project Approved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Deliverable - Submission of chapter 1 of your project</a:t>
            </a:r>
          </a:p>
          <a:p>
            <a:pPr marL="0" indent="0" algn="just">
              <a:buNone/>
            </a:pPr>
            <a:endParaRPr lang="en-US" sz="3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4</a:t>
            </a:r>
            <a:endParaRPr lang="en-US" sz="3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 Unified Process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sz="3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Chap 3 – Agile Processes, Scrum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F63B-DBB8-4E8D-B3E0-601AE65D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F9C7-3CF1-45E2-A951-3A150867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Lucida Grande"/>
              </a:rPr>
              <a:t>Week 6</a:t>
            </a:r>
            <a:endParaRPr lang="en-US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Chap 3 – Agile – XP</a:t>
            </a:r>
          </a:p>
          <a:p>
            <a:pPr marL="0" indent="0" algn="just">
              <a:buNone/>
            </a:pPr>
            <a:endParaRPr lang="en-US" b="1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Lucida Grande"/>
              </a:rPr>
              <a:t>Week </a:t>
            </a:r>
            <a:r>
              <a:rPr lang="en-US" b="1" dirty="0">
                <a:solidFill>
                  <a:srgbClr val="333333"/>
                </a:solidFill>
                <a:latin typeface="Lucida Grande"/>
              </a:rPr>
              <a:t>8</a:t>
            </a:r>
            <a:endParaRPr lang="en-US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Requirements Engineering – Part 1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Lucida Grande"/>
              </a:rPr>
              <a:t>Week 9</a:t>
            </a:r>
            <a:endParaRPr lang="en-US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Requirements Engineering – Part 2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Lucida Grande"/>
              </a:rPr>
              <a:t>Week 10</a:t>
            </a:r>
            <a:endParaRPr lang="en-US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Project Deliverable – </a:t>
            </a:r>
            <a:r>
              <a:rPr lang="en-US" dirty="0">
                <a:solidFill>
                  <a:srgbClr val="333333"/>
                </a:solidFill>
                <a:latin typeface="Lucida Grande"/>
              </a:rPr>
              <a:t>requirements</a:t>
            </a: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  and Initial Use Cases / User Stories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1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71EE-48B9-4B38-AF80-165C4CC7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1295-3A34-48C7-B3DB-ACB2DE84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Lucida Grande"/>
              </a:rPr>
              <a:t>Week 11 , 12, 13</a:t>
            </a:r>
            <a:endParaRPr lang="en-US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Chapter 5 – System modeling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Lucida Grande"/>
              </a:rPr>
              <a:t>Week 14</a:t>
            </a:r>
            <a:endParaRPr lang="en-US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Project Deliverable 4  – Full Use Cases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Start UI design, DB design and initial prototyping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Lucida Grande"/>
              </a:rPr>
              <a:t>Week 15</a:t>
            </a:r>
            <a:endParaRPr lang="en-US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D23A-E28A-4E82-9B55-F161C204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Lucida Grande"/>
              </a:rPr>
              <a:t>Required Textbooks: </a:t>
            </a:r>
            <a:br>
              <a:rPr lang="en-US" i="0" dirty="0">
                <a:effectLst/>
                <a:latin typeface="Lucida Grand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1CF5-DF6B-4D2D-8D87-F0FB0A20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685800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Lucida Grande"/>
              </a:rPr>
              <a:t>Software Engineering, </a:t>
            </a: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by Ian Sommerville, </a:t>
            </a:r>
            <a:r>
              <a:rPr lang="en-US" dirty="0">
                <a:solidFill>
                  <a:srgbClr val="333333"/>
                </a:solidFill>
                <a:latin typeface="Lucida Grande"/>
              </a:rPr>
              <a:t>10</a:t>
            </a: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th Edition. Pearson:  Addison-Wesley, 2016</a:t>
            </a:r>
          </a:p>
          <a:p>
            <a:pPr marL="68580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48B1-F0DE-46C9-A8F8-FB5E7B1E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Lucida Grande"/>
              </a:rPr>
            </a:br>
            <a:r>
              <a:rPr lang="en-US" b="0" i="0" dirty="0">
                <a:effectLst/>
                <a:latin typeface="Lucida Grande"/>
              </a:rPr>
              <a:t>Assignments, Assessment, and Evaluation</a:t>
            </a:r>
            <a:br>
              <a:rPr lang="en-US" b="0" i="0" dirty="0">
                <a:effectLst/>
                <a:latin typeface="Lucida Grande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95826-45BA-4DC2-B440-616FC7C8E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13" y="3285641"/>
            <a:ext cx="11512174" cy="16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9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737-CC40-4F59-9453-1C2E337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228600"/>
            <a:r>
              <a:rPr lang="en-US" dirty="0"/>
              <a:t>Project –chapter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C646-5DD3-4F1D-8338-6168F754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ONE INTRODUCTION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Introduction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Problem Statement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Project Questions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Project features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Project Scope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Methodology</a:t>
            </a:r>
          </a:p>
        </p:txBody>
      </p:sp>
    </p:spTree>
    <p:extLst>
      <p:ext uri="{BB962C8B-B14F-4D97-AF65-F5344CB8AC3E}">
        <p14:creationId xmlns:p14="http://schemas.microsoft.com/office/powerpoint/2010/main" val="8808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FC1-13C0-465D-A93F-0B2AF959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Chapter Two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3AA7-29BB-4258-AB2A-AD0AFC0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0589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Chapter Two Project Planning</a:t>
            </a:r>
          </a:p>
          <a:p>
            <a:pPr marL="0" marR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0589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2.1  Requirements gathering and analysis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2.2  User Stories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2.3 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8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369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Grande</vt:lpstr>
      <vt:lpstr>Times New Roman</vt:lpstr>
      <vt:lpstr>Trebuchet MS</vt:lpstr>
      <vt:lpstr>Wingdings 3</vt:lpstr>
      <vt:lpstr>Facet</vt:lpstr>
      <vt:lpstr>Software Engineering  </vt:lpstr>
      <vt:lpstr>Course Description</vt:lpstr>
      <vt:lpstr>CONTENTS</vt:lpstr>
      <vt:lpstr>CONTENTS</vt:lpstr>
      <vt:lpstr>CONTENTS</vt:lpstr>
      <vt:lpstr>Required Textbooks:  </vt:lpstr>
      <vt:lpstr> Assignments, Assessment, and Evaluation  </vt:lpstr>
      <vt:lpstr>Project –chapter 1</vt:lpstr>
      <vt:lpstr>Chapter Two</vt:lpstr>
      <vt:lpstr>Chapter Three</vt:lpstr>
      <vt:lpstr>Chapter  Four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riham2020.2018@outlook.com</dc:creator>
  <cp:lastModifiedBy>riham2020.2018@outlook.com</cp:lastModifiedBy>
  <cp:revision>9</cp:revision>
  <dcterms:created xsi:type="dcterms:W3CDTF">2020-09-19T17:42:18Z</dcterms:created>
  <dcterms:modified xsi:type="dcterms:W3CDTF">2020-09-23T06:55:55Z</dcterms:modified>
</cp:coreProperties>
</file>