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EEEEEE"/>
    <a:srgbClr val="31708F"/>
    <a:srgbClr val="E0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1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9643-53D9-4270-A65A-77E2A983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55841-1792-40BC-B4AD-D2D576CB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AC18-3B05-4576-B6F9-4C8B71AA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3C52A-2536-457D-90C0-E1B47B9A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D06B-348D-48A3-938F-5A93DB9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3515-1A15-43AB-9ACE-1B205429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1940-3A6C-4262-9748-12CB30D56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9F89-60CB-4201-B733-FAA29C14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80B5-3679-4247-94FF-1DBBED3D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A3FC-A9D9-4DB7-97A6-24A7530B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2943C-C359-4D5E-B6CA-5762A9E00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9E549-EEB5-4C09-AD04-160F97421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4BC6-5547-4BDA-B194-64634410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B0EE-B192-442D-B5E6-FFD4D626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D7EE-DA2D-4B2E-92CD-A89DC29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917C-F353-4E95-B7DD-50CD6A27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581F-8240-480A-AD87-F14F3481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1333-273F-40DA-98E7-DF976DD6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4A4D-95B1-4CDF-BD89-571D68DF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BA75-562E-4000-A46C-57F0AD1F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B7E8-9285-4580-8839-491C345A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A713F-11CE-436D-AA2C-ABB3C457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713B-6BAE-4773-86EA-A3FA242E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3863-70B1-45A8-BC57-399D7719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BCE2-4370-47E6-952C-5ED78CD7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1249-DBAC-47D2-85C0-0A8956F8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A58-5355-4A01-8663-3ABAA6DF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3AFC-A8F7-4F62-973C-085E1F17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45EBD-4908-4CCF-9C1D-57F0FB6C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B9450-A335-441F-BF80-43FB7B4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0FCD5-6757-465E-B22E-A5E25554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6FF2-9151-46E3-9A35-FD629C06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F894-D4DB-42E1-A598-10D4A6EA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C0FB2-3424-4D72-BEC8-A962CFCC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9440F-AC11-4098-8E4E-0D8790479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DE993-50A1-4233-B78D-72EE2FF3F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1024-8E05-424D-B2A1-11818315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BCF40-B840-4013-B390-169D136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F9FAF-F023-4F04-B7DF-FEB8D344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37B1-0F99-4283-A679-DEE5DEBC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5485F-CAEB-4D60-A26D-51A2535D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31D3-C1E2-4BDB-8EB5-0000862B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7EBE0-DE5B-4279-BB65-579653A7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8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E8231-9AAE-499E-BA33-4E72C13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B9DC5-BCA0-4DA0-A7C0-BA9F407F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39DF-BAE6-4EFA-B97C-87BBCC5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030-12F5-47AA-A9CA-A66C5A9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AE81-1296-4E9D-85DA-FA19B945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533C3-1366-43D1-90A2-AE994CB6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F48-442A-431C-BBDF-CCFB25D4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00878-3FE9-4940-BA70-9E52873A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CE9F-D8E7-4D5D-BFB0-F0E7403F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15E3-3F63-4FF9-89E0-2BE1841C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DA420-F0D7-4A65-B356-B24126EC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04016-22E9-4816-8602-BB340872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C246E-695D-44EB-9862-3BFE1669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75BE5-488F-469F-A5BC-2F3C1C26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CCAC-6A3B-4210-B246-30480B85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FFA04-418E-4325-8CC1-12B5ABF9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D2188-CD6D-4592-944D-8E3E808D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29E-4BB0-4684-B94F-F7F497D4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0A30-3F00-4FC5-A39A-C6D0EF617BD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56B7-E0FF-4701-8045-AAA23D9F1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CD59-75D5-4F8D-9E63-7EAAA882D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C369-7608-4923-9CDE-C9A57B06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israa.edu.ps/Login.asp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ngall.com/mouse-cursor-click-png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ouse-cursor-click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8F15D51-D4EA-464F-A9BF-FD76D906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77" y="157609"/>
            <a:ext cx="6928846" cy="489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CFDEA97-A542-42C9-86AE-D24DD8AF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796" y="4946065"/>
            <a:ext cx="86405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نشرة إرشادية عن </a:t>
            </a:r>
            <a:r>
              <a:rPr kumimoji="0" lang="ar-SA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كيفية استخدام بوابة التعليم الإلكتروني الخاصة بجامعة الإسراء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3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https://elearning.israa.edu.ps/Login.aspx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72744-D01D-42E6-9241-286671430E41}"/>
              </a:ext>
            </a:extLst>
          </p:cNvPr>
          <p:cNvSpPr txBox="1"/>
          <p:nvPr/>
        </p:nvSpPr>
        <p:spPr>
          <a:xfrm>
            <a:off x="4554014" y="3300145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solidFill>
                  <a:srgbClr val="FF0000"/>
                </a:solidFill>
                <a:latin typeface="Bahij TheSansArabic Plain" panose="02040503050201020203" pitchFamily="18" charset="-78"/>
                <a:cs typeface="Bahij TheSansArabic Plain" panose="02040503050201020203" pitchFamily="18" charset="-78"/>
              </a:rPr>
              <a:t>كلية العلوم الإنسانية</a:t>
            </a:r>
            <a:endParaRPr lang="en-US" sz="2400" dirty="0">
              <a:solidFill>
                <a:srgbClr val="FF0000"/>
              </a:solidFill>
              <a:latin typeface="Bahij TheSansArabic Plain" panose="02040503050201020203" pitchFamily="18" charset="-78"/>
              <a:cs typeface="Bahij TheSansArabic Plain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246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A653B-F9B5-4F03-9FD9-6808F9FF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3" y="1068028"/>
            <a:ext cx="11746677" cy="5530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E41FBC-F7AE-4A7F-AF45-5819EF4B9E3A}"/>
              </a:ext>
            </a:extLst>
          </p:cNvPr>
          <p:cNvSpPr/>
          <p:nvPr/>
        </p:nvSpPr>
        <p:spPr>
          <a:xfrm>
            <a:off x="317500" y="1685924"/>
            <a:ext cx="9258300" cy="19716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8C1635-C486-4A91-A46C-178C71BD7C1F}"/>
              </a:ext>
            </a:extLst>
          </p:cNvPr>
          <p:cNvSpPr/>
          <p:nvPr/>
        </p:nvSpPr>
        <p:spPr>
          <a:xfrm>
            <a:off x="2222500" y="636396"/>
            <a:ext cx="4743509" cy="11416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بيانات المساق مثل محاضر المساق، رقم المساق، اسم المساق، نبذة عن المساق، وصف المساق والكتاب نقوم بالضغط على العنصر المراد مشاهدته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589B67-ABBE-41AE-9A09-763A8150BF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8603" y="3286441"/>
            <a:ext cx="1101953" cy="7423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7933260-A0AE-4841-AA7B-787C0949AB41}"/>
              </a:ext>
            </a:extLst>
          </p:cNvPr>
          <p:cNvSpPr/>
          <p:nvPr/>
        </p:nvSpPr>
        <p:spPr>
          <a:xfrm>
            <a:off x="7114319" y="814369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D9B250-B3AE-4DAE-817A-BB4C58BDE926}"/>
              </a:ext>
            </a:extLst>
          </p:cNvPr>
          <p:cNvSpPr/>
          <p:nvPr/>
        </p:nvSpPr>
        <p:spPr>
          <a:xfrm>
            <a:off x="9765476" y="1685924"/>
            <a:ext cx="2083623" cy="2472419"/>
          </a:xfrm>
          <a:prstGeom prst="rect">
            <a:avLst/>
          </a:prstGeom>
          <a:solidFill>
            <a:srgbClr val="E0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C83B4-B12D-48A7-ABB2-27FBD8E2701C}"/>
              </a:ext>
            </a:extLst>
          </p:cNvPr>
          <p:cNvSpPr/>
          <p:nvPr/>
        </p:nvSpPr>
        <p:spPr>
          <a:xfrm>
            <a:off x="558800" y="1206500"/>
            <a:ext cx="762000" cy="2413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1EB2B-44F5-4AED-BA91-9CC375E8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8" y="1293438"/>
            <a:ext cx="11465173" cy="5564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741F38-87B5-40AC-AEF3-D7A856CC5DEA}"/>
              </a:ext>
            </a:extLst>
          </p:cNvPr>
          <p:cNvSpPr/>
          <p:nvPr/>
        </p:nvSpPr>
        <p:spPr>
          <a:xfrm>
            <a:off x="405628" y="1390649"/>
            <a:ext cx="9258300" cy="54673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909ED6-B430-4EAA-9935-54359E6A7D3E}"/>
              </a:ext>
            </a:extLst>
          </p:cNvPr>
          <p:cNvSpPr/>
          <p:nvPr/>
        </p:nvSpPr>
        <p:spPr>
          <a:xfrm>
            <a:off x="7372291" y="4993760"/>
            <a:ext cx="4743509" cy="11416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الأسابيع الدراسية وهي عبارة عن 14 أسبوع حيث سيتم إضافة المصادر التعليمية في هذه النوافذ من قبل المحاضرين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A4B7FB-F60D-49C3-9D9D-3342B8E0B55C}"/>
              </a:ext>
            </a:extLst>
          </p:cNvPr>
          <p:cNvSpPr/>
          <p:nvPr/>
        </p:nvSpPr>
        <p:spPr>
          <a:xfrm>
            <a:off x="10284239" y="4157522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C50AC0-3FB6-44CB-8980-3F0DE81A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>
          <a:xfrm>
            <a:off x="361149" y="2070100"/>
            <a:ext cx="11469701" cy="430560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084C-EDEB-41A7-AC7C-A09916203336}"/>
              </a:ext>
            </a:extLst>
          </p:cNvPr>
          <p:cNvSpPr/>
          <p:nvPr/>
        </p:nvSpPr>
        <p:spPr>
          <a:xfrm>
            <a:off x="4622800" y="1765608"/>
            <a:ext cx="4737100" cy="457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6105AE-C250-4917-89B4-90F2DFF3A39C}"/>
              </a:ext>
            </a:extLst>
          </p:cNvPr>
          <p:cNvSpPr/>
          <p:nvPr/>
        </p:nvSpPr>
        <p:spPr>
          <a:xfrm>
            <a:off x="1568391" y="3838060"/>
            <a:ext cx="4743509" cy="11416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عدة مصادر تعليمية قام المحاضر بإضافتها للطلبة في الأسبوع الأول نقوم بالضغط على أيقونة التفاصيل لمشاهدة المحتوى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E87543-C102-4392-B929-048F385540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76103" y="3777220"/>
            <a:ext cx="1101953" cy="74231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69FEF2A-DBF8-41AB-BF13-10B48A980BD4}"/>
              </a:ext>
            </a:extLst>
          </p:cNvPr>
          <p:cNvSpPr/>
          <p:nvPr/>
        </p:nvSpPr>
        <p:spPr>
          <a:xfrm>
            <a:off x="6741550" y="871047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3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7A5B0-AABB-4FE0-8E9B-97CBC7D8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94" y="621879"/>
            <a:ext cx="8658806" cy="62612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3F0E37-5EAB-4198-B981-7FFCB2534585}"/>
              </a:ext>
            </a:extLst>
          </p:cNvPr>
          <p:cNvSpPr/>
          <p:nvPr/>
        </p:nvSpPr>
        <p:spPr>
          <a:xfrm>
            <a:off x="2216065" y="3833022"/>
            <a:ext cx="3194135" cy="69976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نضغط على الفيديو لمشاهدة المحتوى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6153AA-B5D0-4631-9D6D-1E23B02B1A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03420" y="3752522"/>
            <a:ext cx="1101953" cy="7423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BE2C30-4101-4878-A9FD-B844E28207D5}"/>
              </a:ext>
            </a:extLst>
          </p:cNvPr>
          <p:cNvSpPr/>
          <p:nvPr/>
        </p:nvSpPr>
        <p:spPr>
          <a:xfrm>
            <a:off x="1524000" y="5270500"/>
            <a:ext cx="8559800" cy="146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48254-7C56-4D7C-B1EF-738B76EBDD4B}"/>
              </a:ext>
            </a:extLst>
          </p:cNvPr>
          <p:cNvSpPr/>
          <p:nvPr/>
        </p:nvSpPr>
        <p:spPr>
          <a:xfrm>
            <a:off x="323764" y="5799874"/>
            <a:ext cx="3194135" cy="69976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قائمة بالطلاب الذين شاهدوا هذا المحتوى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C117A6-98E7-46BE-91B7-97DB002B233F}"/>
              </a:ext>
            </a:extLst>
          </p:cNvPr>
          <p:cNvSpPr/>
          <p:nvPr/>
        </p:nvSpPr>
        <p:spPr>
          <a:xfrm>
            <a:off x="2746842" y="3024978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1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7A5B0-AABB-4FE0-8E9B-97CBC7D8F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" b="27987"/>
          <a:stretch/>
        </p:blipFill>
        <p:spPr>
          <a:xfrm>
            <a:off x="1424993" y="73350"/>
            <a:ext cx="8691463" cy="4203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E0972F-7C83-4ACC-8D49-9EEE3B2B5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93" y="3312887"/>
            <a:ext cx="8829471" cy="315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07A25F-E957-483A-A758-15CDA4B1ECF1}"/>
              </a:ext>
            </a:extLst>
          </p:cNvPr>
          <p:cNvSpPr/>
          <p:nvPr/>
        </p:nvSpPr>
        <p:spPr>
          <a:xfrm>
            <a:off x="957942" y="3429787"/>
            <a:ext cx="9296521" cy="30379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87E29-11B8-4DB2-A2CF-994E7776A9D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90048" y="6115685"/>
            <a:ext cx="1101953" cy="7423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2EC8EE-F44C-47EC-A6BC-44004E5E5C50}"/>
              </a:ext>
            </a:extLst>
          </p:cNvPr>
          <p:cNvSpPr/>
          <p:nvPr/>
        </p:nvSpPr>
        <p:spPr>
          <a:xfrm>
            <a:off x="7290286" y="4377935"/>
            <a:ext cx="4743509" cy="114160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إذا كان لديك استفسار أو سؤال للمحاضر يمكنك إضافة تعليق عبر هذه النافذة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570635-62AB-405F-BC42-2D566E5B326F}"/>
              </a:ext>
            </a:extLst>
          </p:cNvPr>
          <p:cNvSpPr/>
          <p:nvPr/>
        </p:nvSpPr>
        <p:spPr>
          <a:xfrm>
            <a:off x="10582667" y="3446043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2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3B7836A2-A2F3-4178-BA8D-83B3F226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50" y="129857"/>
            <a:ext cx="9336770" cy="659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7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ADAC3-66BB-4534-8F7D-914DE0F24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10" y="171449"/>
            <a:ext cx="6916504" cy="651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9CE11-0DD3-4F45-85BD-8D149C952B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5015" y="368067"/>
            <a:ext cx="1205582" cy="877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4E0E74-B793-443B-BE9F-B322508D05BC}"/>
              </a:ext>
            </a:extLst>
          </p:cNvPr>
          <p:cNvSpPr/>
          <p:nvPr/>
        </p:nvSpPr>
        <p:spPr>
          <a:xfrm>
            <a:off x="2570350" y="1392151"/>
            <a:ext cx="2922484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نقوم بالدخول لموقع جامعة الإسراء على الشبكة العنكبوتية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FC9177-E96C-4293-B11E-603FAE7D7282}"/>
              </a:ext>
            </a:extLst>
          </p:cNvPr>
          <p:cNvSpPr/>
          <p:nvPr/>
        </p:nvSpPr>
        <p:spPr>
          <a:xfrm>
            <a:off x="1657350" y="1442085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51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85222-D055-4051-9B95-D9E2B24A1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0"/>
          <a:stretch/>
        </p:blipFill>
        <p:spPr>
          <a:xfrm>
            <a:off x="2396723" y="0"/>
            <a:ext cx="5753903" cy="484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F2879-12F2-45BC-88D7-9BB445B20C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82337" y="4527951"/>
            <a:ext cx="1205582" cy="877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741A9B-C269-4BAB-8674-FD4EDB474DD6}"/>
              </a:ext>
            </a:extLst>
          </p:cNvPr>
          <p:cNvSpPr/>
          <p:nvPr/>
        </p:nvSpPr>
        <p:spPr>
          <a:xfrm>
            <a:off x="4634758" y="5405351"/>
            <a:ext cx="2922484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نقوم بالضغط على أيقونة التعليم الإلكتروني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ACBD73-763B-4946-81B4-B255969BC101}"/>
              </a:ext>
            </a:extLst>
          </p:cNvPr>
          <p:cNvSpPr/>
          <p:nvPr/>
        </p:nvSpPr>
        <p:spPr>
          <a:xfrm>
            <a:off x="3721758" y="5455285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97FA5-DE3D-420B-B904-07C83791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523"/>
            <a:ext cx="12192000" cy="5328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9B17A-21E9-474C-A06E-6ADC2E69B5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5013" y="2399348"/>
            <a:ext cx="1205582" cy="877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44DE9F-A365-49A8-9317-913EE6E04647}"/>
              </a:ext>
            </a:extLst>
          </p:cNvPr>
          <p:cNvSpPr/>
          <p:nvPr/>
        </p:nvSpPr>
        <p:spPr>
          <a:xfrm>
            <a:off x="557434" y="3276748"/>
            <a:ext cx="2922484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نقوم بالضغط على أيقونة تسجيل الدخول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DCB30B-98F1-459A-92C8-5677EBB7A6E3}"/>
              </a:ext>
            </a:extLst>
          </p:cNvPr>
          <p:cNvSpPr/>
          <p:nvPr/>
        </p:nvSpPr>
        <p:spPr>
          <a:xfrm>
            <a:off x="3651823" y="3344290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5DAD7-00BA-4D37-BAF9-6F2EB2C3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53"/>
            <a:ext cx="12192000" cy="597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B3750-9F47-45CF-9E58-0AA3995386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113" y="3148648"/>
            <a:ext cx="1205582" cy="877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69C8F9-D379-4568-BB7F-4661CBC761B9}"/>
              </a:ext>
            </a:extLst>
          </p:cNvPr>
          <p:cNvSpPr/>
          <p:nvPr/>
        </p:nvSpPr>
        <p:spPr>
          <a:xfrm>
            <a:off x="341534" y="4026048"/>
            <a:ext cx="2922484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نقوم بإدخال </a:t>
            </a:r>
            <a:r>
              <a:rPr lang="ar-E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الرقم الجامعي وكلمة المرور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6D7EB-7718-4235-A6D0-FA36CC906927}"/>
              </a:ext>
            </a:extLst>
          </p:cNvPr>
          <p:cNvSpPr/>
          <p:nvPr/>
        </p:nvSpPr>
        <p:spPr>
          <a:xfrm>
            <a:off x="3435923" y="4093590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EF2BF7-7DE1-43C2-B88C-0EF6A971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870"/>
            <a:ext cx="12192000" cy="563192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89739-4EDE-4CE3-AD1E-5AA25DAD437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3714" y="6237370"/>
            <a:ext cx="1165453" cy="7423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F9022-7AF3-4721-ABD4-33E0DF72B9F9}"/>
              </a:ext>
            </a:extLst>
          </p:cNvPr>
          <p:cNvSpPr/>
          <p:nvPr/>
        </p:nvSpPr>
        <p:spPr>
          <a:xfrm>
            <a:off x="6299200" y="5590942"/>
            <a:ext cx="4038718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في حال وجود مشكلة في عملية تسجيل الدخول نقوم بالضغط على هذه الأيقونة ومراسلة دائرة التعليم الإلكتروني عبر صفحة الفيسبوك لتقديم الدعم الفني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08561-D70E-42E7-9F44-3353A8FF13F9}"/>
              </a:ext>
            </a:extLst>
          </p:cNvPr>
          <p:cNvSpPr/>
          <p:nvPr/>
        </p:nvSpPr>
        <p:spPr>
          <a:xfrm>
            <a:off x="10509823" y="5658484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3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2E015-CE9A-41A4-B141-D7B1692B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" y="128"/>
            <a:ext cx="11462656" cy="5960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EE83CB-CC5C-448E-9491-24D7469DF097}"/>
              </a:ext>
            </a:extLst>
          </p:cNvPr>
          <p:cNvSpPr/>
          <p:nvPr/>
        </p:nvSpPr>
        <p:spPr>
          <a:xfrm>
            <a:off x="9730415" y="1423483"/>
            <a:ext cx="2021840" cy="2380343"/>
          </a:xfrm>
          <a:prstGeom prst="rect">
            <a:avLst/>
          </a:prstGeom>
          <a:solidFill>
            <a:srgbClr val="E0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52CDF-4913-4BD0-ADF9-4FA1F0E979BD}"/>
              </a:ext>
            </a:extLst>
          </p:cNvPr>
          <p:cNvSpPr/>
          <p:nvPr/>
        </p:nvSpPr>
        <p:spPr>
          <a:xfrm>
            <a:off x="774700" y="990600"/>
            <a:ext cx="800100" cy="203200"/>
          </a:xfrm>
          <a:prstGeom prst="rect">
            <a:avLst/>
          </a:prstGeom>
          <a:solidFill>
            <a:srgbClr val="31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E9BBE-B4C8-4E20-93DE-72B6EC2D7C3E}"/>
              </a:ext>
            </a:extLst>
          </p:cNvPr>
          <p:cNvSpPr/>
          <p:nvPr/>
        </p:nvSpPr>
        <p:spPr>
          <a:xfrm>
            <a:off x="286371" y="2803525"/>
            <a:ext cx="9258300" cy="12509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8B547D-ABFB-4C5C-B3E9-01251C4B9C50}"/>
              </a:ext>
            </a:extLst>
          </p:cNvPr>
          <p:cNvSpPr/>
          <p:nvPr/>
        </p:nvSpPr>
        <p:spPr>
          <a:xfrm>
            <a:off x="9628221" y="3093357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9557EA-BE76-43F8-B7BB-B249ED687D28}"/>
              </a:ext>
            </a:extLst>
          </p:cNvPr>
          <p:cNvSpPr/>
          <p:nvPr/>
        </p:nvSpPr>
        <p:spPr>
          <a:xfrm>
            <a:off x="240479" y="2006050"/>
            <a:ext cx="4038718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البيانات الجامعية للطالب كالكلية والقسم والبرنامج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09227-FF3C-451F-A8B3-A3B70DD6FB09}"/>
              </a:ext>
            </a:extLst>
          </p:cNvPr>
          <p:cNvSpPr/>
          <p:nvPr/>
        </p:nvSpPr>
        <p:spPr>
          <a:xfrm>
            <a:off x="228600" y="4877424"/>
            <a:ext cx="9258300" cy="12509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E13678-D719-4C25-8FA2-20AF2B9B6E04}"/>
              </a:ext>
            </a:extLst>
          </p:cNvPr>
          <p:cNvSpPr/>
          <p:nvPr/>
        </p:nvSpPr>
        <p:spPr>
          <a:xfrm>
            <a:off x="240479" y="4222140"/>
            <a:ext cx="4038718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يظهر في هذه النافذة قائمة المساقات والمحاضرين يمكنك مراسلة المحاضرين عن طريق الضغط على هذه الأيقونة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E4D62-C0B0-469A-B0D8-1F709521FC31}"/>
              </a:ext>
            </a:extLst>
          </p:cNvPr>
          <p:cNvSpPr/>
          <p:nvPr/>
        </p:nvSpPr>
        <p:spPr>
          <a:xfrm>
            <a:off x="9537700" y="5131741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B674B6-87C8-4B84-A284-997A73D60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59838" y="5873677"/>
            <a:ext cx="1165453" cy="7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4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BB6663-6ED2-4EB8-A778-195EE7B2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0228"/>
            <a:ext cx="7744906" cy="629690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240D1-7B59-42C8-82D7-762D639A99D1}"/>
              </a:ext>
            </a:extLst>
          </p:cNvPr>
          <p:cNvSpPr/>
          <p:nvPr/>
        </p:nvSpPr>
        <p:spPr>
          <a:xfrm>
            <a:off x="8547100" y="1350627"/>
            <a:ext cx="889000" cy="203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EEEEE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8B843-D0A3-4326-916F-AD6F415CA6BF}"/>
              </a:ext>
            </a:extLst>
          </p:cNvPr>
          <p:cNvSpPr/>
          <p:nvPr/>
        </p:nvSpPr>
        <p:spPr>
          <a:xfrm>
            <a:off x="14748409" y="2014520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C025F5-A1AE-449A-A4DE-16D4CA2CE0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6945" y="5662923"/>
            <a:ext cx="1101953" cy="74231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14775FD-BC94-49B2-A7BA-1D1D5E55D136}"/>
              </a:ext>
            </a:extLst>
          </p:cNvPr>
          <p:cNvSpPr/>
          <p:nvPr/>
        </p:nvSpPr>
        <p:spPr>
          <a:xfrm>
            <a:off x="7173436" y="2124023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ECC275-168C-4A09-A0A4-332CD86F6B2B}"/>
              </a:ext>
            </a:extLst>
          </p:cNvPr>
          <p:cNvSpPr/>
          <p:nvPr/>
        </p:nvSpPr>
        <p:spPr>
          <a:xfrm>
            <a:off x="4910910" y="4036291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E83765-2042-4C65-BFF0-D0E09C8AC052}"/>
              </a:ext>
            </a:extLst>
          </p:cNvPr>
          <p:cNvSpPr/>
          <p:nvPr/>
        </p:nvSpPr>
        <p:spPr>
          <a:xfrm>
            <a:off x="4548851" y="5519607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315B8F8-BA48-47A9-A227-3A08A9EE5875}"/>
              </a:ext>
            </a:extLst>
          </p:cNvPr>
          <p:cNvSpPr/>
          <p:nvPr/>
        </p:nvSpPr>
        <p:spPr>
          <a:xfrm>
            <a:off x="5767922" y="4178849"/>
            <a:ext cx="3138037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نكتب نص الرسالة في هذه النافذة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DA68EB-7C0E-4A80-B22E-05EBA889AFF2}"/>
              </a:ext>
            </a:extLst>
          </p:cNvPr>
          <p:cNvSpPr/>
          <p:nvPr/>
        </p:nvSpPr>
        <p:spPr>
          <a:xfrm>
            <a:off x="3948301" y="2251056"/>
            <a:ext cx="3138037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نكتب عنوان الرسالة في هذه النافذة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6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7DD7B13-4C22-4D0F-B7E4-FA43757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11519-7097-4AC1-9D3E-567E7773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4" y="128"/>
            <a:ext cx="11462656" cy="5960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B0E06F-E02C-4538-B52F-92823612ACFF}"/>
              </a:ext>
            </a:extLst>
          </p:cNvPr>
          <p:cNvSpPr/>
          <p:nvPr/>
        </p:nvSpPr>
        <p:spPr>
          <a:xfrm>
            <a:off x="9730415" y="1423483"/>
            <a:ext cx="2021840" cy="2380343"/>
          </a:xfrm>
          <a:prstGeom prst="rect">
            <a:avLst/>
          </a:prstGeom>
          <a:solidFill>
            <a:srgbClr val="E0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DC6-E44D-4052-8271-A934D8ACCC53}"/>
              </a:ext>
            </a:extLst>
          </p:cNvPr>
          <p:cNvSpPr/>
          <p:nvPr/>
        </p:nvSpPr>
        <p:spPr>
          <a:xfrm>
            <a:off x="774700" y="990600"/>
            <a:ext cx="800100" cy="203200"/>
          </a:xfrm>
          <a:prstGeom prst="rect">
            <a:avLst/>
          </a:prstGeom>
          <a:solidFill>
            <a:srgbClr val="31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D96876-5CC8-434F-B169-5997F5EA7D06}"/>
              </a:ext>
            </a:extLst>
          </p:cNvPr>
          <p:cNvSpPr/>
          <p:nvPr/>
        </p:nvSpPr>
        <p:spPr>
          <a:xfrm>
            <a:off x="7683500" y="2770254"/>
            <a:ext cx="4279900" cy="8774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تظهر في هذه النافذة قائمة المساقات نضغط على المساق لمشاهدة المصادر التعليمية المضافة من قبل المحاضر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2266C4-A578-4BF5-A190-57EA496890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89303" y="4398951"/>
            <a:ext cx="1101953" cy="74231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4691292-1E8C-46A0-94BD-D1E2E7609F1D}"/>
              </a:ext>
            </a:extLst>
          </p:cNvPr>
          <p:cNvSpPr/>
          <p:nvPr/>
        </p:nvSpPr>
        <p:spPr>
          <a:xfrm>
            <a:off x="10203774" y="1915955"/>
            <a:ext cx="771057" cy="74231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8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247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Bahij TheSansArabic Plain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alsalibi</dc:creator>
  <cp:lastModifiedBy>ahmed alsalibi</cp:lastModifiedBy>
  <cp:revision>21</cp:revision>
  <dcterms:created xsi:type="dcterms:W3CDTF">2020-09-17T17:01:27Z</dcterms:created>
  <dcterms:modified xsi:type="dcterms:W3CDTF">2020-09-21T11:33:37Z</dcterms:modified>
</cp:coreProperties>
</file>