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4036" y="497586"/>
            <a:ext cx="1351661" cy="21640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005832" y="670941"/>
            <a:ext cx="189865" cy="32384"/>
          </a:xfrm>
          <a:custGeom>
            <a:avLst/>
            <a:gdLst/>
            <a:ahLst/>
            <a:cxnLst/>
            <a:rect l="l" t="t" r="r" b="b"/>
            <a:pathLst>
              <a:path w="189864" h="32384">
                <a:moveTo>
                  <a:pt x="170433" y="0"/>
                </a:moveTo>
                <a:lnTo>
                  <a:pt x="174878" y="1270"/>
                </a:lnTo>
                <a:lnTo>
                  <a:pt x="175513" y="1397"/>
                </a:lnTo>
                <a:lnTo>
                  <a:pt x="176783" y="1524"/>
                </a:lnTo>
                <a:lnTo>
                  <a:pt x="178053" y="1650"/>
                </a:lnTo>
                <a:lnTo>
                  <a:pt x="179704" y="2667"/>
                </a:lnTo>
                <a:lnTo>
                  <a:pt x="181863" y="4572"/>
                </a:lnTo>
                <a:lnTo>
                  <a:pt x="183895" y="6350"/>
                </a:lnTo>
                <a:lnTo>
                  <a:pt x="185673" y="7238"/>
                </a:lnTo>
                <a:lnTo>
                  <a:pt x="187070" y="7112"/>
                </a:lnTo>
                <a:lnTo>
                  <a:pt x="189864" y="15748"/>
                </a:lnTo>
                <a:lnTo>
                  <a:pt x="188975" y="16763"/>
                </a:lnTo>
                <a:lnTo>
                  <a:pt x="189610" y="20574"/>
                </a:lnTo>
                <a:lnTo>
                  <a:pt x="188087" y="21717"/>
                </a:lnTo>
                <a:lnTo>
                  <a:pt x="188087" y="24892"/>
                </a:lnTo>
                <a:lnTo>
                  <a:pt x="185927" y="25273"/>
                </a:lnTo>
                <a:lnTo>
                  <a:pt x="183514" y="27050"/>
                </a:lnTo>
                <a:lnTo>
                  <a:pt x="180847" y="30353"/>
                </a:lnTo>
                <a:lnTo>
                  <a:pt x="178053" y="30480"/>
                </a:lnTo>
                <a:lnTo>
                  <a:pt x="175640" y="30861"/>
                </a:lnTo>
                <a:lnTo>
                  <a:pt x="173481" y="31496"/>
                </a:lnTo>
                <a:lnTo>
                  <a:pt x="172084" y="31876"/>
                </a:lnTo>
                <a:lnTo>
                  <a:pt x="169544" y="31876"/>
                </a:lnTo>
                <a:lnTo>
                  <a:pt x="168147" y="31496"/>
                </a:lnTo>
                <a:lnTo>
                  <a:pt x="167893" y="30607"/>
                </a:lnTo>
                <a:lnTo>
                  <a:pt x="167639" y="29718"/>
                </a:lnTo>
                <a:lnTo>
                  <a:pt x="167766" y="29337"/>
                </a:lnTo>
                <a:lnTo>
                  <a:pt x="168528" y="29337"/>
                </a:lnTo>
                <a:lnTo>
                  <a:pt x="164591" y="29337"/>
                </a:lnTo>
                <a:lnTo>
                  <a:pt x="164591" y="28956"/>
                </a:lnTo>
                <a:lnTo>
                  <a:pt x="164718" y="28701"/>
                </a:lnTo>
                <a:lnTo>
                  <a:pt x="165100" y="28575"/>
                </a:lnTo>
                <a:lnTo>
                  <a:pt x="164718" y="28575"/>
                </a:lnTo>
                <a:lnTo>
                  <a:pt x="164337" y="28701"/>
                </a:lnTo>
                <a:lnTo>
                  <a:pt x="163956" y="28701"/>
                </a:lnTo>
                <a:lnTo>
                  <a:pt x="163067" y="27178"/>
                </a:lnTo>
                <a:lnTo>
                  <a:pt x="161162" y="26543"/>
                </a:lnTo>
                <a:lnTo>
                  <a:pt x="161670" y="23495"/>
                </a:lnTo>
                <a:lnTo>
                  <a:pt x="160527" y="22351"/>
                </a:lnTo>
                <a:lnTo>
                  <a:pt x="161162" y="21717"/>
                </a:lnTo>
                <a:lnTo>
                  <a:pt x="159257" y="21462"/>
                </a:lnTo>
                <a:lnTo>
                  <a:pt x="159257" y="11430"/>
                </a:lnTo>
                <a:lnTo>
                  <a:pt x="159257" y="9144"/>
                </a:lnTo>
                <a:lnTo>
                  <a:pt x="160527" y="7238"/>
                </a:lnTo>
                <a:lnTo>
                  <a:pt x="162940" y="5842"/>
                </a:lnTo>
                <a:lnTo>
                  <a:pt x="165480" y="4318"/>
                </a:lnTo>
                <a:lnTo>
                  <a:pt x="166877" y="3048"/>
                </a:lnTo>
                <a:lnTo>
                  <a:pt x="167258" y="2032"/>
                </a:lnTo>
                <a:lnTo>
                  <a:pt x="170433" y="0"/>
                </a:lnTo>
                <a:close/>
              </a:path>
              <a:path w="189864" h="32384">
                <a:moveTo>
                  <a:pt x="91058" y="0"/>
                </a:moveTo>
                <a:lnTo>
                  <a:pt x="94233" y="1016"/>
                </a:lnTo>
                <a:lnTo>
                  <a:pt x="96519" y="1270"/>
                </a:lnTo>
                <a:lnTo>
                  <a:pt x="98170" y="1778"/>
                </a:lnTo>
                <a:lnTo>
                  <a:pt x="103631" y="5714"/>
                </a:lnTo>
                <a:lnTo>
                  <a:pt x="105282" y="6858"/>
                </a:lnTo>
                <a:lnTo>
                  <a:pt x="107568" y="8128"/>
                </a:lnTo>
                <a:lnTo>
                  <a:pt x="110489" y="16001"/>
                </a:lnTo>
                <a:lnTo>
                  <a:pt x="109092" y="17272"/>
                </a:lnTo>
                <a:lnTo>
                  <a:pt x="109727" y="20574"/>
                </a:lnTo>
                <a:lnTo>
                  <a:pt x="108330" y="21717"/>
                </a:lnTo>
                <a:lnTo>
                  <a:pt x="108330" y="24892"/>
                </a:lnTo>
                <a:lnTo>
                  <a:pt x="106171" y="25273"/>
                </a:lnTo>
                <a:lnTo>
                  <a:pt x="103885" y="27050"/>
                </a:lnTo>
                <a:lnTo>
                  <a:pt x="101472" y="30353"/>
                </a:lnTo>
                <a:lnTo>
                  <a:pt x="98170" y="30607"/>
                </a:lnTo>
                <a:lnTo>
                  <a:pt x="95122" y="31114"/>
                </a:lnTo>
                <a:lnTo>
                  <a:pt x="92328" y="31876"/>
                </a:lnTo>
                <a:lnTo>
                  <a:pt x="90042" y="31623"/>
                </a:lnTo>
                <a:lnTo>
                  <a:pt x="88645" y="31114"/>
                </a:lnTo>
                <a:lnTo>
                  <a:pt x="88391" y="30480"/>
                </a:lnTo>
                <a:lnTo>
                  <a:pt x="88137" y="29718"/>
                </a:lnTo>
                <a:lnTo>
                  <a:pt x="88264" y="29337"/>
                </a:lnTo>
                <a:lnTo>
                  <a:pt x="89153" y="29337"/>
                </a:lnTo>
                <a:lnTo>
                  <a:pt x="85216" y="29337"/>
                </a:lnTo>
                <a:lnTo>
                  <a:pt x="85725" y="28575"/>
                </a:lnTo>
                <a:lnTo>
                  <a:pt x="85343" y="28575"/>
                </a:lnTo>
                <a:lnTo>
                  <a:pt x="84962" y="28701"/>
                </a:lnTo>
                <a:lnTo>
                  <a:pt x="84454" y="28701"/>
                </a:lnTo>
                <a:lnTo>
                  <a:pt x="83565" y="27178"/>
                </a:lnTo>
                <a:lnTo>
                  <a:pt x="81533" y="26670"/>
                </a:lnTo>
                <a:lnTo>
                  <a:pt x="81914" y="23749"/>
                </a:lnTo>
                <a:lnTo>
                  <a:pt x="80771" y="22098"/>
                </a:lnTo>
                <a:lnTo>
                  <a:pt x="81533" y="21462"/>
                </a:lnTo>
                <a:lnTo>
                  <a:pt x="79882" y="21336"/>
                </a:lnTo>
                <a:lnTo>
                  <a:pt x="79882" y="11430"/>
                </a:lnTo>
                <a:lnTo>
                  <a:pt x="79882" y="9144"/>
                </a:lnTo>
                <a:lnTo>
                  <a:pt x="81025" y="7366"/>
                </a:lnTo>
                <a:lnTo>
                  <a:pt x="83565" y="5842"/>
                </a:lnTo>
                <a:lnTo>
                  <a:pt x="85978" y="4445"/>
                </a:lnTo>
                <a:lnTo>
                  <a:pt x="87375" y="3175"/>
                </a:lnTo>
                <a:lnTo>
                  <a:pt x="87756" y="2032"/>
                </a:lnTo>
                <a:lnTo>
                  <a:pt x="91058" y="0"/>
                </a:lnTo>
                <a:close/>
              </a:path>
              <a:path w="189864" h="32384">
                <a:moveTo>
                  <a:pt x="11556" y="0"/>
                </a:moveTo>
                <a:lnTo>
                  <a:pt x="14350" y="1016"/>
                </a:lnTo>
                <a:lnTo>
                  <a:pt x="16509" y="1524"/>
                </a:lnTo>
                <a:lnTo>
                  <a:pt x="17906" y="1524"/>
                </a:lnTo>
                <a:lnTo>
                  <a:pt x="20319" y="2539"/>
                </a:lnTo>
                <a:lnTo>
                  <a:pt x="21970" y="3683"/>
                </a:lnTo>
                <a:lnTo>
                  <a:pt x="22987" y="4699"/>
                </a:lnTo>
                <a:lnTo>
                  <a:pt x="24002" y="5842"/>
                </a:lnTo>
                <a:lnTo>
                  <a:pt x="25653" y="6858"/>
                </a:lnTo>
                <a:lnTo>
                  <a:pt x="28066" y="8000"/>
                </a:lnTo>
                <a:lnTo>
                  <a:pt x="30606" y="15748"/>
                </a:lnTo>
                <a:lnTo>
                  <a:pt x="29717" y="16763"/>
                </a:lnTo>
                <a:lnTo>
                  <a:pt x="30352" y="20700"/>
                </a:lnTo>
                <a:lnTo>
                  <a:pt x="28701" y="21844"/>
                </a:lnTo>
                <a:lnTo>
                  <a:pt x="28701" y="24892"/>
                </a:lnTo>
                <a:lnTo>
                  <a:pt x="26796" y="25273"/>
                </a:lnTo>
                <a:lnTo>
                  <a:pt x="24383" y="27050"/>
                </a:lnTo>
                <a:lnTo>
                  <a:pt x="21716" y="30353"/>
                </a:lnTo>
                <a:lnTo>
                  <a:pt x="18287" y="30607"/>
                </a:lnTo>
                <a:lnTo>
                  <a:pt x="15239" y="31114"/>
                </a:lnTo>
                <a:lnTo>
                  <a:pt x="12445" y="31876"/>
                </a:lnTo>
                <a:lnTo>
                  <a:pt x="10159" y="31623"/>
                </a:lnTo>
                <a:lnTo>
                  <a:pt x="8889" y="31114"/>
                </a:lnTo>
                <a:lnTo>
                  <a:pt x="8508" y="30480"/>
                </a:lnTo>
                <a:lnTo>
                  <a:pt x="8254" y="29718"/>
                </a:lnTo>
                <a:lnTo>
                  <a:pt x="8508" y="29337"/>
                </a:lnTo>
                <a:lnTo>
                  <a:pt x="9270" y="29337"/>
                </a:lnTo>
                <a:lnTo>
                  <a:pt x="5460" y="29337"/>
                </a:lnTo>
                <a:lnTo>
                  <a:pt x="5460" y="28956"/>
                </a:lnTo>
                <a:lnTo>
                  <a:pt x="5587" y="28701"/>
                </a:lnTo>
                <a:lnTo>
                  <a:pt x="5841" y="28575"/>
                </a:lnTo>
                <a:lnTo>
                  <a:pt x="4190" y="27178"/>
                </a:lnTo>
                <a:lnTo>
                  <a:pt x="2031" y="26543"/>
                </a:lnTo>
                <a:lnTo>
                  <a:pt x="2412" y="23749"/>
                </a:lnTo>
                <a:lnTo>
                  <a:pt x="1142" y="22098"/>
                </a:lnTo>
                <a:lnTo>
                  <a:pt x="2031" y="21717"/>
                </a:lnTo>
                <a:lnTo>
                  <a:pt x="0" y="21462"/>
                </a:lnTo>
                <a:lnTo>
                  <a:pt x="0" y="11430"/>
                </a:lnTo>
                <a:lnTo>
                  <a:pt x="0" y="9144"/>
                </a:lnTo>
                <a:lnTo>
                  <a:pt x="1269" y="7238"/>
                </a:lnTo>
                <a:lnTo>
                  <a:pt x="3809" y="5842"/>
                </a:lnTo>
                <a:lnTo>
                  <a:pt x="6350" y="4445"/>
                </a:lnTo>
                <a:lnTo>
                  <a:pt x="7746" y="3175"/>
                </a:lnTo>
                <a:lnTo>
                  <a:pt x="8127" y="2032"/>
                </a:lnTo>
                <a:lnTo>
                  <a:pt x="11556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3913" y="491998"/>
            <a:ext cx="510667" cy="22047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8702" y="502412"/>
            <a:ext cx="449326" cy="21691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1981200"/>
            <a:ext cx="7239000" cy="44157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7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9279" y="1237234"/>
            <a:ext cx="288544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3717"/>
            <a:ext cx="80721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6.png"/><Relationship Id="rId7" Type="http://schemas.openxmlformats.org/officeDocument/2006/relationships/image" Target="../media/image58.png"/><Relationship Id="rId12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78.png"/><Relationship Id="rId5" Type="http://schemas.openxmlformats.org/officeDocument/2006/relationships/image" Target="../media/image56.png"/><Relationship Id="rId10" Type="http://schemas.openxmlformats.org/officeDocument/2006/relationships/image" Target="../media/image77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71.png"/><Relationship Id="rId12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83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82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69.pn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7.png"/><Relationship Id="rId7" Type="http://schemas.openxmlformats.org/officeDocument/2006/relationships/image" Target="../media/image58.png"/><Relationship Id="rId12" Type="http://schemas.openxmlformats.org/officeDocument/2006/relationships/image" Target="../media/image8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88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3.png"/><Relationship Id="rId3" Type="http://schemas.openxmlformats.org/officeDocument/2006/relationships/image" Target="../media/image81.png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69.pn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57.png"/><Relationship Id="rId12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93.png"/><Relationship Id="rId9" Type="http://schemas.openxmlformats.org/officeDocument/2006/relationships/image" Target="../media/image59.png"/><Relationship Id="rId1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7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57.png"/><Relationship Id="rId12" Type="http://schemas.openxmlformats.org/officeDocument/2006/relationships/image" Target="../media/image144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77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143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84.png"/><Relationship Id="rId7" Type="http://schemas.openxmlformats.org/officeDocument/2006/relationships/image" Target="../media/image15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0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3.jp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12769" y="3361563"/>
            <a:ext cx="2070735" cy="295275"/>
            <a:chOff x="3612769" y="3361563"/>
            <a:chExt cx="207073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8103" y="3366897"/>
              <a:ext cx="2059686" cy="284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435" y="3361563"/>
              <a:ext cx="1821688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2769" y="3399790"/>
              <a:ext cx="180848" cy="1808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917060" y="4121022"/>
            <a:ext cx="1485900" cy="200660"/>
            <a:chOff x="3917060" y="4121022"/>
            <a:chExt cx="1485900" cy="2006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2394" y="4126356"/>
              <a:ext cx="1474724" cy="1896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532" y="4137278"/>
              <a:ext cx="502920" cy="182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7060" y="4121022"/>
              <a:ext cx="909065" cy="20027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803525" y="4824603"/>
            <a:ext cx="3712210" cy="228600"/>
            <a:chOff x="2803525" y="4824603"/>
            <a:chExt cx="3712210" cy="2286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08858" y="4829937"/>
              <a:ext cx="3701288" cy="2175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7729" y="4824603"/>
              <a:ext cx="286004" cy="2174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3525" y="4824603"/>
              <a:ext cx="1514475" cy="2268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3913" y="4852543"/>
              <a:ext cx="1497711" cy="20027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34633" y="4862830"/>
              <a:ext cx="180848" cy="180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710" y="522477"/>
            <a:ext cx="583946" cy="1964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5365" y="538098"/>
            <a:ext cx="177292" cy="1757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1267" y="3359784"/>
            <a:ext cx="2176906" cy="30410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28977" y="4303648"/>
            <a:ext cx="2196465" cy="473075"/>
            <a:chOff x="1728977" y="4303648"/>
            <a:chExt cx="2196465" cy="47307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1" y="4308982"/>
              <a:ext cx="2185797" cy="462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476" y="4495799"/>
              <a:ext cx="157225" cy="2136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30" y="4488814"/>
              <a:ext cx="136525" cy="866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4311" y="43303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6" y="4303648"/>
              <a:ext cx="107822" cy="9905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595247" y="5254244"/>
            <a:ext cx="2483485" cy="851535"/>
            <a:chOff x="1595247" y="5254244"/>
            <a:chExt cx="2483485" cy="85153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81" y="5259578"/>
              <a:ext cx="2472309" cy="840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95220" y="5619775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31"/>
                  </a:moveTo>
                  <a:lnTo>
                    <a:pt x="725701" y="16539"/>
                  </a:lnTo>
                  <a:lnTo>
                    <a:pt x="695578" y="39960"/>
                  </a:lnTo>
                  <a:lnTo>
                    <a:pt x="674671" y="74468"/>
                  </a:lnTo>
                  <a:lnTo>
                    <a:pt x="661669" y="116382"/>
                  </a:lnTo>
                  <a:lnTo>
                    <a:pt x="655722" y="162315"/>
                  </a:lnTo>
                  <a:lnTo>
                    <a:pt x="655319" y="178003"/>
                  </a:lnTo>
                  <a:lnTo>
                    <a:pt x="655655" y="194560"/>
                  </a:lnTo>
                  <a:lnTo>
                    <a:pt x="660781" y="242887"/>
                  </a:lnTo>
                  <a:lnTo>
                    <a:pt x="672639" y="286366"/>
                  </a:lnTo>
                  <a:lnTo>
                    <a:pt x="692499" y="321394"/>
                  </a:lnTo>
                  <a:lnTo>
                    <a:pt x="733663" y="349896"/>
                  </a:lnTo>
                  <a:lnTo>
                    <a:pt x="761873" y="353618"/>
                  </a:lnTo>
                  <a:lnTo>
                    <a:pt x="769612" y="353338"/>
                  </a:lnTo>
                  <a:lnTo>
                    <a:pt x="806751" y="343273"/>
                  </a:lnTo>
                  <a:lnTo>
                    <a:pt x="845034" y="315868"/>
                  </a:lnTo>
                  <a:lnTo>
                    <a:pt x="878776" y="279333"/>
                  </a:lnTo>
                  <a:lnTo>
                    <a:pt x="888110" y="267893"/>
                  </a:lnTo>
                  <a:lnTo>
                    <a:pt x="888110" y="91681"/>
                  </a:lnTo>
                  <a:lnTo>
                    <a:pt x="856646" y="55962"/>
                  </a:lnTo>
                  <a:lnTo>
                    <a:pt x="826516" y="29768"/>
                  </a:lnTo>
                  <a:lnTo>
                    <a:pt x="780831" y="9671"/>
                  </a:lnTo>
                  <a:lnTo>
                    <a:pt x="764921" y="833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63"/>
                  </a:lnTo>
                  <a:lnTo>
                    <a:pt x="50530" y="27231"/>
                  </a:lnTo>
                  <a:lnTo>
                    <a:pt x="24683" y="60273"/>
                  </a:lnTo>
                  <a:lnTo>
                    <a:pt x="8128" y="104470"/>
                  </a:lnTo>
                  <a:lnTo>
                    <a:pt x="519" y="159223"/>
                  </a:lnTo>
                  <a:lnTo>
                    <a:pt x="0" y="179781"/>
                  </a:lnTo>
                  <a:lnTo>
                    <a:pt x="424" y="199038"/>
                  </a:lnTo>
                  <a:lnTo>
                    <a:pt x="6604" y="252107"/>
                  </a:lnTo>
                  <a:lnTo>
                    <a:pt x="20927" y="296820"/>
                  </a:lnTo>
                  <a:lnTo>
                    <a:pt x="44926" y="331212"/>
                  </a:lnTo>
                  <a:lnTo>
                    <a:pt x="80547" y="353223"/>
                  </a:lnTo>
                  <a:lnTo>
                    <a:pt x="129286" y="360756"/>
                  </a:lnTo>
                  <a:lnTo>
                    <a:pt x="145672" y="359994"/>
                  </a:lnTo>
                  <a:lnTo>
                    <a:pt x="188213" y="348551"/>
                  </a:lnTo>
                  <a:lnTo>
                    <a:pt x="220664" y="324053"/>
                  </a:lnTo>
                  <a:lnTo>
                    <a:pt x="243220" y="287458"/>
                  </a:lnTo>
                  <a:lnTo>
                    <a:pt x="256464" y="239777"/>
                  </a:lnTo>
                  <a:lnTo>
                    <a:pt x="260857" y="181571"/>
                  </a:lnTo>
                  <a:lnTo>
                    <a:pt x="260455" y="162314"/>
                  </a:lnTo>
                  <a:lnTo>
                    <a:pt x="254507" y="109232"/>
                  </a:lnTo>
                  <a:lnTo>
                    <a:pt x="240327" y="64532"/>
                  </a:lnTo>
                  <a:lnTo>
                    <a:pt x="216090" y="30064"/>
                  </a:lnTo>
                  <a:lnTo>
                    <a:pt x="180685" y="7699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8494" y="5601944"/>
              <a:ext cx="234442" cy="145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00581" y="52595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72"/>
                  </a:lnTo>
                  <a:lnTo>
                    <a:pt x="2457958" y="398297"/>
                  </a:lnTo>
                  <a:lnTo>
                    <a:pt x="2468705" y="448006"/>
                  </a:lnTo>
                  <a:lnTo>
                    <a:pt x="2472309" y="501878"/>
                  </a:lnTo>
                  <a:lnTo>
                    <a:pt x="2472309" y="525691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7"/>
                  </a:lnTo>
                  <a:lnTo>
                    <a:pt x="1951942" y="583142"/>
                  </a:lnTo>
                  <a:lnTo>
                    <a:pt x="1950846" y="547128"/>
                  </a:lnTo>
                  <a:lnTo>
                    <a:pt x="1951991" y="512579"/>
                  </a:lnTo>
                  <a:lnTo>
                    <a:pt x="1961187" y="448728"/>
                  </a:lnTo>
                  <a:lnTo>
                    <a:pt x="1979547" y="392083"/>
                  </a:lnTo>
                  <a:lnTo>
                    <a:pt x="2006355" y="343849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43"/>
                  </a:lnTo>
                  <a:lnTo>
                    <a:pt x="1192911" y="410197"/>
                  </a:lnTo>
                  <a:lnTo>
                    <a:pt x="1205483" y="468985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7"/>
                  </a:lnTo>
                  <a:lnTo>
                    <a:pt x="641508" y="580685"/>
                  </a:lnTo>
                  <a:lnTo>
                    <a:pt x="640461" y="546531"/>
                  </a:lnTo>
                  <a:lnTo>
                    <a:pt x="641602" y="513320"/>
                  </a:lnTo>
                  <a:lnTo>
                    <a:pt x="650694" y="451255"/>
                  </a:lnTo>
                  <a:lnTo>
                    <a:pt x="668885" y="395280"/>
                  </a:lnTo>
                  <a:lnTo>
                    <a:pt x="696126" y="347080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2"/>
                  </a:lnTo>
                  <a:lnTo>
                    <a:pt x="189505" y="308443"/>
                  </a:lnTo>
                  <a:lnTo>
                    <a:pt x="176484" y="357706"/>
                  </a:lnTo>
                  <a:lnTo>
                    <a:pt x="169868" y="413361"/>
                  </a:lnTo>
                  <a:lnTo>
                    <a:pt x="169037" y="443534"/>
                  </a:lnTo>
                  <a:lnTo>
                    <a:pt x="169918" y="476336"/>
                  </a:lnTo>
                  <a:lnTo>
                    <a:pt x="176966" y="535124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41"/>
                  </a:lnTo>
                  <a:lnTo>
                    <a:pt x="5984" y="542363"/>
                  </a:lnTo>
                  <a:lnTo>
                    <a:pt x="1498" y="498607"/>
                  </a:lnTo>
                  <a:lnTo>
                    <a:pt x="0" y="451878"/>
                  </a:lnTo>
                  <a:lnTo>
                    <a:pt x="1641" y="404144"/>
                  </a:lnTo>
                  <a:lnTo>
                    <a:pt x="6556" y="359176"/>
                  </a:lnTo>
                  <a:lnTo>
                    <a:pt x="14733" y="316963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1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25"/>
                  </a:lnTo>
                  <a:lnTo>
                    <a:pt x="1297558" y="548309"/>
                  </a:lnTo>
                  <a:lnTo>
                    <a:pt x="1298511" y="513786"/>
                  </a:lnTo>
                  <a:lnTo>
                    <a:pt x="1306131" y="450088"/>
                  </a:lnTo>
                  <a:lnTo>
                    <a:pt x="1321278" y="393679"/>
                  </a:lnTo>
                  <a:lnTo>
                    <a:pt x="1343427" y="345463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340" y="1465834"/>
            <a:ext cx="377253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670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week 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50.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574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working hours,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it will </a:t>
            </a: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salary.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hours 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hours,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10% </a:t>
            </a:r>
            <a:r>
              <a:rPr sz="1800" spc="-5" dirty="0">
                <a:latin typeface="Calibri"/>
                <a:cs typeface="Calibri"/>
              </a:rPr>
              <a:t>deduction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44720" y="1828800"/>
            <a:ext cx="3476625" cy="4000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5067" y="2530855"/>
            <a:ext cx="3543299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7383" y="217932"/>
            <a:ext cx="288290" cy="6544309"/>
            <a:chOff x="8787383" y="217932"/>
            <a:chExt cx="288290" cy="65443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3102" y="217932"/>
              <a:ext cx="152235" cy="65440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98711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7383" y="827529"/>
              <a:ext cx="105155" cy="5782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9199" y="838199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04691" y="480313"/>
            <a:ext cx="2157095" cy="310515"/>
            <a:chOff x="3504691" y="480313"/>
            <a:chExt cx="2157095" cy="3105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0025" y="485774"/>
              <a:ext cx="2151253" cy="299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0385" y="491108"/>
              <a:ext cx="286131" cy="217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4691" y="480313"/>
              <a:ext cx="1543050" cy="31051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5891" y="529336"/>
            <a:ext cx="180721" cy="18072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2140" y="1713941"/>
            <a:ext cx="730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" y="2438400"/>
            <a:ext cx="2057400" cy="1371600"/>
          </a:xfrm>
          <a:prstGeom prst="rect">
            <a:avLst/>
          </a:prstGeom>
          <a:ln w="76200">
            <a:solidFill>
              <a:srgbClr val="C3D59B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condition_1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0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400" y="4114800"/>
            <a:ext cx="2057400" cy="1371600"/>
          </a:xfrm>
          <a:prstGeom prst="rect">
            <a:avLst/>
          </a:prstGeom>
          <a:ln w="76200">
            <a:solidFill>
              <a:srgbClr val="C0504D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Calibri"/>
                <a:cs typeface="Calibri"/>
              </a:rPr>
              <a:t>else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condition_2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Action_2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34592" y="1725154"/>
            <a:ext cx="1551940" cy="1544320"/>
            <a:chOff x="5434592" y="1725154"/>
            <a:chExt cx="1551940" cy="154432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4592" y="1725154"/>
              <a:ext cx="1551414" cy="15438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86399" y="17526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900" y="0"/>
                  </a:moveTo>
                  <a:lnTo>
                    <a:pt x="0" y="723900"/>
                  </a:lnTo>
                  <a:lnTo>
                    <a:pt x="723900" y="1447800"/>
                  </a:lnTo>
                  <a:lnTo>
                    <a:pt x="1447800" y="7239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399" y="17526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723900" y="0"/>
                  </a:lnTo>
                  <a:lnTo>
                    <a:pt x="1447800" y="723900"/>
                  </a:lnTo>
                  <a:lnTo>
                    <a:pt x="723900" y="1447800"/>
                  </a:lnTo>
                  <a:lnTo>
                    <a:pt x="0" y="723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05653" y="1999234"/>
            <a:ext cx="11315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ondit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_1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62990" y="2433637"/>
            <a:ext cx="3380104" cy="1521460"/>
            <a:chOff x="4062990" y="2433637"/>
            <a:chExt cx="3380104" cy="1521460"/>
          </a:xfrm>
        </p:grpSpPr>
        <p:sp>
          <p:nvSpPr>
            <p:cNvPr id="22" name="object 22"/>
            <p:cNvSpPr/>
            <p:nvPr/>
          </p:nvSpPr>
          <p:spPr>
            <a:xfrm>
              <a:off x="7339711" y="2438400"/>
              <a:ext cx="103505" cy="914400"/>
            </a:xfrm>
            <a:custGeom>
              <a:avLst/>
              <a:gdLst/>
              <a:ahLst/>
              <a:cxnLst/>
              <a:rect l="l" t="t" r="r" b="b"/>
              <a:pathLst>
                <a:path w="103504" h="914400">
                  <a:moveTo>
                    <a:pt x="7112" y="818388"/>
                  </a:moveTo>
                  <a:lnTo>
                    <a:pt x="1016" y="821944"/>
                  </a:lnTo>
                  <a:lnTo>
                    <a:pt x="0" y="825753"/>
                  </a:lnTo>
                  <a:lnTo>
                    <a:pt x="51689" y="914400"/>
                  </a:lnTo>
                  <a:lnTo>
                    <a:pt x="59020" y="901826"/>
                  </a:lnTo>
                  <a:lnTo>
                    <a:pt x="45339" y="901826"/>
                  </a:lnTo>
                  <a:lnTo>
                    <a:pt x="45339" y="878404"/>
                  </a:lnTo>
                  <a:lnTo>
                    <a:pt x="10922" y="819403"/>
                  </a:lnTo>
                  <a:lnTo>
                    <a:pt x="7112" y="818388"/>
                  </a:lnTo>
                  <a:close/>
                </a:path>
                <a:path w="103504" h="914400">
                  <a:moveTo>
                    <a:pt x="45339" y="878404"/>
                  </a:moveTo>
                  <a:lnTo>
                    <a:pt x="45339" y="901826"/>
                  </a:lnTo>
                  <a:lnTo>
                    <a:pt x="58039" y="901826"/>
                  </a:lnTo>
                  <a:lnTo>
                    <a:pt x="58039" y="898651"/>
                  </a:lnTo>
                  <a:lnTo>
                    <a:pt x="46228" y="898651"/>
                  </a:lnTo>
                  <a:lnTo>
                    <a:pt x="51689" y="889290"/>
                  </a:lnTo>
                  <a:lnTo>
                    <a:pt x="45339" y="878404"/>
                  </a:lnTo>
                  <a:close/>
                </a:path>
                <a:path w="103504" h="914400">
                  <a:moveTo>
                    <a:pt x="96266" y="818388"/>
                  </a:moveTo>
                  <a:lnTo>
                    <a:pt x="92456" y="819403"/>
                  </a:lnTo>
                  <a:lnTo>
                    <a:pt x="58039" y="878404"/>
                  </a:lnTo>
                  <a:lnTo>
                    <a:pt x="58039" y="901826"/>
                  </a:lnTo>
                  <a:lnTo>
                    <a:pt x="59020" y="901826"/>
                  </a:lnTo>
                  <a:lnTo>
                    <a:pt x="103378" y="825753"/>
                  </a:lnTo>
                  <a:lnTo>
                    <a:pt x="102362" y="821944"/>
                  </a:lnTo>
                  <a:lnTo>
                    <a:pt x="96266" y="818388"/>
                  </a:lnTo>
                  <a:close/>
                </a:path>
                <a:path w="103504" h="914400">
                  <a:moveTo>
                    <a:pt x="51689" y="889290"/>
                  </a:moveTo>
                  <a:lnTo>
                    <a:pt x="46228" y="898651"/>
                  </a:lnTo>
                  <a:lnTo>
                    <a:pt x="57150" y="898651"/>
                  </a:lnTo>
                  <a:lnTo>
                    <a:pt x="51689" y="889290"/>
                  </a:lnTo>
                  <a:close/>
                </a:path>
                <a:path w="103504" h="914400">
                  <a:moveTo>
                    <a:pt x="58039" y="878404"/>
                  </a:moveTo>
                  <a:lnTo>
                    <a:pt x="51689" y="889290"/>
                  </a:lnTo>
                  <a:lnTo>
                    <a:pt x="57150" y="898651"/>
                  </a:lnTo>
                  <a:lnTo>
                    <a:pt x="58039" y="898651"/>
                  </a:lnTo>
                  <a:lnTo>
                    <a:pt x="58039" y="878404"/>
                  </a:lnTo>
                  <a:close/>
                </a:path>
                <a:path w="103504" h="914400">
                  <a:moveTo>
                    <a:pt x="58039" y="0"/>
                  </a:moveTo>
                  <a:lnTo>
                    <a:pt x="45339" y="0"/>
                  </a:lnTo>
                  <a:lnTo>
                    <a:pt x="45339" y="878404"/>
                  </a:lnTo>
                  <a:lnTo>
                    <a:pt x="51689" y="889290"/>
                  </a:lnTo>
                  <a:lnTo>
                    <a:pt x="58039" y="87840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34200" y="24384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2990" y="3397023"/>
              <a:ext cx="2237219" cy="486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8620" y="3389375"/>
              <a:ext cx="2014727" cy="5654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14800" y="3429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7"/>
                  </a:lnTo>
                  <a:lnTo>
                    <a:pt x="2114994" y="362394"/>
                  </a:lnTo>
                  <a:lnTo>
                    <a:pt x="2128607" y="342209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90"/>
                  </a:lnTo>
                  <a:lnTo>
                    <a:pt x="2114994" y="18605"/>
                  </a:lnTo>
                  <a:lnTo>
                    <a:pt x="2094809" y="4992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4800" y="3429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2"/>
                  </a:lnTo>
                  <a:lnTo>
                    <a:pt x="2114994" y="18605"/>
                  </a:lnTo>
                  <a:lnTo>
                    <a:pt x="2128607" y="38790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09"/>
                  </a:lnTo>
                  <a:lnTo>
                    <a:pt x="2114994" y="362394"/>
                  </a:lnTo>
                  <a:lnTo>
                    <a:pt x="2094809" y="376007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67021" y="3455034"/>
            <a:ext cx="162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68440" y="3311652"/>
            <a:ext cx="1569720" cy="1571625"/>
            <a:chOff x="6568440" y="3311652"/>
            <a:chExt cx="1569720" cy="157162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8440" y="3311652"/>
              <a:ext cx="1569720" cy="15712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629400" y="33528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900" y="0"/>
                  </a:moveTo>
                  <a:lnTo>
                    <a:pt x="0" y="723900"/>
                  </a:lnTo>
                  <a:lnTo>
                    <a:pt x="723900" y="1447800"/>
                  </a:lnTo>
                  <a:lnTo>
                    <a:pt x="1447800" y="7239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9400" y="33528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723900" y="0"/>
                  </a:lnTo>
                  <a:lnTo>
                    <a:pt x="1447800" y="723900"/>
                  </a:lnTo>
                  <a:lnTo>
                    <a:pt x="723900" y="1447800"/>
                  </a:lnTo>
                  <a:lnTo>
                    <a:pt x="0" y="723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25233" y="3618738"/>
            <a:ext cx="11315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ondi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on_2  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68900" y="5854700"/>
            <a:ext cx="2159000" cy="406400"/>
            <a:chOff x="5168900" y="5854700"/>
            <a:chExt cx="2159000" cy="406400"/>
          </a:xfrm>
        </p:grpSpPr>
        <p:sp>
          <p:nvSpPr>
            <p:cNvPr id="35" name="object 35"/>
            <p:cNvSpPr/>
            <p:nvPr/>
          </p:nvSpPr>
          <p:spPr>
            <a:xfrm>
              <a:off x="5181600" y="58674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0"/>
                  </a:lnTo>
                  <a:lnTo>
                    <a:pt x="18605" y="18600"/>
                  </a:lnTo>
                  <a:lnTo>
                    <a:pt x="4992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14"/>
                  </a:lnTo>
                  <a:lnTo>
                    <a:pt x="18605" y="362399"/>
                  </a:lnTo>
                  <a:lnTo>
                    <a:pt x="38790" y="376009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9"/>
                  </a:lnTo>
                  <a:lnTo>
                    <a:pt x="2114994" y="362399"/>
                  </a:lnTo>
                  <a:lnTo>
                    <a:pt x="2128607" y="342214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85"/>
                  </a:lnTo>
                  <a:lnTo>
                    <a:pt x="2114994" y="18600"/>
                  </a:lnTo>
                  <a:lnTo>
                    <a:pt x="2094809" y="499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81600" y="58674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85"/>
                  </a:lnTo>
                  <a:lnTo>
                    <a:pt x="18605" y="18600"/>
                  </a:lnTo>
                  <a:lnTo>
                    <a:pt x="38790" y="4990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0"/>
                  </a:lnTo>
                  <a:lnTo>
                    <a:pt x="2114994" y="18600"/>
                  </a:lnTo>
                  <a:lnTo>
                    <a:pt x="2128607" y="38785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14"/>
                  </a:lnTo>
                  <a:lnTo>
                    <a:pt x="2114994" y="362399"/>
                  </a:lnTo>
                  <a:lnTo>
                    <a:pt x="2094809" y="376009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9"/>
                  </a:lnTo>
                  <a:lnTo>
                    <a:pt x="18605" y="362399"/>
                  </a:lnTo>
                  <a:lnTo>
                    <a:pt x="4992" y="342214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33821" y="5894019"/>
            <a:ext cx="162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29910" y="2433637"/>
            <a:ext cx="2642870" cy="3357879"/>
            <a:chOff x="5129910" y="2433637"/>
            <a:chExt cx="2642870" cy="3357879"/>
          </a:xfrm>
        </p:grpSpPr>
        <p:sp>
          <p:nvSpPr>
            <p:cNvPr id="39" name="object 39"/>
            <p:cNvSpPr/>
            <p:nvPr/>
          </p:nvSpPr>
          <p:spPr>
            <a:xfrm>
              <a:off x="6324599" y="4038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72910" y="4038600"/>
              <a:ext cx="103505" cy="1753235"/>
            </a:xfrm>
            <a:custGeom>
              <a:avLst/>
              <a:gdLst/>
              <a:ahLst/>
              <a:cxnLst/>
              <a:rect l="l" t="t" r="r" b="b"/>
              <a:pathLst>
                <a:path w="103504" h="1753235">
                  <a:moveTo>
                    <a:pt x="7112" y="1656575"/>
                  </a:moveTo>
                  <a:lnTo>
                    <a:pt x="1015" y="1660105"/>
                  </a:lnTo>
                  <a:lnTo>
                    <a:pt x="0" y="1663992"/>
                  </a:lnTo>
                  <a:lnTo>
                    <a:pt x="51688" y="1752625"/>
                  </a:lnTo>
                  <a:lnTo>
                    <a:pt x="59027" y="1740039"/>
                  </a:lnTo>
                  <a:lnTo>
                    <a:pt x="45338" y="1740039"/>
                  </a:lnTo>
                  <a:lnTo>
                    <a:pt x="45338" y="1716582"/>
                  </a:lnTo>
                  <a:lnTo>
                    <a:pt x="10922" y="1657591"/>
                  </a:lnTo>
                  <a:lnTo>
                    <a:pt x="7112" y="1656575"/>
                  </a:lnTo>
                  <a:close/>
                </a:path>
                <a:path w="103504" h="1753235">
                  <a:moveTo>
                    <a:pt x="45338" y="1716582"/>
                  </a:moveTo>
                  <a:lnTo>
                    <a:pt x="45338" y="1740039"/>
                  </a:lnTo>
                  <a:lnTo>
                    <a:pt x="58038" y="1740039"/>
                  </a:lnTo>
                  <a:lnTo>
                    <a:pt x="58038" y="1736826"/>
                  </a:lnTo>
                  <a:lnTo>
                    <a:pt x="46227" y="1736826"/>
                  </a:lnTo>
                  <a:lnTo>
                    <a:pt x="51688" y="1727466"/>
                  </a:lnTo>
                  <a:lnTo>
                    <a:pt x="45338" y="1716582"/>
                  </a:lnTo>
                  <a:close/>
                </a:path>
                <a:path w="103504" h="1753235">
                  <a:moveTo>
                    <a:pt x="96265" y="1656575"/>
                  </a:moveTo>
                  <a:lnTo>
                    <a:pt x="92455" y="1657591"/>
                  </a:lnTo>
                  <a:lnTo>
                    <a:pt x="58038" y="1716582"/>
                  </a:lnTo>
                  <a:lnTo>
                    <a:pt x="58038" y="1740039"/>
                  </a:lnTo>
                  <a:lnTo>
                    <a:pt x="59027" y="1740039"/>
                  </a:lnTo>
                  <a:lnTo>
                    <a:pt x="103377" y="1663992"/>
                  </a:lnTo>
                  <a:lnTo>
                    <a:pt x="102362" y="1660105"/>
                  </a:lnTo>
                  <a:lnTo>
                    <a:pt x="96265" y="1656575"/>
                  </a:lnTo>
                  <a:close/>
                </a:path>
                <a:path w="103504" h="1753235">
                  <a:moveTo>
                    <a:pt x="51688" y="1727466"/>
                  </a:moveTo>
                  <a:lnTo>
                    <a:pt x="46227" y="1736826"/>
                  </a:lnTo>
                  <a:lnTo>
                    <a:pt x="57150" y="1736826"/>
                  </a:lnTo>
                  <a:lnTo>
                    <a:pt x="51688" y="1727466"/>
                  </a:lnTo>
                  <a:close/>
                </a:path>
                <a:path w="103504" h="1753235">
                  <a:moveTo>
                    <a:pt x="58038" y="1716582"/>
                  </a:moveTo>
                  <a:lnTo>
                    <a:pt x="51688" y="1727466"/>
                  </a:lnTo>
                  <a:lnTo>
                    <a:pt x="57150" y="1736826"/>
                  </a:lnTo>
                  <a:lnTo>
                    <a:pt x="58038" y="1736826"/>
                  </a:lnTo>
                  <a:lnTo>
                    <a:pt x="58038" y="1716582"/>
                  </a:lnTo>
                  <a:close/>
                </a:path>
                <a:path w="103504" h="1753235">
                  <a:moveTo>
                    <a:pt x="58038" y="0"/>
                  </a:moveTo>
                  <a:lnTo>
                    <a:pt x="45338" y="0"/>
                  </a:lnTo>
                  <a:lnTo>
                    <a:pt x="45338" y="1716582"/>
                  </a:lnTo>
                  <a:lnTo>
                    <a:pt x="51688" y="1727466"/>
                  </a:lnTo>
                  <a:lnTo>
                    <a:pt x="58038" y="1716582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1599" y="24384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29910" y="2438400"/>
              <a:ext cx="103505" cy="990600"/>
            </a:xfrm>
            <a:custGeom>
              <a:avLst/>
              <a:gdLst/>
              <a:ahLst/>
              <a:cxnLst/>
              <a:rect l="l" t="t" r="r" b="b"/>
              <a:pathLst>
                <a:path w="103504" h="990600">
                  <a:moveTo>
                    <a:pt x="7112" y="894588"/>
                  </a:moveTo>
                  <a:lnTo>
                    <a:pt x="1015" y="898144"/>
                  </a:lnTo>
                  <a:lnTo>
                    <a:pt x="0" y="901953"/>
                  </a:lnTo>
                  <a:lnTo>
                    <a:pt x="51688" y="990600"/>
                  </a:lnTo>
                  <a:lnTo>
                    <a:pt x="59020" y="978026"/>
                  </a:lnTo>
                  <a:lnTo>
                    <a:pt x="45338" y="978026"/>
                  </a:lnTo>
                  <a:lnTo>
                    <a:pt x="45338" y="954604"/>
                  </a:lnTo>
                  <a:lnTo>
                    <a:pt x="10922" y="895603"/>
                  </a:lnTo>
                  <a:lnTo>
                    <a:pt x="7112" y="894588"/>
                  </a:lnTo>
                  <a:close/>
                </a:path>
                <a:path w="103504" h="990600">
                  <a:moveTo>
                    <a:pt x="45338" y="954604"/>
                  </a:moveTo>
                  <a:lnTo>
                    <a:pt x="45338" y="978026"/>
                  </a:lnTo>
                  <a:lnTo>
                    <a:pt x="58038" y="978026"/>
                  </a:lnTo>
                  <a:lnTo>
                    <a:pt x="58038" y="974851"/>
                  </a:lnTo>
                  <a:lnTo>
                    <a:pt x="46227" y="974851"/>
                  </a:lnTo>
                  <a:lnTo>
                    <a:pt x="51688" y="965490"/>
                  </a:lnTo>
                  <a:lnTo>
                    <a:pt x="45338" y="954604"/>
                  </a:lnTo>
                  <a:close/>
                </a:path>
                <a:path w="103504" h="990600">
                  <a:moveTo>
                    <a:pt x="96265" y="894588"/>
                  </a:moveTo>
                  <a:lnTo>
                    <a:pt x="92455" y="895603"/>
                  </a:lnTo>
                  <a:lnTo>
                    <a:pt x="58038" y="954604"/>
                  </a:lnTo>
                  <a:lnTo>
                    <a:pt x="58038" y="978026"/>
                  </a:lnTo>
                  <a:lnTo>
                    <a:pt x="59020" y="978026"/>
                  </a:lnTo>
                  <a:lnTo>
                    <a:pt x="103377" y="901953"/>
                  </a:lnTo>
                  <a:lnTo>
                    <a:pt x="102362" y="898144"/>
                  </a:lnTo>
                  <a:lnTo>
                    <a:pt x="96265" y="894588"/>
                  </a:lnTo>
                  <a:close/>
                </a:path>
                <a:path w="103504" h="990600">
                  <a:moveTo>
                    <a:pt x="51688" y="965490"/>
                  </a:moveTo>
                  <a:lnTo>
                    <a:pt x="46227" y="974851"/>
                  </a:lnTo>
                  <a:lnTo>
                    <a:pt x="57150" y="974851"/>
                  </a:lnTo>
                  <a:lnTo>
                    <a:pt x="51688" y="965490"/>
                  </a:lnTo>
                  <a:close/>
                </a:path>
                <a:path w="103504" h="990600">
                  <a:moveTo>
                    <a:pt x="58038" y="954604"/>
                  </a:moveTo>
                  <a:lnTo>
                    <a:pt x="51688" y="965490"/>
                  </a:lnTo>
                  <a:lnTo>
                    <a:pt x="57150" y="974851"/>
                  </a:lnTo>
                  <a:lnTo>
                    <a:pt x="58038" y="974851"/>
                  </a:lnTo>
                  <a:lnTo>
                    <a:pt x="58038" y="954604"/>
                  </a:lnTo>
                  <a:close/>
                </a:path>
                <a:path w="103504" h="990600">
                  <a:moveTo>
                    <a:pt x="58038" y="0"/>
                  </a:moveTo>
                  <a:lnTo>
                    <a:pt x="45338" y="0"/>
                  </a:lnTo>
                  <a:lnTo>
                    <a:pt x="45338" y="954604"/>
                  </a:lnTo>
                  <a:lnTo>
                    <a:pt x="51688" y="965490"/>
                  </a:lnTo>
                  <a:lnTo>
                    <a:pt x="58038" y="9546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2800" y="2743187"/>
              <a:ext cx="609600" cy="369570"/>
            </a:xfrm>
            <a:custGeom>
              <a:avLst/>
              <a:gdLst/>
              <a:ahLst/>
              <a:cxnLst/>
              <a:rect l="l" t="t" r="r" b="b"/>
              <a:pathLst>
                <a:path w="609600" h="369569">
                  <a:moveTo>
                    <a:pt x="6096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09600" y="36932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242809" y="2761615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53000" y="2666987"/>
            <a:ext cx="609600" cy="369570"/>
          </a:xfrm>
          <a:custGeom>
            <a:avLst/>
            <a:gdLst/>
            <a:ahLst/>
            <a:cxnLst/>
            <a:rect l="l" t="t" r="r" b="b"/>
            <a:pathLst>
              <a:path w="609600" h="369569">
                <a:moveTo>
                  <a:pt x="609600" y="0"/>
                </a:moveTo>
                <a:lnTo>
                  <a:pt x="0" y="0"/>
                </a:lnTo>
                <a:lnTo>
                  <a:pt x="0" y="369328"/>
                </a:lnTo>
                <a:lnTo>
                  <a:pt x="609600" y="369328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032628" y="2685415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96000" y="4571987"/>
            <a:ext cx="609600" cy="369570"/>
          </a:xfrm>
          <a:custGeom>
            <a:avLst/>
            <a:gdLst/>
            <a:ahLst/>
            <a:cxnLst/>
            <a:rect l="l" t="t" r="r" b="b"/>
            <a:pathLst>
              <a:path w="609600" h="369570">
                <a:moveTo>
                  <a:pt x="609600" y="0"/>
                </a:moveTo>
                <a:lnTo>
                  <a:pt x="0" y="0"/>
                </a:lnTo>
                <a:lnTo>
                  <a:pt x="0" y="369328"/>
                </a:lnTo>
                <a:lnTo>
                  <a:pt x="609600" y="369328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75628" y="4590669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62127" y="6515100"/>
            <a:ext cx="8780145" cy="299085"/>
            <a:chOff x="262127" y="6515100"/>
            <a:chExt cx="8780145" cy="299085"/>
          </a:xfrm>
        </p:grpSpPr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127" y="6515100"/>
              <a:ext cx="8238744" cy="12344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85800" y="65532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2127" y="6643114"/>
              <a:ext cx="8779764" cy="17068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04799" y="6705600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067680" y="880643"/>
            <a:ext cx="2552700" cy="339090"/>
          </a:xfrm>
          <a:prstGeom prst="rect">
            <a:avLst/>
          </a:prstGeom>
          <a:solidFill>
            <a:srgbClr val="F9C090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600" b="1" i="1" spc="-10" dirty="0">
                <a:latin typeface="Calibri"/>
                <a:cs typeface="Calibri"/>
              </a:rPr>
              <a:t>Case_2</a:t>
            </a:r>
            <a:r>
              <a:rPr sz="1600" b="1" i="1" spc="1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:</a:t>
            </a:r>
            <a:r>
              <a:rPr sz="1600" b="1" i="1" spc="-10" dirty="0">
                <a:latin typeface="Calibri"/>
                <a:cs typeface="Calibri"/>
              </a:rPr>
              <a:t> </a:t>
            </a:r>
            <a:r>
              <a:rPr sz="1600" b="1" i="1" spc="-25" dirty="0">
                <a:latin typeface="Calibri"/>
                <a:cs typeface="Calibri"/>
              </a:rPr>
              <a:t>if,</a:t>
            </a:r>
            <a:r>
              <a:rPr sz="1600" b="1" i="1" spc="-10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else</a:t>
            </a:r>
            <a:r>
              <a:rPr sz="1600" b="1" i="1" spc="-10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if </a:t>
            </a:r>
            <a:r>
              <a:rPr sz="1600" b="1" i="1" spc="-15" dirty="0">
                <a:latin typeface="Calibri"/>
                <a:cs typeface="Calibri"/>
              </a:rPr>
              <a:t>statement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7383" y="217932"/>
            <a:ext cx="288290" cy="6544309"/>
            <a:chOff x="8787383" y="217932"/>
            <a:chExt cx="288290" cy="65443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3102" y="217932"/>
              <a:ext cx="152235" cy="65440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98711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7383" y="827529"/>
              <a:ext cx="105155" cy="5782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9199" y="838199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04691" y="480313"/>
            <a:ext cx="2162175" cy="310515"/>
            <a:chOff x="3504691" y="480313"/>
            <a:chExt cx="2162175" cy="3105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0025" y="485774"/>
              <a:ext cx="2151253" cy="299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0385" y="491108"/>
              <a:ext cx="286131" cy="217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4691" y="480313"/>
              <a:ext cx="1543050" cy="3105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5891" y="529335"/>
              <a:ext cx="180721" cy="18072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078603" y="880643"/>
            <a:ext cx="2389505" cy="339090"/>
          </a:xfrm>
          <a:prstGeom prst="rect">
            <a:avLst/>
          </a:prstGeom>
          <a:solidFill>
            <a:srgbClr val="F9C090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600" b="1" i="1" spc="-10" dirty="0">
                <a:latin typeface="Calibri"/>
                <a:cs typeface="Calibri"/>
              </a:rPr>
              <a:t>Case_3</a:t>
            </a:r>
            <a:r>
              <a:rPr sz="1600" b="1" i="1" spc="1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:</a:t>
            </a:r>
            <a:r>
              <a:rPr sz="1600" b="1" i="1" spc="-15" dirty="0">
                <a:latin typeface="Calibri"/>
                <a:cs typeface="Calibri"/>
              </a:rPr>
              <a:t> </a:t>
            </a:r>
            <a:r>
              <a:rPr sz="1600" b="1" i="1" spc="-25" dirty="0">
                <a:latin typeface="Calibri"/>
                <a:cs typeface="Calibri"/>
              </a:rPr>
              <a:t>if,</a:t>
            </a:r>
            <a:r>
              <a:rPr sz="1600" b="1" i="1" spc="-1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else</a:t>
            </a:r>
            <a:r>
              <a:rPr sz="1600" b="1" i="1" spc="-10" dirty="0">
                <a:latin typeface="Calibri"/>
                <a:cs typeface="Calibri"/>
              </a:rPr>
              <a:t> </a:t>
            </a:r>
            <a:r>
              <a:rPr sz="1600" b="1" i="1" spc="-15" dirty="0">
                <a:latin typeface="Calibri"/>
                <a:cs typeface="Calibri"/>
              </a:rPr>
              <a:t>statement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2127" y="6515100"/>
            <a:ext cx="8780145" cy="299085"/>
            <a:chOff x="262127" y="6515100"/>
            <a:chExt cx="8780145" cy="29908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7" y="6515100"/>
              <a:ext cx="8238744" cy="1234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5800" y="65532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127" y="6643114"/>
              <a:ext cx="8779764" cy="1706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4799" y="6705600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88340" y="1651203"/>
            <a:ext cx="730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600" y="2375535"/>
            <a:ext cx="2057400" cy="1371600"/>
          </a:xfrm>
          <a:prstGeom prst="rect">
            <a:avLst/>
          </a:prstGeom>
          <a:ln w="76200">
            <a:solidFill>
              <a:srgbClr val="C3D59B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600" y="4356798"/>
            <a:ext cx="2057400" cy="1371600"/>
          </a:xfrm>
          <a:prstGeom prst="rect">
            <a:avLst/>
          </a:prstGeom>
          <a:ln w="76200">
            <a:solidFill>
              <a:srgbClr val="4F81BC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Action_2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05992" y="2182354"/>
            <a:ext cx="1551940" cy="1544320"/>
            <a:chOff x="5205992" y="2182354"/>
            <a:chExt cx="1551940" cy="154432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5992" y="2182354"/>
              <a:ext cx="1551414" cy="15438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257799" y="22098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900" y="0"/>
                  </a:moveTo>
                  <a:lnTo>
                    <a:pt x="0" y="723900"/>
                  </a:lnTo>
                  <a:lnTo>
                    <a:pt x="723900" y="1447800"/>
                  </a:lnTo>
                  <a:lnTo>
                    <a:pt x="1447800" y="7239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799" y="22098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723900" y="0"/>
                  </a:lnTo>
                  <a:lnTo>
                    <a:pt x="1447800" y="723900"/>
                  </a:lnTo>
                  <a:lnTo>
                    <a:pt x="723900" y="1447800"/>
                  </a:lnTo>
                  <a:lnTo>
                    <a:pt x="0" y="723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77053" y="2456815"/>
            <a:ext cx="11315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ondit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_1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34390" y="2890837"/>
            <a:ext cx="3380104" cy="1521460"/>
            <a:chOff x="3834390" y="2890837"/>
            <a:chExt cx="3380104" cy="1521460"/>
          </a:xfrm>
        </p:grpSpPr>
        <p:sp>
          <p:nvSpPr>
            <p:cNvPr id="28" name="object 28"/>
            <p:cNvSpPr/>
            <p:nvPr/>
          </p:nvSpPr>
          <p:spPr>
            <a:xfrm>
              <a:off x="7111111" y="2895600"/>
              <a:ext cx="103505" cy="914400"/>
            </a:xfrm>
            <a:custGeom>
              <a:avLst/>
              <a:gdLst/>
              <a:ahLst/>
              <a:cxnLst/>
              <a:rect l="l" t="t" r="r" b="b"/>
              <a:pathLst>
                <a:path w="103504" h="914400">
                  <a:moveTo>
                    <a:pt x="7112" y="818388"/>
                  </a:moveTo>
                  <a:lnTo>
                    <a:pt x="1016" y="821944"/>
                  </a:lnTo>
                  <a:lnTo>
                    <a:pt x="0" y="825754"/>
                  </a:lnTo>
                  <a:lnTo>
                    <a:pt x="51689" y="914400"/>
                  </a:lnTo>
                  <a:lnTo>
                    <a:pt x="59020" y="901826"/>
                  </a:lnTo>
                  <a:lnTo>
                    <a:pt x="45339" y="901826"/>
                  </a:lnTo>
                  <a:lnTo>
                    <a:pt x="45339" y="878404"/>
                  </a:lnTo>
                  <a:lnTo>
                    <a:pt x="10922" y="819404"/>
                  </a:lnTo>
                  <a:lnTo>
                    <a:pt x="7112" y="818388"/>
                  </a:lnTo>
                  <a:close/>
                </a:path>
                <a:path w="103504" h="914400">
                  <a:moveTo>
                    <a:pt x="45339" y="878404"/>
                  </a:moveTo>
                  <a:lnTo>
                    <a:pt x="45339" y="901826"/>
                  </a:lnTo>
                  <a:lnTo>
                    <a:pt x="58039" y="901826"/>
                  </a:lnTo>
                  <a:lnTo>
                    <a:pt x="58039" y="898651"/>
                  </a:lnTo>
                  <a:lnTo>
                    <a:pt x="46228" y="898651"/>
                  </a:lnTo>
                  <a:lnTo>
                    <a:pt x="51689" y="889290"/>
                  </a:lnTo>
                  <a:lnTo>
                    <a:pt x="45339" y="878404"/>
                  </a:lnTo>
                  <a:close/>
                </a:path>
                <a:path w="103504" h="914400">
                  <a:moveTo>
                    <a:pt x="96266" y="818388"/>
                  </a:moveTo>
                  <a:lnTo>
                    <a:pt x="92456" y="819404"/>
                  </a:lnTo>
                  <a:lnTo>
                    <a:pt x="58039" y="878404"/>
                  </a:lnTo>
                  <a:lnTo>
                    <a:pt x="58039" y="901826"/>
                  </a:lnTo>
                  <a:lnTo>
                    <a:pt x="59020" y="901826"/>
                  </a:lnTo>
                  <a:lnTo>
                    <a:pt x="103378" y="825754"/>
                  </a:lnTo>
                  <a:lnTo>
                    <a:pt x="102362" y="821944"/>
                  </a:lnTo>
                  <a:lnTo>
                    <a:pt x="96266" y="818388"/>
                  </a:lnTo>
                  <a:close/>
                </a:path>
                <a:path w="103504" h="914400">
                  <a:moveTo>
                    <a:pt x="51689" y="889290"/>
                  </a:moveTo>
                  <a:lnTo>
                    <a:pt x="46228" y="898651"/>
                  </a:lnTo>
                  <a:lnTo>
                    <a:pt x="57150" y="898651"/>
                  </a:lnTo>
                  <a:lnTo>
                    <a:pt x="51689" y="889290"/>
                  </a:lnTo>
                  <a:close/>
                </a:path>
                <a:path w="103504" h="914400">
                  <a:moveTo>
                    <a:pt x="58039" y="878404"/>
                  </a:moveTo>
                  <a:lnTo>
                    <a:pt x="51689" y="889290"/>
                  </a:lnTo>
                  <a:lnTo>
                    <a:pt x="57150" y="898651"/>
                  </a:lnTo>
                  <a:lnTo>
                    <a:pt x="58039" y="898651"/>
                  </a:lnTo>
                  <a:lnTo>
                    <a:pt x="58039" y="878404"/>
                  </a:lnTo>
                  <a:close/>
                </a:path>
                <a:path w="103504" h="914400">
                  <a:moveTo>
                    <a:pt x="58039" y="0"/>
                  </a:moveTo>
                  <a:lnTo>
                    <a:pt x="45339" y="0"/>
                  </a:lnTo>
                  <a:lnTo>
                    <a:pt x="45339" y="878404"/>
                  </a:lnTo>
                  <a:lnTo>
                    <a:pt x="51689" y="889290"/>
                  </a:lnTo>
                  <a:lnTo>
                    <a:pt x="58039" y="87840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05600" y="28956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90" y="3854223"/>
              <a:ext cx="2237219" cy="4861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020" y="3846575"/>
              <a:ext cx="2014727" cy="5654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886200" y="38862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7"/>
                  </a:lnTo>
                  <a:lnTo>
                    <a:pt x="2114994" y="362394"/>
                  </a:lnTo>
                  <a:lnTo>
                    <a:pt x="2128607" y="342209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90"/>
                  </a:lnTo>
                  <a:lnTo>
                    <a:pt x="2114994" y="18605"/>
                  </a:lnTo>
                  <a:lnTo>
                    <a:pt x="2094809" y="4992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200" y="38862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2"/>
                  </a:lnTo>
                  <a:lnTo>
                    <a:pt x="2114994" y="18605"/>
                  </a:lnTo>
                  <a:lnTo>
                    <a:pt x="2128607" y="38790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09"/>
                  </a:lnTo>
                  <a:lnTo>
                    <a:pt x="2114994" y="362394"/>
                  </a:lnTo>
                  <a:lnTo>
                    <a:pt x="2094809" y="376007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38421" y="3912489"/>
            <a:ext cx="162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11900" y="3873500"/>
            <a:ext cx="2159000" cy="406400"/>
            <a:chOff x="6311900" y="3873500"/>
            <a:chExt cx="2159000" cy="406400"/>
          </a:xfrm>
        </p:grpSpPr>
        <p:sp>
          <p:nvSpPr>
            <p:cNvPr id="36" name="object 36"/>
            <p:cNvSpPr/>
            <p:nvPr/>
          </p:nvSpPr>
          <p:spPr>
            <a:xfrm>
              <a:off x="6324600" y="38862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7"/>
                  </a:lnTo>
                  <a:lnTo>
                    <a:pt x="2114994" y="362394"/>
                  </a:lnTo>
                  <a:lnTo>
                    <a:pt x="2128607" y="342209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90"/>
                  </a:lnTo>
                  <a:lnTo>
                    <a:pt x="2114994" y="18605"/>
                  </a:lnTo>
                  <a:lnTo>
                    <a:pt x="2094809" y="4992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24600" y="38862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2"/>
                  </a:lnTo>
                  <a:lnTo>
                    <a:pt x="2114994" y="18605"/>
                  </a:lnTo>
                  <a:lnTo>
                    <a:pt x="2128607" y="38790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09"/>
                  </a:lnTo>
                  <a:lnTo>
                    <a:pt x="2114994" y="362394"/>
                  </a:lnTo>
                  <a:lnTo>
                    <a:pt x="2094809" y="376007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77076" y="3912489"/>
            <a:ext cx="162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01310" y="2890837"/>
            <a:ext cx="2642870" cy="995680"/>
            <a:chOff x="4901310" y="2890837"/>
            <a:chExt cx="2642870" cy="995680"/>
          </a:xfrm>
        </p:grpSpPr>
        <p:sp>
          <p:nvSpPr>
            <p:cNvPr id="40" name="object 40"/>
            <p:cNvSpPr/>
            <p:nvPr/>
          </p:nvSpPr>
          <p:spPr>
            <a:xfrm>
              <a:off x="4952999" y="2895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01310" y="2895600"/>
              <a:ext cx="103505" cy="990600"/>
            </a:xfrm>
            <a:custGeom>
              <a:avLst/>
              <a:gdLst/>
              <a:ahLst/>
              <a:cxnLst/>
              <a:rect l="l" t="t" r="r" b="b"/>
              <a:pathLst>
                <a:path w="103504" h="990600">
                  <a:moveTo>
                    <a:pt x="7112" y="894588"/>
                  </a:moveTo>
                  <a:lnTo>
                    <a:pt x="1015" y="898144"/>
                  </a:lnTo>
                  <a:lnTo>
                    <a:pt x="0" y="901954"/>
                  </a:lnTo>
                  <a:lnTo>
                    <a:pt x="51688" y="990600"/>
                  </a:lnTo>
                  <a:lnTo>
                    <a:pt x="59020" y="978026"/>
                  </a:lnTo>
                  <a:lnTo>
                    <a:pt x="45338" y="978026"/>
                  </a:lnTo>
                  <a:lnTo>
                    <a:pt x="45338" y="954604"/>
                  </a:lnTo>
                  <a:lnTo>
                    <a:pt x="10922" y="895604"/>
                  </a:lnTo>
                  <a:lnTo>
                    <a:pt x="7112" y="894588"/>
                  </a:lnTo>
                  <a:close/>
                </a:path>
                <a:path w="103504" h="990600">
                  <a:moveTo>
                    <a:pt x="45338" y="954604"/>
                  </a:moveTo>
                  <a:lnTo>
                    <a:pt x="45338" y="978026"/>
                  </a:lnTo>
                  <a:lnTo>
                    <a:pt x="58038" y="978026"/>
                  </a:lnTo>
                  <a:lnTo>
                    <a:pt x="58038" y="974851"/>
                  </a:lnTo>
                  <a:lnTo>
                    <a:pt x="46227" y="974851"/>
                  </a:lnTo>
                  <a:lnTo>
                    <a:pt x="51688" y="965490"/>
                  </a:lnTo>
                  <a:lnTo>
                    <a:pt x="45338" y="954604"/>
                  </a:lnTo>
                  <a:close/>
                </a:path>
                <a:path w="103504" h="990600">
                  <a:moveTo>
                    <a:pt x="96265" y="894588"/>
                  </a:moveTo>
                  <a:lnTo>
                    <a:pt x="92455" y="895604"/>
                  </a:lnTo>
                  <a:lnTo>
                    <a:pt x="58038" y="954604"/>
                  </a:lnTo>
                  <a:lnTo>
                    <a:pt x="58038" y="978026"/>
                  </a:lnTo>
                  <a:lnTo>
                    <a:pt x="59020" y="978026"/>
                  </a:lnTo>
                  <a:lnTo>
                    <a:pt x="103377" y="901954"/>
                  </a:lnTo>
                  <a:lnTo>
                    <a:pt x="102362" y="898144"/>
                  </a:lnTo>
                  <a:lnTo>
                    <a:pt x="96265" y="894588"/>
                  </a:lnTo>
                  <a:close/>
                </a:path>
                <a:path w="103504" h="990600">
                  <a:moveTo>
                    <a:pt x="51688" y="965490"/>
                  </a:moveTo>
                  <a:lnTo>
                    <a:pt x="46227" y="974851"/>
                  </a:lnTo>
                  <a:lnTo>
                    <a:pt x="57150" y="974851"/>
                  </a:lnTo>
                  <a:lnTo>
                    <a:pt x="51688" y="965490"/>
                  </a:lnTo>
                  <a:close/>
                </a:path>
                <a:path w="103504" h="990600">
                  <a:moveTo>
                    <a:pt x="58038" y="954604"/>
                  </a:moveTo>
                  <a:lnTo>
                    <a:pt x="51688" y="965490"/>
                  </a:lnTo>
                  <a:lnTo>
                    <a:pt x="57150" y="974851"/>
                  </a:lnTo>
                  <a:lnTo>
                    <a:pt x="58038" y="974851"/>
                  </a:lnTo>
                  <a:lnTo>
                    <a:pt x="58038" y="954604"/>
                  </a:lnTo>
                  <a:close/>
                </a:path>
                <a:path w="103504" h="990600">
                  <a:moveTo>
                    <a:pt x="58038" y="0"/>
                  </a:moveTo>
                  <a:lnTo>
                    <a:pt x="45338" y="0"/>
                  </a:lnTo>
                  <a:lnTo>
                    <a:pt x="45338" y="954604"/>
                  </a:lnTo>
                  <a:lnTo>
                    <a:pt x="51688" y="965490"/>
                  </a:lnTo>
                  <a:lnTo>
                    <a:pt x="58038" y="9546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4200" y="3200387"/>
              <a:ext cx="609600" cy="369570"/>
            </a:xfrm>
            <a:custGeom>
              <a:avLst/>
              <a:gdLst/>
              <a:ahLst/>
              <a:cxnLst/>
              <a:rect l="l" t="t" r="r" b="b"/>
              <a:pathLst>
                <a:path w="609600" h="369570">
                  <a:moveTo>
                    <a:pt x="6096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09600" y="36932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014209" y="3218815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24400" y="3124187"/>
            <a:ext cx="609600" cy="369570"/>
          </a:xfrm>
          <a:custGeom>
            <a:avLst/>
            <a:gdLst/>
            <a:ahLst/>
            <a:cxnLst/>
            <a:rect l="l" t="t" r="r" b="b"/>
            <a:pathLst>
              <a:path w="609600" h="369570">
                <a:moveTo>
                  <a:pt x="609600" y="0"/>
                </a:moveTo>
                <a:lnTo>
                  <a:pt x="0" y="0"/>
                </a:lnTo>
                <a:lnTo>
                  <a:pt x="0" y="369328"/>
                </a:lnTo>
                <a:lnTo>
                  <a:pt x="609600" y="369328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04028" y="3142615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234" y="522477"/>
            <a:ext cx="583946" cy="196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3586" y="553847"/>
            <a:ext cx="168275" cy="154305"/>
            <a:chOff x="4823586" y="553847"/>
            <a:chExt cx="168275" cy="1543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920" y="559308"/>
              <a:ext cx="157099" cy="1435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28920" y="559181"/>
              <a:ext cx="157480" cy="144145"/>
            </a:xfrm>
            <a:custGeom>
              <a:avLst/>
              <a:gdLst/>
              <a:ahLst/>
              <a:cxnLst/>
              <a:rect l="l" t="t" r="r" b="b"/>
              <a:pathLst>
                <a:path w="157479" h="144145">
                  <a:moveTo>
                    <a:pt x="75691" y="67818"/>
                  </a:moveTo>
                  <a:lnTo>
                    <a:pt x="75945" y="67818"/>
                  </a:lnTo>
                  <a:lnTo>
                    <a:pt x="76200" y="67945"/>
                  </a:lnTo>
                  <a:lnTo>
                    <a:pt x="76200" y="68199"/>
                  </a:lnTo>
                  <a:lnTo>
                    <a:pt x="75691" y="67818"/>
                  </a:lnTo>
                  <a:close/>
                </a:path>
                <a:path w="157479" h="144145">
                  <a:moveTo>
                    <a:pt x="87375" y="0"/>
                  </a:moveTo>
                  <a:lnTo>
                    <a:pt x="90042" y="0"/>
                  </a:lnTo>
                  <a:lnTo>
                    <a:pt x="91693" y="762"/>
                  </a:lnTo>
                  <a:lnTo>
                    <a:pt x="92455" y="1143"/>
                  </a:lnTo>
                  <a:lnTo>
                    <a:pt x="93090" y="889"/>
                  </a:lnTo>
                  <a:lnTo>
                    <a:pt x="94233" y="889"/>
                  </a:lnTo>
                  <a:lnTo>
                    <a:pt x="96012" y="889"/>
                  </a:lnTo>
                  <a:lnTo>
                    <a:pt x="97408" y="1651"/>
                  </a:lnTo>
                  <a:lnTo>
                    <a:pt x="98298" y="3048"/>
                  </a:lnTo>
                  <a:lnTo>
                    <a:pt x="102488" y="1143"/>
                  </a:lnTo>
                  <a:lnTo>
                    <a:pt x="108712" y="1651"/>
                  </a:lnTo>
                  <a:lnTo>
                    <a:pt x="116458" y="1143"/>
                  </a:lnTo>
                  <a:lnTo>
                    <a:pt x="116458" y="3175"/>
                  </a:lnTo>
                  <a:lnTo>
                    <a:pt x="121030" y="4953"/>
                  </a:lnTo>
                  <a:lnTo>
                    <a:pt x="121157" y="5334"/>
                  </a:lnTo>
                  <a:lnTo>
                    <a:pt x="125094" y="6350"/>
                  </a:lnTo>
                  <a:lnTo>
                    <a:pt x="132587" y="8001"/>
                  </a:lnTo>
                  <a:lnTo>
                    <a:pt x="136016" y="13335"/>
                  </a:lnTo>
                  <a:lnTo>
                    <a:pt x="138556" y="15367"/>
                  </a:lnTo>
                  <a:lnTo>
                    <a:pt x="140334" y="17018"/>
                  </a:lnTo>
                  <a:lnTo>
                    <a:pt x="141604" y="18415"/>
                  </a:lnTo>
                  <a:lnTo>
                    <a:pt x="141986" y="19558"/>
                  </a:lnTo>
                  <a:lnTo>
                    <a:pt x="144271" y="26289"/>
                  </a:lnTo>
                  <a:lnTo>
                    <a:pt x="143382" y="27178"/>
                  </a:lnTo>
                  <a:lnTo>
                    <a:pt x="142748" y="28321"/>
                  </a:lnTo>
                  <a:lnTo>
                    <a:pt x="142112" y="29718"/>
                  </a:lnTo>
                  <a:lnTo>
                    <a:pt x="138683" y="38989"/>
                  </a:lnTo>
                  <a:lnTo>
                    <a:pt x="133984" y="44323"/>
                  </a:lnTo>
                  <a:lnTo>
                    <a:pt x="128015" y="45720"/>
                  </a:lnTo>
                  <a:lnTo>
                    <a:pt x="126873" y="47498"/>
                  </a:lnTo>
                  <a:lnTo>
                    <a:pt x="126237" y="48260"/>
                  </a:lnTo>
                  <a:lnTo>
                    <a:pt x="123698" y="49784"/>
                  </a:lnTo>
                  <a:lnTo>
                    <a:pt x="119252" y="51943"/>
                  </a:lnTo>
                  <a:lnTo>
                    <a:pt x="112267" y="53340"/>
                  </a:lnTo>
                  <a:lnTo>
                    <a:pt x="108076" y="56515"/>
                  </a:lnTo>
                  <a:lnTo>
                    <a:pt x="103250" y="58039"/>
                  </a:lnTo>
                  <a:lnTo>
                    <a:pt x="98551" y="59690"/>
                  </a:lnTo>
                  <a:lnTo>
                    <a:pt x="93979" y="61595"/>
                  </a:lnTo>
                  <a:lnTo>
                    <a:pt x="93979" y="61849"/>
                  </a:lnTo>
                  <a:lnTo>
                    <a:pt x="93852" y="62103"/>
                  </a:lnTo>
                  <a:lnTo>
                    <a:pt x="90169" y="62103"/>
                  </a:lnTo>
                  <a:lnTo>
                    <a:pt x="88645" y="64262"/>
                  </a:lnTo>
                  <a:lnTo>
                    <a:pt x="84708" y="65151"/>
                  </a:lnTo>
                  <a:lnTo>
                    <a:pt x="81406" y="66167"/>
                  </a:lnTo>
                  <a:lnTo>
                    <a:pt x="78486" y="67691"/>
                  </a:lnTo>
                  <a:lnTo>
                    <a:pt x="80390" y="68326"/>
                  </a:lnTo>
                  <a:lnTo>
                    <a:pt x="81406" y="68707"/>
                  </a:lnTo>
                  <a:lnTo>
                    <a:pt x="81533" y="68961"/>
                  </a:lnTo>
                  <a:lnTo>
                    <a:pt x="85089" y="67818"/>
                  </a:lnTo>
                  <a:lnTo>
                    <a:pt x="87502" y="68961"/>
                  </a:lnTo>
                  <a:lnTo>
                    <a:pt x="92709" y="68707"/>
                  </a:lnTo>
                  <a:lnTo>
                    <a:pt x="93217" y="69596"/>
                  </a:lnTo>
                  <a:lnTo>
                    <a:pt x="93599" y="69977"/>
                  </a:lnTo>
                  <a:lnTo>
                    <a:pt x="94741" y="69977"/>
                  </a:lnTo>
                  <a:lnTo>
                    <a:pt x="100329" y="68707"/>
                  </a:lnTo>
                  <a:lnTo>
                    <a:pt x="104393" y="71501"/>
                  </a:lnTo>
                  <a:lnTo>
                    <a:pt x="107061" y="69596"/>
                  </a:lnTo>
                  <a:lnTo>
                    <a:pt x="110489" y="70231"/>
                  </a:lnTo>
                  <a:lnTo>
                    <a:pt x="112267" y="71120"/>
                  </a:lnTo>
                  <a:lnTo>
                    <a:pt x="112649" y="72390"/>
                  </a:lnTo>
                  <a:lnTo>
                    <a:pt x="115950" y="73787"/>
                  </a:lnTo>
                  <a:lnTo>
                    <a:pt x="120395" y="74422"/>
                  </a:lnTo>
                  <a:lnTo>
                    <a:pt x="126237" y="74422"/>
                  </a:lnTo>
                  <a:lnTo>
                    <a:pt x="127507" y="76073"/>
                  </a:lnTo>
                  <a:lnTo>
                    <a:pt x="129031" y="76835"/>
                  </a:lnTo>
                  <a:lnTo>
                    <a:pt x="130937" y="76835"/>
                  </a:lnTo>
                  <a:lnTo>
                    <a:pt x="131444" y="76835"/>
                  </a:lnTo>
                  <a:lnTo>
                    <a:pt x="138556" y="77343"/>
                  </a:lnTo>
                  <a:lnTo>
                    <a:pt x="142875" y="81026"/>
                  </a:lnTo>
                  <a:lnTo>
                    <a:pt x="146430" y="81026"/>
                  </a:lnTo>
                  <a:lnTo>
                    <a:pt x="152018" y="87376"/>
                  </a:lnTo>
                  <a:lnTo>
                    <a:pt x="153669" y="94742"/>
                  </a:lnTo>
                  <a:lnTo>
                    <a:pt x="153796" y="94996"/>
                  </a:lnTo>
                  <a:lnTo>
                    <a:pt x="154939" y="96393"/>
                  </a:lnTo>
                  <a:lnTo>
                    <a:pt x="157099" y="99060"/>
                  </a:lnTo>
                  <a:lnTo>
                    <a:pt x="156590" y="102362"/>
                  </a:lnTo>
                  <a:lnTo>
                    <a:pt x="157099" y="106299"/>
                  </a:lnTo>
                  <a:lnTo>
                    <a:pt x="153034" y="110744"/>
                  </a:lnTo>
                  <a:lnTo>
                    <a:pt x="152780" y="111252"/>
                  </a:lnTo>
                  <a:lnTo>
                    <a:pt x="152653" y="112141"/>
                  </a:lnTo>
                  <a:lnTo>
                    <a:pt x="151637" y="116078"/>
                  </a:lnTo>
                  <a:lnTo>
                    <a:pt x="145287" y="119634"/>
                  </a:lnTo>
                  <a:lnTo>
                    <a:pt x="145161" y="121412"/>
                  </a:lnTo>
                  <a:lnTo>
                    <a:pt x="141096" y="122301"/>
                  </a:lnTo>
                  <a:lnTo>
                    <a:pt x="137667" y="126619"/>
                  </a:lnTo>
                  <a:lnTo>
                    <a:pt x="133857" y="127635"/>
                  </a:lnTo>
                  <a:lnTo>
                    <a:pt x="130809" y="128651"/>
                  </a:lnTo>
                  <a:lnTo>
                    <a:pt x="128650" y="129794"/>
                  </a:lnTo>
                  <a:lnTo>
                    <a:pt x="126491" y="130937"/>
                  </a:lnTo>
                  <a:lnTo>
                    <a:pt x="125094" y="131445"/>
                  </a:lnTo>
                  <a:lnTo>
                    <a:pt x="124713" y="131445"/>
                  </a:lnTo>
                  <a:lnTo>
                    <a:pt x="123443" y="133731"/>
                  </a:lnTo>
                  <a:lnTo>
                    <a:pt x="119887" y="135001"/>
                  </a:lnTo>
                  <a:lnTo>
                    <a:pt x="114300" y="135255"/>
                  </a:lnTo>
                  <a:lnTo>
                    <a:pt x="113537" y="135890"/>
                  </a:lnTo>
                  <a:lnTo>
                    <a:pt x="111125" y="136906"/>
                  </a:lnTo>
                  <a:lnTo>
                    <a:pt x="107061" y="138049"/>
                  </a:lnTo>
                  <a:lnTo>
                    <a:pt x="102996" y="139319"/>
                  </a:lnTo>
                  <a:lnTo>
                    <a:pt x="100456" y="139954"/>
                  </a:lnTo>
                  <a:lnTo>
                    <a:pt x="99694" y="139954"/>
                  </a:lnTo>
                  <a:lnTo>
                    <a:pt x="96774" y="139319"/>
                  </a:lnTo>
                  <a:lnTo>
                    <a:pt x="83819" y="143129"/>
                  </a:lnTo>
                  <a:lnTo>
                    <a:pt x="77977" y="142748"/>
                  </a:lnTo>
                  <a:lnTo>
                    <a:pt x="72389" y="141351"/>
                  </a:lnTo>
                  <a:lnTo>
                    <a:pt x="71754" y="141351"/>
                  </a:lnTo>
                  <a:lnTo>
                    <a:pt x="69976" y="141859"/>
                  </a:lnTo>
                  <a:lnTo>
                    <a:pt x="67055" y="142748"/>
                  </a:lnTo>
                  <a:lnTo>
                    <a:pt x="60451" y="143637"/>
                  </a:lnTo>
                  <a:lnTo>
                    <a:pt x="55879" y="142875"/>
                  </a:lnTo>
                  <a:lnTo>
                    <a:pt x="52196" y="143637"/>
                  </a:lnTo>
                  <a:lnTo>
                    <a:pt x="50418" y="142875"/>
                  </a:lnTo>
                  <a:lnTo>
                    <a:pt x="48894" y="142240"/>
                  </a:lnTo>
                  <a:lnTo>
                    <a:pt x="47751" y="141986"/>
                  </a:lnTo>
                  <a:lnTo>
                    <a:pt x="44450" y="143637"/>
                  </a:lnTo>
                  <a:lnTo>
                    <a:pt x="42417" y="143637"/>
                  </a:lnTo>
                  <a:lnTo>
                    <a:pt x="41020" y="143129"/>
                  </a:lnTo>
                  <a:lnTo>
                    <a:pt x="40386" y="142113"/>
                  </a:lnTo>
                  <a:lnTo>
                    <a:pt x="39624" y="142494"/>
                  </a:lnTo>
                  <a:lnTo>
                    <a:pt x="38734" y="143002"/>
                  </a:lnTo>
                  <a:lnTo>
                    <a:pt x="37591" y="143383"/>
                  </a:lnTo>
                  <a:lnTo>
                    <a:pt x="36449" y="143256"/>
                  </a:lnTo>
                  <a:lnTo>
                    <a:pt x="35940" y="143002"/>
                  </a:lnTo>
                  <a:lnTo>
                    <a:pt x="35940" y="142621"/>
                  </a:lnTo>
                  <a:lnTo>
                    <a:pt x="35305" y="143129"/>
                  </a:lnTo>
                  <a:lnTo>
                    <a:pt x="34162" y="143383"/>
                  </a:lnTo>
                  <a:lnTo>
                    <a:pt x="32638" y="143383"/>
                  </a:lnTo>
                  <a:lnTo>
                    <a:pt x="31876" y="143383"/>
                  </a:lnTo>
                  <a:lnTo>
                    <a:pt x="30861" y="143002"/>
                  </a:lnTo>
                  <a:lnTo>
                    <a:pt x="29337" y="142240"/>
                  </a:lnTo>
                  <a:lnTo>
                    <a:pt x="27812" y="141605"/>
                  </a:lnTo>
                  <a:lnTo>
                    <a:pt x="26796" y="141097"/>
                  </a:lnTo>
                  <a:lnTo>
                    <a:pt x="26288" y="141097"/>
                  </a:lnTo>
                  <a:lnTo>
                    <a:pt x="24764" y="141986"/>
                  </a:lnTo>
                  <a:lnTo>
                    <a:pt x="20319" y="139319"/>
                  </a:lnTo>
                  <a:lnTo>
                    <a:pt x="17652" y="141097"/>
                  </a:lnTo>
                  <a:lnTo>
                    <a:pt x="14096" y="139954"/>
                  </a:lnTo>
                  <a:lnTo>
                    <a:pt x="14224" y="140081"/>
                  </a:lnTo>
                  <a:lnTo>
                    <a:pt x="14096" y="140208"/>
                  </a:lnTo>
                  <a:lnTo>
                    <a:pt x="13842" y="140462"/>
                  </a:lnTo>
                  <a:lnTo>
                    <a:pt x="13207" y="141097"/>
                  </a:lnTo>
                  <a:lnTo>
                    <a:pt x="12064" y="141351"/>
                  </a:lnTo>
                  <a:lnTo>
                    <a:pt x="10413" y="141351"/>
                  </a:lnTo>
                  <a:lnTo>
                    <a:pt x="7619" y="139954"/>
                  </a:lnTo>
                  <a:lnTo>
                    <a:pt x="7619" y="137541"/>
                  </a:lnTo>
                  <a:lnTo>
                    <a:pt x="7619" y="138430"/>
                  </a:lnTo>
                  <a:lnTo>
                    <a:pt x="6603" y="138811"/>
                  </a:lnTo>
                  <a:lnTo>
                    <a:pt x="4699" y="138684"/>
                  </a:lnTo>
                  <a:lnTo>
                    <a:pt x="2793" y="138557"/>
                  </a:lnTo>
                  <a:lnTo>
                    <a:pt x="1524" y="137287"/>
                  </a:lnTo>
                  <a:lnTo>
                    <a:pt x="888" y="135128"/>
                  </a:lnTo>
                  <a:lnTo>
                    <a:pt x="253" y="132969"/>
                  </a:lnTo>
                  <a:lnTo>
                    <a:pt x="0" y="129413"/>
                  </a:lnTo>
                  <a:lnTo>
                    <a:pt x="0" y="124714"/>
                  </a:lnTo>
                  <a:lnTo>
                    <a:pt x="0" y="118872"/>
                  </a:lnTo>
                  <a:lnTo>
                    <a:pt x="2286" y="115951"/>
                  </a:lnTo>
                  <a:lnTo>
                    <a:pt x="6857" y="115951"/>
                  </a:lnTo>
                  <a:lnTo>
                    <a:pt x="6476" y="115951"/>
                  </a:lnTo>
                  <a:lnTo>
                    <a:pt x="6603" y="115570"/>
                  </a:lnTo>
                  <a:lnTo>
                    <a:pt x="10032" y="114935"/>
                  </a:lnTo>
                  <a:lnTo>
                    <a:pt x="16509" y="114046"/>
                  </a:lnTo>
                  <a:lnTo>
                    <a:pt x="23875" y="112903"/>
                  </a:lnTo>
                  <a:lnTo>
                    <a:pt x="24891" y="112903"/>
                  </a:lnTo>
                  <a:lnTo>
                    <a:pt x="26162" y="113538"/>
                  </a:lnTo>
                  <a:lnTo>
                    <a:pt x="27558" y="114681"/>
                  </a:lnTo>
                  <a:lnTo>
                    <a:pt x="29082" y="115824"/>
                  </a:lnTo>
                  <a:lnTo>
                    <a:pt x="29717" y="117221"/>
                  </a:lnTo>
                  <a:lnTo>
                    <a:pt x="29717" y="118999"/>
                  </a:lnTo>
                  <a:lnTo>
                    <a:pt x="29717" y="120777"/>
                  </a:lnTo>
                  <a:lnTo>
                    <a:pt x="16763" y="125222"/>
                  </a:lnTo>
                  <a:lnTo>
                    <a:pt x="16255" y="125984"/>
                  </a:lnTo>
                  <a:lnTo>
                    <a:pt x="16001" y="127508"/>
                  </a:lnTo>
                  <a:lnTo>
                    <a:pt x="18161" y="127635"/>
                  </a:lnTo>
                  <a:lnTo>
                    <a:pt x="21081" y="127889"/>
                  </a:lnTo>
                  <a:lnTo>
                    <a:pt x="25018" y="128397"/>
                  </a:lnTo>
                  <a:lnTo>
                    <a:pt x="25780" y="129032"/>
                  </a:lnTo>
                  <a:lnTo>
                    <a:pt x="26415" y="129413"/>
                  </a:lnTo>
                  <a:lnTo>
                    <a:pt x="26924" y="129413"/>
                  </a:lnTo>
                  <a:lnTo>
                    <a:pt x="27558" y="129413"/>
                  </a:lnTo>
                  <a:lnTo>
                    <a:pt x="29590" y="128778"/>
                  </a:lnTo>
                  <a:lnTo>
                    <a:pt x="32765" y="127635"/>
                  </a:lnTo>
                  <a:lnTo>
                    <a:pt x="33781" y="129413"/>
                  </a:lnTo>
                  <a:lnTo>
                    <a:pt x="41401" y="127635"/>
                  </a:lnTo>
                  <a:lnTo>
                    <a:pt x="45212" y="128905"/>
                  </a:lnTo>
                  <a:lnTo>
                    <a:pt x="47116" y="130429"/>
                  </a:lnTo>
                  <a:lnTo>
                    <a:pt x="47116" y="132207"/>
                  </a:lnTo>
                  <a:lnTo>
                    <a:pt x="48387" y="129794"/>
                  </a:lnTo>
                  <a:lnTo>
                    <a:pt x="52831" y="128524"/>
                  </a:lnTo>
                  <a:lnTo>
                    <a:pt x="60451" y="128524"/>
                  </a:lnTo>
                  <a:lnTo>
                    <a:pt x="62356" y="128524"/>
                  </a:lnTo>
                  <a:lnTo>
                    <a:pt x="63626" y="128778"/>
                  </a:lnTo>
                  <a:lnTo>
                    <a:pt x="64262" y="129413"/>
                  </a:lnTo>
                  <a:lnTo>
                    <a:pt x="64769" y="127889"/>
                  </a:lnTo>
                  <a:lnTo>
                    <a:pt x="66166" y="127127"/>
                  </a:lnTo>
                  <a:lnTo>
                    <a:pt x="68452" y="127127"/>
                  </a:lnTo>
                  <a:lnTo>
                    <a:pt x="69468" y="127127"/>
                  </a:lnTo>
                  <a:lnTo>
                    <a:pt x="70738" y="127635"/>
                  </a:lnTo>
                  <a:lnTo>
                    <a:pt x="72516" y="128905"/>
                  </a:lnTo>
                  <a:lnTo>
                    <a:pt x="72643" y="129159"/>
                  </a:lnTo>
                  <a:lnTo>
                    <a:pt x="74802" y="127000"/>
                  </a:lnTo>
                  <a:lnTo>
                    <a:pt x="76707" y="125984"/>
                  </a:lnTo>
                  <a:lnTo>
                    <a:pt x="78358" y="125984"/>
                  </a:lnTo>
                  <a:lnTo>
                    <a:pt x="80263" y="125984"/>
                  </a:lnTo>
                  <a:lnTo>
                    <a:pt x="81279" y="127254"/>
                  </a:lnTo>
                  <a:lnTo>
                    <a:pt x="82676" y="128016"/>
                  </a:lnTo>
                  <a:lnTo>
                    <a:pt x="84454" y="128016"/>
                  </a:lnTo>
                  <a:lnTo>
                    <a:pt x="91058" y="126492"/>
                  </a:lnTo>
                  <a:lnTo>
                    <a:pt x="95630" y="127127"/>
                  </a:lnTo>
                  <a:lnTo>
                    <a:pt x="101091" y="122555"/>
                  </a:lnTo>
                  <a:lnTo>
                    <a:pt x="104139" y="122936"/>
                  </a:lnTo>
                  <a:lnTo>
                    <a:pt x="105917" y="123190"/>
                  </a:lnTo>
                  <a:lnTo>
                    <a:pt x="106425" y="123190"/>
                  </a:lnTo>
                  <a:lnTo>
                    <a:pt x="108838" y="123190"/>
                  </a:lnTo>
                  <a:lnTo>
                    <a:pt x="111251" y="122047"/>
                  </a:lnTo>
                  <a:lnTo>
                    <a:pt x="113791" y="119888"/>
                  </a:lnTo>
                  <a:lnTo>
                    <a:pt x="117728" y="120142"/>
                  </a:lnTo>
                  <a:lnTo>
                    <a:pt x="117475" y="118618"/>
                  </a:lnTo>
                  <a:lnTo>
                    <a:pt x="124459" y="112903"/>
                  </a:lnTo>
                  <a:lnTo>
                    <a:pt x="128015" y="113665"/>
                  </a:lnTo>
                  <a:lnTo>
                    <a:pt x="129793" y="112522"/>
                  </a:lnTo>
                  <a:lnTo>
                    <a:pt x="132968" y="110490"/>
                  </a:lnTo>
                  <a:lnTo>
                    <a:pt x="136398" y="108458"/>
                  </a:lnTo>
                  <a:lnTo>
                    <a:pt x="139064" y="106299"/>
                  </a:lnTo>
                  <a:lnTo>
                    <a:pt x="140969" y="104013"/>
                  </a:lnTo>
                  <a:lnTo>
                    <a:pt x="141604" y="99441"/>
                  </a:lnTo>
                  <a:lnTo>
                    <a:pt x="141986" y="96901"/>
                  </a:lnTo>
                  <a:lnTo>
                    <a:pt x="141986" y="96520"/>
                  </a:lnTo>
                  <a:lnTo>
                    <a:pt x="141986" y="96139"/>
                  </a:lnTo>
                  <a:lnTo>
                    <a:pt x="141986" y="95758"/>
                  </a:lnTo>
                  <a:lnTo>
                    <a:pt x="141858" y="95631"/>
                  </a:lnTo>
                  <a:lnTo>
                    <a:pt x="141731" y="95377"/>
                  </a:lnTo>
                  <a:lnTo>
                    <a:pt x="141604" y="95123"/>
                  </a:lnTo>
                  <a:lnTo>
                    <a:pt x="141350" y="94869"/>
                  </a:lnTo>
                  <a:lnTo>
                    <a:pt x="141096" y="94615"/>
                  </a:lnTo>
                  <a:lnTo>
                    <a:pt x="140715" y="94488"/>
                  </a:lnTo>
                  <a:lnTo>
                    <a:pt x="140207" y="94234"/>
                  </a:lnTo>
                  <a:lnTo>
                    <a:pt x="139700" y="94107"/>
                  </a:lnTo>
                  <a:lnTo>
                    <a:pt x="138811" y="93853"/>
                  </a:lnTo>
                  <a:lnTo>
                    <a:pt x="137413" y="93472"/>
                  </a:lnTo>
                  <a:lnTo>
                    <a:pt x="136143" y="93091"/>
                  </a:lnTo>
                  <a:lnTo>
                    <a:pt x="134874" y="92329"/>
                  </a:lnTo>
                  <a:lnTo>
                    <a:pt x="133476" y="91186"/>
                  </a:lnTo>
                  <a:lnTo>
                    <a:pt x="130175" y="88646"/>
                  </a:lnTo>
                  <a:lnTo>
                    <a:pt x="122681" y="86995"/>
                  </a:lnTo>
                  <a:lnTo>
                    <a:pt x="115062" y="88519"/>
                  </a:lnTo>
                  <a:lnTo>
                    <a:pt x="112775" y="85471"/>
                  </a:lnTo>
                  <a:lnTo>
                    <a:pt x="109981" y="86106"/>
                  </a:lnTo>
                  <a:lnTo>
                    <a:pt x="105663" y="81280"/>
                  </a:lnTo>
                  <a:lnTo>
                    <a:pt x="103631" y="83693"/>
                  </a:lnTo>
                  <a:lnTo>
                    <a:pt x="101218" y="83185"/>
                  </a:lnTo>
                  <a:lnTo>
                    <a:pt x="99440" y="82804"/>
                  </a:lnTo>
                  <a:lnTo>
                    <a:pt x="98425" y="82804"/>
                  </a:lnTo>
                  <a:lnTo>
                    <a:pt x="97916" y="82804"/>
                  </a:lnTo>
                  <a:lnTo>
                    <a:pt x="96392" y="83185"/>
                  </a:lnTo>
                  <a:lnTo>
                    <a:pt x="93979" y="83693"/>
                  </a:lnTo>
                  <a:lnTo>
                    <a:pt x="92075" y="82042"/>
                  </a:lnTo>
                  <a:lnTo>
                    <a:pt x="90931" y="81280"/>
                  </a:lnTo>
                  <a:lnTo>
                    <a:pt x="90677" y="81280"/>
                  </a:lnTo>
                  <a:lnTo>
                    <a:pt x="88391" y="82042"/>
                  </a:lnTo>
                  <a:lnTo>
                    <a:pt x="85851" y="82804"/>
                  </a:lnTo>
                  <a:lnTo>
                    <a:pt x="82803" y="83439"/>
                  </a:lnTo>
                  <a:lnTo>
                    <a:pt x="79628" y="83693"/>
                  </a:lnTo>
                  <a:lnTo>
                    <a:pt x="77469" y="81661"/>
                  </a:lnTo>
                  <a:lnTo>
                    <a:pt x="69976" y="80899"/>
                  </a:lnTo>
                  <a:lnTo>
                    <a:pt x="64515" y="78359"/>
                  </a:lnTo>
                  <a:lnTo>
                    <a:pt x="58546" y="78613"/>
                  </a:lnTo>
                  <a:lnTo>
                    <a:pt x="54355" y="76454"/>
                  </a:lnTo>
                  <a:lnTo>
                    <a:pt x="51053" y="74295"/>
                  </a:lnTo>
                  <a:lnTo>
                    <a:pt x="48767" y="72263"/>
                  </a:lnTo>
                  <a:lnTo>
                    <a:pt x="48767" y="66802"/>
                  </a:lnTo>
                  <a:lnTo>
                    <a:pt x="47878" y="60706"/>
                  </a:lnTo>
                  <a:lnTo>
                    <a:pt x="54482" y="59436"/>
                  </a:lnTo>
                  <a:lnTo>
                    <a:pt x="57150" y="57023"/>
                  </a:lnTo>
                  <a:lnTo>
                    <a:pt x="60325" y="55626"/>
                  </a:lnTo>
                  <a:lnTo>
                    <a:pt x="64388" y="55245"/>
                  </a:lnTo>
                  <a:lnTo>
                    <a:pt x="68452" y="54991"/>
                  </a:lnTo>
                  <a:lnTo>
                    <a:pt x="70484" y="54229"/>
                  </a:lnTo>
                  <a:lnTo>
                    <a:pt x="70612" y="52959"/>
                  </a:lnTo>
                  <a:lnTo>
                    <a:pt x="82295" y="53213"/>
                  </a:lnTo>
                  <a:lnTo>
                    <a:pt x="82550" y="53086"/>
                  </a:lnTo>
                  <a:lnTo>
                    <a:pt x="83057" y="51816"/>
                  </a:lnTo>
                  <a:lnTo>
                    <a:pt x="83819" y="49403"/>
                  </a:lnTo>
                  <a:lnTo>
                    <a:pt x="89026" y="48387"/>
                  </a:lnTo>
                  <a:lnTo>
                    <a:pt x="92201" y="47117"/>
                  </a:lnTo>
                  <a:lnTo>
                    <a:pt x="93471" y="45847"/>
                  </a:lnTo>
                  <a:lnTo>
                    <a:pt x="99313" y="45847"/>
                  </a:lnTo>
                  <a:lnTo>
                    <a:pt x="100202" y="43561"/>
                  </a:lnTo>
                  <a:lnTo>
                    <a:pt x="104139" y="43561"/>
                  </a:lnTo>
                  <a:lnTo>
                    <a:pt x="106044" y="43561"/>
                  </a:lnTo>
                  <a:lnTo>
                    <a:pt x="107061" y="43688"/>
                  </a:lnTo>
                  <a:lnTo>
                    <a:pt x="107061" y="43942"/>
                  </a:lnTo>
                  <a:lnTo>
                    <a:pt x="106806" y="43053"/>
                  </a:lnTo>
                  <a:lnTo>
                    <a:pt x="106552" y="41402"/>
                  </a:lnTo>
                  <a:lnTo>
                    <a:pt x="107823" y="39497"/>
                  </a:lnTo>
                  <a:lnTo>
                    <a:pt x="111125" y="37973"/>
                  </a:lnTo>
                  <a:lnTo>
                    <a:pt x="116331" y="37211"/>
                  </a:lnTo>
                  <a:lnTo>
                    <a:pt x="117220" y="36576"/>
                  </a:lnTo>
                  <a:lnTo>
                    <a:pt x="118871" y="35687"/>
                  </a:lnTo>
                  <a:lnTo>
                    <a:pt x="120523" y="34671"/>
                  </a:lnTo>
                  <a:lnTo>
                    <a:pt x="121665" y="33147"/>
                  </a:lnTo>
                  <a:lnTo>
                    <a:pt x="122300" y="31242"/>
                  </a:lnTo>
                  <a:lnTo>
                    <a:pt x="127253" y="29972"/>
                  </a:lnTo>
                  <a:lnTo>
                    <a:pt x="129666" y="28829"/>
                  </a:lnTo>
                  <a:lnTo>
                    <a:pt x="129666" y="27559"/>
                  </a:lnTo>
                  <a:lnTo>
                    <a:pt x="129412" y="26162"/>
                  </a:lnTo>
                  <a:lnTo>
                    <a:pt x="129412" y="23495"/>
                  </a:lnTo>
                  <a:lnTo>
                    <a:pt x="129666" y="22225"/>
                  </a:lnTo>
                  <a:lnTo>
                    <a:pt x="130048" y="22225"/>
                  </a:lnTo>
                  <a:lnTo>
                    <a:pt x="129539" y="20828"/>
                  </a:lnTo>
                  <a:lnTo>
                    <a:pt x="126491" y="19431"/>
                  </a:lnTo>
                  <a:lnTo>
                    <a:pt x="120776" y="17780"/>
                  </a:lnTo>
                  <a:lnTo>
                    <a:pt x="110362" y="14986"/>
                  </a:lnTo>
                  <a:lnTo>
                    <a:pt x="102869" y="15621"/>
                  </a:lnTo>
                  <a:lnTo>
                    <a:pt x="99694" y="14859"/>
                  </a:lnTo>
                  <a:lnTo>
                    <a:pt x="98298" y="14605"/>
                  </a:lnTo>
                  <a:lnTo>
                    <a:pt x="97154" y="14351"/>
                  </a:lnTo>
                  <a:lnTo>
                    <a:pt x="96012" y="14351"/>
                  </a:lnTo>
                  <a:lnTo>
                    <a:pt x="88011" y="15240"/>
                  </a:lnTo>
                  <a:lnTo>
                    <a:pt x="84836" y="14986"/>
                  </a:lnTo>
                  <a:lnTo>
                    <a:pt x="79628" y="16510"/>
                  </a:lnTo>
                  <a:lnTo>
                    <a:pt x="73913" y="14986"/>
                  </a:lnTo>
                  <a:lnTo>
                    <a:pt x="72770" y="15113"/>
                  </a:lnTo>
                  <a:lnTo>
                    <a:pt x="70357" y="18161"/>
                  </a:lnTo>
                  <a:lnTo>
                    <a:pt x="66420" y="18288"/>
                  </a:lnTo>
                  <a:lnTo>
                    <a:pt x="59943" y="20955"/>
                  </a:lnTo>
                  <a:lnTo>
                    <a:pt x="57784" y="19812"/>
                  </a:lnTo>
                  <a:lnTo>
                    <a:pt x="53848" y="20955"/>
                  </a:lnTo>
                  <a:lnTo>
                    <a:pt x="53086" y="20066"/>
                  </a:lnTo>
                  <a:lnTo>
                    <a:pt x="52704" y="20955"/>
                  </a:lnTo>
                  <a:lnTo>
                    <a:pt x="51562" y="23114"/>
                  </a:lnTo>
                  <a:lnTo>
                    <a:pt x="50037" y="24130"/>
                  </a:lnTo>
                  <a:lnTo>
                    <a:pt x="47878" y="24130"/>
                  </a:lnTo>
                  <a:lnTo>
                    <a:pt x="46354" y="24130"/>
                  </a:lnTo>
                  <a:lnTo>
                    <a:pt x="44957" y="23749"/>
                  </a:lnTo>
                  <a:lnTo>
                    <a:pt x="43941" y="22987"/>
                  </a:lnTo>
                  <a:lnTo>
                    <a:pt x="42799" y="23114"/>
                  </a:lnTo>
                  <a:lnTo>
                    <a:pt x="41528" y="24257"/>
                  </a:lnTo>
                  <a:lnTo>
                    <a:pt x="39877" y="26416"/>
                  </a:lnTo>
                  <a:lnTo>
                    <a:pt x="37464" y="26416"/>
                  </a:lnTo>
                  <a:lnTo>
                    <a:pt x="35051" y="26416"/>
                  </a:lnTo>
                  <a:lnTo>
                    <a:pt x="32638" y="28956"/>
                  </a:lnTo>
                  <a:lnTo>
                    <a:pt x="30225" y="34163"/>
                  </a:lnTo>
                  <a:lnTo>
                    <a:pt x="27558" y="34163"/>
                  </a:lnTo>
                  <a:lnTo>
                    <a:pt x="26034" y="34925"/>
                  </a:lnTo>
                  <a:lnTo>
                    <a:pt x="25780" y="36703"/>
                  </a:lnTo>
                  <a:lnTo>
                    <a:pt x="16890" y="34417"/>
                  </a:lnTo>
                  <a:lnTo>
                    <a:pt x="14096" y="29972"/>
                  </a:lnTo>
                  <a:lnTo>
                    <a:pt x="13715" y="28956"/>
                  </a:lnTo>
                  <a:lnTo>
                    <a:pt x="13080" y="27940"/>
                  </a:lnTo>
                  <a:lnTo>
                    <a:pt x="12318" y="26670"/>
                  </a:lnTo>
                  <a:lnTo>
                    <a:pt x="12445" y="25400"/>
                  </a:lnTo>
                  <a:lnTo>
                    <a:pt x="12573" y="24511"/>
                  </a:lnTo>
                  <a:lnTo>
                    <a:pt x="12573" y="24257"/>
                  </a:lnTo>
                  <a:lnTo>
                    <a:pt x="12573" y="23876"/>
                  </a:lnTo>
                  <a:lnTo>
                    <a:pt x="12318" y="22733"/>
                  </a:lnTo>
                  <a:lnTo>
                    <a:pt x="11937" y="20955"/>
                  </a:lnTo>
                  <a:lnTo>
                    <a:pt x="16001" y="17653"/>
                  </a:lnTo>
                  <a:lnTo>
                    <a:pt x="16382" y="16129"/>
                  </a:lnTo>
                  <a:lnTo>
                    <a:pt x="17906" y="15367"/>
                  </a:lnTo>
                  <a:lnTo>
                    <a:pt x="20446" y="15367"/>
                  </a:lnTo>
                  <a:lnTo>
                    <a:pt x="21843" y="15621"/>
                  </a:lnTo>
                  <a:lnTo>
                    <a:pt x="23494" y="13462"/>
                  </a:lnTo>
                  <a:lnTo>
                    <a:pt x="27558" y="13843"/>
                  </a:lnTo>
                  <a:lnTo>
                    <a:pt x="27558" y="13589"/>
                  </a:lnTo>
                  <a:lnTo>
                    <a:pt x="30606" y="11557"/>
                  </a:lnTo>
                  <a:lnTo>
                    <a:pt x="33146" y="10541"/>
                  </a:lnTo>
                  <a:lnTo>
                    <a:pt x="35178" y="10287"/>
                  </a:lnTo>
                  <a:lnTo>
                    <a:pt x="37337" y="10160"/>
                  </a:lnTo>
                  <a:lnTo>
                    <a:pt x="39115" y="8890"/>
                  </a:lnTo>
                  <a:lnTo>
                    <a:pt x="40639" y="6604"/>
                  </a:lnTo>
                  <a:lnTo>
                    <a:pt x="45338" y="6604"/>
                  </a:lnTo>
                  <a:lnTo>
                    <a:pt x="47370" y="4953"/>
                  </a:lnTo>
                  <a:lnTo>
                    <a:pt x="50291" y="4191"/>
                  </a:lnTo>
                  <a:lnTo>
                    <a:pt x="53848" y="4191"/>
                  </a:lnTo>
                  <a:lnTo>
                    <a:pt x="54482" y="4953"/>
                  </a:lnTo>
                  <a:lnTo>
                    <a:pt x="55117" y="5207"/>
                  </a:lnTo>
                  <a:lnTo>
                    <a:pt x="60705" y="4445"/>
                  </a:lnTo>
                  <a:lnTo>
                    <a:pt x="62864" y="4064"/>
                  </a:lnTo>
                  <a:lnTo>
                    <a:pt x="65912" y="3302"/>
                  </a:lnTo>
                  <a:lnTo>
                    <a:pt x="73787" y="1143"/>
                  </a:lnTo>
                  <a:lnTo>
                    <a:pt x="78358" y="2159"/>
                  </a:lnTo>
                  <a:lnTo>
                    <a:pt x="80263" y="762"/>
                  </a:lnTo>
                  <a:lnTo>
                    <a:pt x="83312" y="0"/>
                  </a:lnTo>
                  <a:lnTo>
                    <a:pt x="8737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954" y="3359784"/>
            <a:ext cx="2176906" cy="304101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07340" y="1694434"/>
            <a:ext cx="30676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 and check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Even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Odd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94528" y="1711109"/>
            <a:ext cx="2763520" cy="4605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19673" y="2452154"/>
            <a:ext cx="2738374" cy="501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7383" y="217932"/>
            <a:ext cx="288290" cy="6544309"/>
            <a:chOff x="8787383" y="217932"/>
            <a:chExt cx="288290" cy="65443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3102" y="217932"/>
              <a:ext cx="152235" cy="65440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98711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7383" y="827529"/>
              <a:ext cx="105155" cy="5782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9199" y="838199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04691" y="480313"/>
            <a:ext cx="2162175" cy="310515"/>
            <a:chOff x="3504691" y="480313"/>
            <a:chExt cx="2162175" cy="3105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0025" y="485774"/>
              <a:ext cx="2151253" cy="299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0385" y="491108"/>
              <a:ext cx="286131" cy="217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4691" y="480313"/>
              <a:ext cx="1543050" cy="3105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5891" y="529335"/>
              <a:ext cx="180721" cy="18072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078603" y="880643"/>
            <a:ext cx="3006725" cy="339090"/>
          </a:xfrm>
          <a:prstGeom prst="rect">
            <a:avLst/>
          </a:prstGeom>
          <a:solidFill>
            <a:srgbClr val="F9C090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600" b="1" i="1" spc="-10" dirty="0">
                <a:latin typeface="Calibri"/>
                <a:cs typeface="Calibri"/>
              </a:rPr>
              <a:t>Case_4</a:t>
            </a:r>
            <a:r>
              <a:rPr sz="1600" b="1" i="1" spc="20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: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-25" dirty="0">
                <a:latin typeface="Calibri"/>
                <a:cs typeface="Calibri"/>
              </a:rPr>
              <a:t>if,</a:t>
            </a:r>
            <a:r>
              <a:rPr sz="1600" b="1" i="1" spc="-5" dirty="0">
                <a:latin typeface="Calibri"/>
                <a:cs typeface="Calibri"/>
              </a:rPr>
              <a:t> else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if</a:t>
            </a:r>
            <a:r>
              <a:rPr sz="1600" b="1" i="1" spc="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, else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condition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2127" y="6515100"/>
            <a:ext cx="8780145" cy="299085"/>
            <a:chOff x="262127" y="6515100"/>
            <a:chExt cx="8780145" cy="29908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7" y="6515100"/>
              <a:ext cx="8238744" cy="1234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5800" y="65532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127" y="6643114"/>
              <a:ext cx="8779764" cy="1706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4799" y="6705600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5940" y="1259839"/>
            <a:ext cx="729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5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200" y="1731517"/>
            <a:ext cx="2057400" cy="1371600"/>
          </a:xfrm>
          <a:prstGeom prst="rect">
            <a:avLst/>
          </a:prstGeom>
          <a:ln w="76200">
            <a:solidFill>
              <a:srgbClr val="C3D59B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condition_1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0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200" y="3407917"/>
            <a:ext cx="2057400" cy="1371600"/>
          </a:xfrm>
          <a:prstGeom prst="rect">
            <a:avLst/>
          </a:prstGeom>
          <a:ln w="76200">
            <a:solidFill>
              <a:srgbClr val="C0504D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Calibri"/>
                <a:cs typeface="Calibri"/>
              </a:rPr>
              <a:t>else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condition_2)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0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Action_2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200" y="5084267"/>
            <a:ext cx="2057400" cy="1371600"/>
          </a:xfrm>
          <a:prstGeom prst="rect">
            <a:avLst/>
          </a:prstGeom>
          <a:ln w="76200">
            <a:solidFill>
              <a:srgbClr val="4F81B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0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Action_3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01192" y="1572754"/>
            <a:ext cx="1551940" cy="1544320"/>
            <a:chOff x="4901192" y="1572754"/>
            <a:chExt cx="1551940" cy="154432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1192" y="1572754"/>
              <a:ext cx="1551414" cy="15438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52999" y="1600199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900" y="0"/>
                  </a:moveTo>
                  <a:lnTo>
                    <a:pt x="0" y="723900"/>
                  </a:lnTo>
                  <a:lnTo>
                    <a:pt x="723900" y="1447800"/>
                  </a:lnTo>
                  <a:lnTo>
                    <a:pt x="1447800" y="7239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2999" y="1600199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723900" y="0"/>
                  </a:lnTo>
                  <a:lnTo>
                    <a:pt x="1447800" y="723900"/>
                  </a:lnTo>
                  <a:lnTo>
                    <a:pt x="723900" y="1447800"/>
                  </a:lnTo>
                  <a:lnTo>
                    <a:pt x="0" y="723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72253" y="1846834"/>
            <a:ext cx="11315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ondi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on_1  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29590" y="2281237"/>
            <a:ext cx="3380104" cy="1521460"/>
            <a:chOff x="3529590" y="2281237"/>
            <a:chExt cx="3380104" cy="1521460"/>
          </a:xfrm>
        </p:grpSpPr>
        <p:sp>
          <p:nvSpPr>
            <p:cNvPr id="29" name="object 29"/>
            <p:cNvSpPr/>
            <p:nvPr/>
          </p:nvSpPr>
          <p:spPr>
            <a:xfrm>
              <a:off x="6806311" y="2286000"/>
              <a:ext cx="103505" cy="914400"/>
            </a:xfrm>
            <a:custGeom>
              <a:avLst/>
              <a:gdLst/>
              <a:ahLst/>
              <a:cxnLst/>
              <a:rect l="l" t="t" r="r" b="b"/>
              <a:pathLst>
                <a:path w="103504" h="914400">
                  <a:moveTo>
                    <a:pt x="7112" y="818388"/>
                  </a:moveTo>
                  <a:lnTo>
                    <a:pt x="1016" y="821944"/>
                  </a:lnTo>
                  <a:lnTo>
                    <a:pt x="0" y="825753"/>
                  </a:lnTo>
                  <a:lnTo>
                    <a:pt x="51689" y="914400"/>
                  </a:lnTo>
                  <a:lnTo>
                    <a:pt x="59020" y="901826"/>
                  </a:lnTo>
                  <a:lnTo>
                    <a:pt x="45339" y="901826"/>
                  </a:lnTo>
                  <a:lnTo>
                    <a:pt x="45339" y="878404"/>
                  </a:lnTo>
                  <a:lnTo>
                    <a:pt x="10922" y="819403"/>
                  </a:lnTo>
                  <a:lnTo>
                    <a:pt x="7112" y="818388"/>
                  </a:lnTo>
                  <a:close/>
                </a:path>
                <a:path w="103504" h="914400">
                  <a:moveTo>
                    <a:pt x="45339" y="878404"/>
                  </a:moveTo>
                  <a:lnTo>
                    <a:pt x="45339" y="901826"/>
                  </a:lnTo>
                  <a:lnTo>
                    <a:pt x="58039" y="901826"/>
                  </a:lnTo>
                  <a:lnTo>
                    <a:pt x="58039" y="898651"/>
                  </a:lnTo>
                  <a:lnTo>
                    <a:pt x="46228" y="898651"/>
                  </a:lnTo>
                  <a:lnTo>
                    <a:pt x="51689" y="889290"/>
                  </a:lnTo>
                  <a:lnTo>
                    <a:pt x="45339" y="878404"/>
                  </a:lnTo>
                  <a:close/>
                </a:path>
                <a:path w="103504" h="914400">
                  <a:moveTo>
                    <a:pt x="96266" y="818388"/>
                  </a:moveTo>
                  <a:lnTo>
                    <a:pt x="92456" y="819403"/>
                  </a:lnTo>
                  <a:lnTo>
                    <a:pt x="58039" y="878404"/>
                  </a:lnTo>
                  <a:lnTo>
                    <a:pt x="58039" y="901826"/>
                  </a:lnTo>
                  <a:lnTo>
                    <a:pt x="59020" y="901826"/>
                  </a:lnTo>
                  <a:lnTo>
                    <a:pt x="103378" y="825753"/>
                  </a:lnTo>
                  <a:lnTo>
                    <a:pt x="102362" y="821944"/>
                  </a:lnTo>
                  <a:lnTo>
                    <a:pt x="96266" y="818388"/>
                  </a:lnTo>
                  <a:close/>
                </a:path>
                <a:path w="103504" h="914400">
                  <a:moveTo>
                    <a:pt x="51689" y="889290"/>
                  </a:moveTo>
                  <a:lnTo>
                    <a:pt x="46228" y="898651"/>
                  </a:lnTo>
                  <a:lnTo>
                    <a:pt x="57150" y="898651"/>
                  </a:lnTo>
                  <a:lnTo>
                    <a:pt x="51689" y="889290"/>
                  </a:lnTo>
                  <a:close/>
                </a:path>
                <a:path w="103504" h="914400">
                  <a:moveTo>
                    <a:pt x="58039" y="878404"/>
                  </a:moveTo>
                  <a:lnTo>
                    <a:pt x="51689" y="889290"/>
                  </a:lnTo>
                  <a:lnTo>
                    <a:pt x="57150" y="898651"/>
                  </a:lnTo>
                  <a:lnTo>
                    <a:pt x="58039" y="898651"/>
                  </a:lnTo>
                  <a:lnTo>
                    <a:pt x="58039" y="878404"/>
                  </a:lnTo>
                  <a:close/>
                </a:path>
                <a:path w="103504" h="914400">
                  <a:moveTo>
                    <a:pt x="58039" y="0"/>
                  </a:moveTo>
                  <a:lnTo>
                    <a:pt x="45339" y="0"/>
                  </a:lnTo>
                  <a:lnTo>
                    <a:pt x="45339" y="878404"/>
                  </a:lnTo>
                  <a:lnTo>
                    <a:pt x="51689" y="889290"/>
                  </a:lnTo>
                  <a:lnTo>
                    <a:pt x="58039" y="87840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0800" y="2286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9590" y="3244623"/>
              <a:ext cx="2237219" cy="4861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5220" y="3236975"/>
              <a:ext cx="2014727" cy="5654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81400" y="32766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7"/>
                  </a:lnTo>
                  <a:lnTo>
                    <a:pt x="2114994" y="362394"/>
                  </a:lnTo>
                  <a:lnTo>
                    <a:pt x="2128607" y="342209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90"/>
                  </a:lnTo>
                  <a:lnTo>
                    <a:pt x="2114994" y="18605"/>
                  </a:lnTo>
                  <a:lnTo>
                    <a:pt x="2094809" y="4992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1400" y="32766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2"/>
                  </a:lnTo>
                  <a:lnTo>
                    <a:pt x="2114994" y="18605"/>
                  </a:lnTo>
                  <a:lnTo>
                    <a:pt x="2128607" y="38790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09"/>
                  </a:lnTo>
                  <a:lnTo>
                    <a:pt x="2114994" y="362394"/>
                  </a:lnTo>
                  <a:lnTo>
                    <a:pt x="2094809" y="376007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33621" y="3302634"/>
            <a:ext cx="162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35040" y="3159251"/>
            <a:ext cx="1569720" cy="1571625"/>
            <a:chOff x="6035040" y="3159251"/>
            <a:chExt cx="1569720" cy="157162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40" y="3159251"/>
              <a:ext cx="1569719" cy="15712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3200399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900" y="0"/>
                  </a:moveTo>
                  <a:lnTo>
                    <a:pt x="0" y="723900"/>
                  </a:lnTo>
                  <a:lnTo>
                    <a:pt x="723900" y="1447800"/>
                  </a:lnTo>
                  <a:lnTo>
                    <a:pt x="1447800" y="7239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96000" y="3200399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723900" y="0"/>
                  </a:lnTo>
                  <a:lnTo>
                    <a:pt x="1447800" y="723900"/>
                  </a:lnTo>
                  <a:lnTo>
                    <a:pt x="723900" y="1447800"/>
                  </a:lnTo>
                  <a:lnTo>
                    <a:pt x="0" y="723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91453" y="3466338"/>
            <a:ext cx="11315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ondit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_2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635500" y="5702300"/>
            <a:ext cx="2159000" cy="406400"/>
            <a:chOff x="4635500" y="5702300"/>
            <a:chExt cx="2159000" cy="406400"/>
          </a:xfrm>
        </p:grpSpPr>
        <p:sp>
          <p:nvSpPr>
            <p:cNvPr id="42" name="object 42"/>
            <p:cNvSpPr/>
            <p:nvPr/>
          </p:nvSpPr>
          <p:spPr>
            <a:xfrm>
              <a:off x="4648200" y="5715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0"/>
                  </a:lnTo>
                  <a:lnTo>
                    <a:pt x="18605" y="18600"/>
                  </a:lnTo>
                  <a:lnTo>
                    <a:pt x="4992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14"/>
                  </a:lnTo>
                  <a:lnTo>
                    <a:pt x="18605" y="362399"/>
                  </a:lnTo>
                  <a:lnTo>
                    <a:pt x="38790" y="376009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9"/>
                  </a:lnTo>
                  <a:lnTo>
                    <a:pt x="2114994" y="362399"/>
                  </a:lnTo>
                  <a:lnTo>
                    <a:pt x="2128607" y="342214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85"/>
                  </a:lnTo>
                  <a:lnTo>
                    <a:pt x="2114994" y="18600"/>
                  </a:lnTo>
                  <a:lnTo>
                    <a:pt x="2094809" y="499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8200" y="5715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85"/>
                  </a:lnTo>
                  <a:lnTo>
                    <a:pt x="18605" y="18600"/>
                  </a:lnTo>
                  <a:lnTo>
                    <a:pt x="38790" y="4990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0"/>
                  </a:lnTo>
                  <a:lnTo>
                    <a:pt x="2114994" y="18600"/>
                  </a:lnTo>
                  <a:lnTo>
                    <a:pt x="2128607" y="38785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14"/>
                  </a:lnTo>
                  <a:lnTo>
                    <a:pt x="2114994" y="362399"/>
                  </a:lnTo>
                  <a:lnTo>
                    <a:pt x="2094809" y="376009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9"/>
                  </a:lnTo>
                  <a:lnTo>
                    <a:pt x="18605" y="362399"/>
                  </a:lnTo>
                  <a:lnTo>
                    <a:pt x="4992" y="342214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00421" y="5741619"/>
            <a:ext cx="162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48990" y="4913376"/>
            <a:ext cx="2237740" cy="565785"/>
            <a:chOff x="6348990" y="4913376"/>
            <a:chExt cx="2237740" cy="565785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8990" y="4921023"/>
              <a:ext cx="2237219" cy="4861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4620" y="4913376"/>
              <a:ext cx="2014727" cy="5654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400800" y="4953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7"/>
                  </a:lnTo>
                  <a:lnTo>
                    <a:pt x="2114994" y="362394"/>
                  </a:lnTo>
                  <a:lnTo>
                    <a:pt x="2128607" y="342209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90"/>
                  </a:lnTo>
                  <a:lnTo>
                    <a:pt x="2114994" y="18605"/>
                  </a:lnTo>
                  <a:lnTo>
                    <a:pt x="2094809" y="4992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0800" y="4953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2"/>
                  </a:lnTo>
                  <a:lnTo>
                    <a:pt x="2114994" y="18605"/>
                  </a:lnTo>
                  <a:lnTo>
                    <a:pt x="2128607" y="38790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09"/>
                  </a:lnTo>
                  <a:lnTo>
                    <a:pt x="2114994" y="362394"/>
                  </a:lnTo>
                  <a:lnTo>
                    <a:pt x="2094809" y="376007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653276" y="4979289"/>
            <a:ext cx="162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596510" y="2281237"/>
            <a:ext cx="3456304" cy="3357879"/>
            <a:chOff x="4596510" y="2281237"/>
            <a:chExt cx="3456304" cy="3357879"/>
          </a:xfrm>
        </p:grpSpPr>
        <p:sp>
          <p:nvSpPr>
            <p:cNvPr id="52" name="object 52"/>
            <p:cNvSpPr/>
            <p:nvPr/>
          </p:nvSpPr>
          <p:spPr>
            <a:xfrm>
              <a:off x="5791199" y="3886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39511" y="3886199"/>
              <a:ext cx="2313305" cy="1753235"/>
            </a:xfrm>
            <a:custGeom>
              <a:avLst/>
              <a:gdLst/>
              <a:ahLst/>
              <a:cxnLst/>
              <a:rect l="l" t="t" r="r" b="b"/>
              <a:pathLst>
                <a:path w="2313304" h="1753235">
                  <a:moveTo>
                    <a:pt x="103378" y="1663954"/>
                  </a:moveTo>
                  <a:lnTo>
                    <a:pt x="102362" y="1660144"/>
                  </a:lnTo>
                  <a:lnTo>
                    <a:pt x="96266" y="1656588"/>
                  </a:lnTo>
                  <a:lnTo>
                    <a:pt x="92456" y="1657604"/>
                  </a:lnTo>
                  <a:lnTo>
                    <a:pt x="58039" y="1716595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1716595"/>
                  </a:lnTo>
                  <a:lnTo>
                    <a:pt x="10922" y="1657604"/>
                  </a:lnTo>
                  <a:lnTo>
                    <a:pt x="7112" y="1656588"/>
                  </a:lnTo>
                  <a:lnTo>
                    <a:pt x="1016" y="1660144"/>
                  </a:lnTo>
                  <a:lnTo>
                    <a:pt x="0" y="1663954"/>
                  </a:lnTo>
                  <a:lnTo>
                    <a:pt x="51689" y="1752625"/>
                  </a:lnTo>
                  <a:lnTo>
                    <a:pt x="59016" y="1740039"/>
                  </a:lnTo>
                  <a:lnTo>
                    <a:pt x="103378" y="1663954"/>
                  </a:lnTo>
                  <a:close/>
                </a:path>
                <a:path w="2313304" h="1753235">
                  <a:moveTo>
                    <a:pt x="2313178" y="978154"/>
                  </a:moveTo>
                  <a:lnTo>
                    <a:pt x="2312162" y="974344"/>
                  </a:lnTo>
                  <a:lnTo>
                    <a:pt x="2306066" y="970788"/>
                  </a:lnTo>
                  <a:lnTo>
                    <a:pt x="2302256" y="971804"/>
                  </a:lnTo>
                  <a:lnTo>
                    <a:pt x="2267839" y="1030808"/>
                  </a:lnTo>
                  <a:lnTo>
                    <a:pt x="2267839" y="0"/>
                  </a:lnTo>
                  <a:lnTo>
                    <a:pt x="2255139" y="0"/>
                  </a:lnTo>
                  <a:lnTo>
                    <a:pt x="2255139" y="1030808"/>
                  </a:lnTo>
                  <a:lnTo>
                    <a:pt x="2220722" y="971804"/>
                  </a:lnTo>
                  <a:lnTo>
                    <a:pt x="2216912" y="970788"/>
                  </a:lnTo>
                  <a:lnTo>
                    <a:pt x="2210816" y="974344"/>
                  </a:lnTo>
                  <a:lnTo>
                    <a:pt x="2209800" y="978154"/>
                  </a:lnTo>
                  <a:lnTo>
                    <a:pt x="2261489" y="1066800"/>
                  </a:lnTo>
                  <a:lnTo>
                    <a:pt x="2268817" y="1054227"/>
                  </a:lnTo>
                  <a:lnTo>
                    <a:pt x="2313178" y="97815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48199" y="2286000"/>
              <a:ext cx="3352800" cy="1600200"/>
            </a:xfrm>
            <a:custGeom>
              <a:avLst/>
              <a:gdLst/>
              <a:ahLst/>
              <a:cxnLst/>
              <a:rect l="l" t="t" r="r" b="b"/>
              <a:pathLst>
                <a:path w="3352800" h="1600200">
                  <a:moveTo>
                    <a:pt x="2895600" y="1600200"/>
                  </a:moveTo>
                  <a:lnTo>
                    <a:pt x="3352800" y="1600200"/>
                  </a:lnTo>
                </a:path>
                <a:path w="3352800" h="16002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96510" y="2286000"/>
              <a:ext cx="103505" cy="990600"/>
            </a:xfrm>
            <a:custGeom>
              <a:avLst/>
              <a:gdLst/>
              <a:ahLst/>
              <a:cxnLst/>
              <a:rect l="l" t="t" r="r" b="b"/>
              <a:pathLst>
                <a:path w="103504" h="990600">
                  <a:moveTo>
                    <a:pt x="7112" y="894588"/>
                  </a:moveTo>
                  <a:lnTo>
                    <a:pt x="1015" y="898144"/>
                  </a:lnTo>
                  <a:lnTo>
                    <a:pt x="0" y="901953"/>
                  </a:lnTo>
                  <a:lnTo>
                    <a:pt x="51688" y="990600"/>
                  </a:lnTo>
                  <a:lnTo>
                    <a:pt x="59020" y="978026"/>
                  </a:lnTo>
                  <a:lnTo>
                    <a:pt x="45338" y="978026"/>
                  </a:lnTo>
                  <a:lnTo>
                    <a:pt x="45338" y="954604"/>
                  </a:lnTo>
                  <a:lnTo>
                    <a:pt x="10922" y="895603"/>
                  </a:lnTo>
                  <a:lnTo>
                    <a:pt x="7112" y="894588"/>
                  </a:lnTo>
                  <a:close/>
                </a:path>
                <a:path w="103504" h="990600">
                  <a:moveTo>
                    <a:pt x="45338" y="954604"/>
                  </a:moveTo>
                  <a:lnTo>
                    <a:pt x="45338" y="978026"/>
                  </a:lnTo>
                  <a:lnTo>
                    <a:pt x="58038" y="978026"/>
                  </a:lnTo>
                  <a:lnTo>
                    <a:pt x="58038" y="974851"/>
                  </a:lnTo>
                  <a:lnTo>
                    <a:pt x="46227" y="974851"/>
                  </a:lnTo>
                  <a:lnTo>
                    <a:pt x="51688" y="965490"/>
                  </a:lnTo>
                  <a:lnTo>
                    <a:pt x="45338" y="954604"/>
                  </a:lnTo>
                  <a:close/>
                </a:path>
                <a:path w="103504" h="990600">
                  <a:moveTo>
                    <a:pt x="96265" y="894588"/>
                  </a:moveTo>
                  <a:lnTo>
                    <a:pt x="92455" y="895603"/>
                  </a:lnTo>
                  <a:lnTo>
                    <a:pt x="58038" y="954604"/>
                  </a:lnTo>
                  <a:lnTo>
                    <a:pt x="58038" y="978026"/>
                  </a:lnTo>
                  <a:lnTo>
                    <a:pt x="59020" y="978026"/>
                  </a:lnTo>
                  <a:lnTo>
                    <a:pt x="103377" y="901953"/>
                  </a:lnTo>
                  <a:lnTo>
                    <a:pt x="102362" y="898144"/>
                  </a:lnTo>
                  <a:lnTo>
                    <a:pt x="96265" y="894588"/>
                  </a:lnTo>
                  <a:close/>
                </a:path>
                <a:path w="103504" h="990600">
                  <a:moveTo>
                    <a:pt x="51688" y="965490"/>
                  </a:moveTo>
                  <a:lnTo>
                    <a:pt x="46227" y="974851"/>
                  </a:lnTo>
                  <a:lnTo>
                    <a:pt x="57150" y="974851"/>
                  </a:lnTo>
                  <a:lnTo>
                    <a:pt x="51688" y="965490"/>
                  </a:lnTo>
                  <a:close/>
                </a:path>
                <a:path w="103504" h="990600">
                  <a:moveTo>
                    <a:pt x="58038" y="954604"/>
                  </a:moveTo>
                  <a:lnTo>
                    <a:pt x="51688" y="965490"/>
                  </a:lnTo>
                  <a:lnTo>
                    <a:pt x="57150" y="974851"/>
                  </a:lnTo>
                  <a:lnTo>
                    <a:pt x="58038" y="974851"/>
                  </a:lnTo>
                  <a:lnTo>
                    <a:pt x="58038" y="954604"/>
                  </a:lnTo>
                  <a:close/>
                </a:path>
                <a:path w="103504" h="990600">
                  <a:moveTo>
                    <a:pt x="58038" y="0"/>
                  </a:moveTo>
                  <a:lnTo>
                    <a:pt x="45338" y="0"/>
                  </a:lnTo>
                  <a:lnTo>
                    <a:pt x="45338" y="954604"/>
                  </a:lnTo>
                  <a:lnTo>
                    <a:pt x="51688" y="965490"/>
                  </a:lnTo>
                  <a:lnTo>
                    <a:pt x="58038" y="9546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29400" y="2590787"/>
              <a:ext cx="609600" cy="369570"/>
            </a:xfrm>
            <a:custGeom>
              <a:avLst/>
              <a:gdLst/>
              <a:ahLst/>
              <a:cxnLst/>
              <a:rect l="l" t="t" r="r" b="b"/>
              <a:pathLst>
                <a:path w="609600" h="369569">
                  <a:moveTo>
                    <a:pt x="6096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09600" y="36932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709409" y="2609215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72400" y="4202671"/>
            <a:ext cx="609600" cy="369570"/>
          </a:xfrm>
          <a:custGeom>
            <a:avLst/>
            <a:gdLst/>
            <a:ahLst/>
            <a:cxnLst/>
            <a:rect l="l" t="t" r="r" b="b"/>
            <a:pathLst>
              <a:path w="609600" h="369570">
                <a:moveTo>
                  <a:pt x="609600" y="0"/>
                </a:moveTo>
                <a:lnTo>
                  <a:pt x="0" y="0"/>
                </a:lnTo>
                <a:lnTo>
                  <a:pt x="0" y="369328"/>
                </a:lnTo>
                <a:lnTo>
                  <a:pt x="609600" y="369328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852409" y="4221226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19600" y="2514587"/>
            <a:ext cx="609600" cy="369570"/>
          </a:xfrm>
          <a:custGeom>
            <a:avLst/>
            <a:gdLst/>
            <a:ahLst/>
            <a:cxnLst/>
            <a:rect l="l" t="t" r="r" b="b"/>
            <a:pathLst>
              <a:path w="609600" h="369569">
                <a:moveTo>
                  <a:pt x="609600" y="0"/>
                </a:moveTo>
                <a:lnTo>
                  <a:pt x="0" y="0"/>
                </a:lnTo>
                <a:lnTo>
                  <a:pt x="0" y="369328"/>
                </a:lnTo>
                <a:lnTo>
                  <a:pt x="609600" y="369328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98975" y="2533015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562600" y="4419587"/>
            <a:ext cx="609600" cy="369570"/>
          </a:xfrm>
          <a:custGeom>
            <a:avLst/>
            <a:gdLst/>
            <a:ahLst/>
            <a:cxnLst/>
            <a:rect l="l" t="t" r="r" b="b"/>
            <a:pathLst>
              <a:path w="609600" h="369570">
                <a:moveTo>
                  <a:pt x="609600" y="0"/>
                </a:moveTo>
                <a:lnTo>
                  <a:pt x="0" y="0"/>
                </a:lnTo>
                <a:lnTo>
                  <a:pt x="0" y="369328"/>
                </a:lnTo>
                <a:lnTo>
                  <a:pt x="609600" y="369328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642228" y="4438269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5185" y="522477"/>
            <a:ext cx="583946" cy="196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14189" y="536575"/>
            <a:ext cx="176530" cy="188595"/>
            <a:chOff x="4814189" y="536575"/>
            <a:chExt cx="176530" cy="1885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523" y="542798"/>
              <a:ext cx="165862" cy="1765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4189" y="536575"/>
              <a:ext cx="176530" cy="18808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618234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</a:t>
            </a:r>
            <a:r>
              <a:rPr sz="1800" spc="-10" dirty="0">
                <a:latin typeface="Calibri"/>
                <a:cs typeface="Calibri"/>
              </a:rPr>
              <a:t> rating.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441575"/>
            <a:ext cx="15684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dirty="0">
                <a:latin typeface="Calibri"/>
                <a:cs typeface="Calibri"/>
              </a:rPr>
              <a:t>0	</a:t>
            </a:r>
            <a:r>
              <a:rPr sz="1800" spc="-5" dirty="0">
                <a:latin typeface="Calibri"/>
                <a:cs typeface="Calibri"/>
              </a:rPr>
              <a:t>&lt;=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&lt;= </a:t>
            </a:r>
            <a:r>
              <a:rPr sz="1800" spc="-10" dirty="0">
                <a:latin typeface="Calibri"/>
                <a:cs typeface="Calibri"/>
              </a:rPr>
              <a:t>grade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65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&lt;= </a:t>
            </a:r>
            <a:r>
              <a:rPr sz="1800" spc="-10" dirty="0">
                <a:latin typeface="Calibri"/>
                <a:cs typeface="Calibri"/>
              </a:rPr>
              <a:t>grade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75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&lt;= </a:t>
            </a:r>
            <a:r>
              <a:rPr sz="1800" spc="-10" dirty="0">
                <a:latin typeface="Calibri"/>
                <a:cs typeface="Calibri"/>
              </a:rPr>
              <a:t>grade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85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&lt;=</a:t>
            </a:r>
            <a:r>
              <a:rPr sz="1800" spc="-10" dirty="0">
                <a:latin typeface="Calibri"/>
                <a:cs typeface="Calibri"/>
              </a:rPr>
              <a:t> grade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6185" y="2441575"/>
            <a:ext cx="15976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------&gt;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Failed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------&gt;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------&gt;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Good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------&gt;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Very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endParaRPr sz="18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------&gt;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Excellent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96383" y="1752600"/>
            <a:ext cx="2904616" cy="4000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6383" y="2354326"/>
            <a:ext cx="2904616" cy="4000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05400" y="2971800"/>
            <a:ext cx="28956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7383" y="217932"/>
            <a:ext cx="288290" cy="6544309"/>
            <a:chOff x="8787383" y="217932"/>
            <a:chExt cx="288290" cy="65443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3102" y="217932"/>
              <a:ext cx="152235" cy="65440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98711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7383" y="827529"/>
              <a:ext cx="105155" cy="5782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9199" y="838199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04691" y="480313"/>
            <a:ext cx="2162175" cy="310515"/>
            <a:chOff x="3504691" y="480313"/>
            <a:chExt cx="2162175" cy="3105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0025" y="485774"/>
              <a:ext cx="2151253" cy="299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0385" y="491108"/>
              <a:ext cx="286131" cy="217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4691" y="480313"/>
              <a:ext cx="1543050" cy="3105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5891" y="529335"/>
              <a:ext cx="180721" cy="18072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62127" y="6515100"/>
            <a:ext cx="8780145" cy="299085"/>
            <a:chOff x="262127" y="6515100"/>
            <a:chExt cx="8780145" cy="29908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7" y="6515100"/>
              <a:ext cx="8238744" cy="1234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5800" y="65532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127" y="6643114"/>
              <a:ext cx="8779764" cy="1706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6705600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2140" y="1437208"/>
            <a:ext cx="76434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General</a:t>
            </a:r>
            <a:r>
              <a:rPr sz="1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303530">
              <a:lnSpc>
                <a:spcPct val="100000"/>
              </a:lnSpc>
              <a:buClr>
                <a:srgbClr val="000000"/>
              </a:buClr>
              <a:buFont typeface="Calibri"/>
              <a:buAutoNum type="arabicPlain"/>
              <a:tabLst>
                <a:tab pos="250825" algn="l"/>
              </a:tabLst>
            </a:pP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else 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if</a:t>
            </a:r>
            <a:r>
              <a:rPr sz="1800" b="1" i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optional,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 </a:t>
            </a:r>
            <a:r>
              <a:rPr sz="1800" spc="-40" dirty="0">
                <a:latin typeface="Calibri"/>
                <a:cs typeface="Calibri"/>
              </a:rPr>
              <a:t>if,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10" dirty="0">
                <a:latin typeface="Calibri"/>
                <a:cs typeface="Calibri"/>
              </a:rPr>
              <a:t> 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more,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limit.</a:t>
            </a:r>
            <a:endParaRPr sz="1800">
              <a:latin typeface="Calibri"/>
              <a:cs typeface="Calibri"/>
            </a:endParaRPr>
          </a:p>
          <a:p>
            <a:pPr marL="12700" marR="1337310">
              <a:lnSpc>
                <a:spcPts val="4320"/>
              </a:lnSpc>
              <a:spcBef>
                <a:spcPts val="505"/>
              </a:spcBef>
              <a:buClr>
                <a:srgbClr val="000000"/>
              </a:buClr>
              <a:buFont typeface="Calibri"/>
              <a:buAutoNum type="arabicPlain"/>
              <a:tabLst>
                <a:tab pos="250825" algn="l"/>
              </a:tabLst>
            </a:pP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else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5" dirty="0">
                <a:latin typeface="Calibri"/>
                <a:cs typeface="Calibri"/>
              </a:rPr>
              <a:t> is optional,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3-</a:t>
            </a:r>
            <a:r>
              <a:rPr sz="1800" dirty="0">
                <a:latin typeface="Calibri"/>
                <a:cs typeface="Calibri"/>
              </a:rPr>
              <a:t> 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 if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else.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spc="-10" dirty="0">
                <a:latin typeface="Calibri"/>
                <a:cs typeface="Calibri"/>
              </a:rPr>
              <a:t>Nested</a:t>
            </a:r>
            <a:r>
              <a:rPr sz="1800" spc="-5" dirty="0">
                <a:latin typeface="Calibri"/>
                <a:cs typeface="Calibri"/>
              </a:rPr>
              <a:t> 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4"/>
            </a:pPr>
            <a:endParaRPr sz="1750">
              <a:latin typeface="Calibri"/>
              <a:cs typeface="Calibri"/>
            </a:endParaRPr>
          </a:p>
          <a:p>
            <a:pPr marL="12700" marR="10350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combination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brackets</a:t>
            </a:r>
            <a:r>
              <a:rPr sz="1800" dirty="0">
                <a:latin typeface="Calibri"/>
                <a:cs typeface="Calibri"/>
              </a:rPr>
              <a:t> 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avoid</a:t>
            </a:r>
            <a:r>
              <a:rPr sz="1800" spc="-5" dirty="0">
                <a:latin typeface="Calibri"/>
                <a:cs typeface="Calibri"/>
              </a:rPr>
              <a:t> precedence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4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case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 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 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statement, you 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64890" algn="l"/>
              </a:tabLst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},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preferred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	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</a:t>
            </a:r>
            <a:r>
              <a:rPr sz="1800" dirty="0">
                <a:latin typeface="Calibri"/>
                <a:cs typeface="Calibri"/>
              </a:rPr>
              <a:t> 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required.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4201" y="491108"/>
            <a:ext cx="1365250" cy="23037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79391" y="1813560"/>
            <a:ext cx="4110354" cy="4617720"/>
            <a:chOff x="4279391" y="1813560"/>
            <a:chExt cx="4110354" cy="4617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391" y="1813560"/>
              <a:ext cx="4110227" cy="4617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05299" y="1893316"/>
              <a:ext cx="4000500" cy="4507865"/>
            </a:xfrm>
            <a:custGeom>
              <a:avLst/>
              <a:gdLst/>
              <a:ahLst/>
              <a:cxnLst/>
              <a:rect l="l" t="t" r="r" b="b"/>
              <a:pathLst>
                <a:path w="4000500" h="4507865">
                  <a:moveTo>
                    <a:pt x="0" y="666750"/>
                  </a:moveTo>
                  <a:lnTo>
                    <a:pt x="1674" y="619140"/>
                  </a:lnTo>
                  <a:lnTo>
                    <a:pt x="6622" y="572434"/>
                  </a:lnTo>
                  <a:lnTo>
                    <a:pt x="14731" y="526742"/>
                  </a:lnTo>
                  <a:lnTo>
                    <a:pt x="25887" y="482179"/>
                  </a:lnTo>
                  <a:lnTo>
                    <a:pt x="39978" y="438856"/>
                  </a:lnTo>
                  <a:lnTo>
                    <a:pt x="56892" y="396888"/>
                  </a:lnTo>
                  <a:lnTo>
                    <a:pt x="76514" y="356386"/>
                  </a:lnTo>
                  <a:lnTo>
                    <a:pt x="98732" y="317465"/>
                  </a:lnTo>
                  <a:lnTo>
                    <a:pt x="123433" y="280236"/>
                  </a:lnTo>
                  <a:lnTo>
                    <a:pt x="150505" y="244812"/>
                  </a:lnTo>
                  <a:lnTo>
                    <a:pt x="179834" y="211307"/>
                  </a:lnTo>
                  <a:lnTo>
                    <a:pt x="211307" y="179834"/>
                  </a:lnTo>
                  <a:lnTo>
                    <a:pt x="244812" y="150505"/>
                  </a:lnTo>
                  <a:lnTo>
                    <a:pt x="280236" y="123433"/>
                  </a:lnTo>
                  <a:lnTo>
                    <a:pt x="317465" y="98732"/>
                  </a:lnTo>
                  <a:lnTo>
                    <a:pt x="356386" y="76514"/>
                  </a:lnTo>
                  <a:lnTo>
                    <a:pt x="396888" y="56892"/>
                  </a:lnTo>
                  <a:lnTo>
                    <a:pt x="438856" y="39978"/>
                  </a:lnTo>
                  <a:lnTo>
                    <a:pt x="482179" y="25887"/>
                  </a:lnTo>
                  <a:lnTo>
                    <a:pt x="526742" y="14731"/>
                  </a:lnTo>
                  <a:lnTo>
                    <a:pt x="572434" y="6622"/>
                  </a:lnTo>
                  <a:lnTo>
                    <a:pt x="619140" y="1674"/>
                  </a:lnTo>
                  <a:lnTo>
                    <a:pt x="666750" y="0"/>
                  </a:lnTo>
                  <a:lnTo>
                    <a:pt x="3333750" y="0"/>
                  </a:lnTo>
                  <a:lnTo>
                    <a:pt x="3381359" y="1674"/>
                  </a:lnTo>
                  <a:lnTo>
                    <a:pt x="3428065" y="6622"/>
                  </a:lnTo>
                  <a:lnTo>
                    <a:pt x="3473757" y="14731"/>
                  </a:lnTo>
                  <a:lnTo>
                    <a:pt x="3518320" y="25887"/>
                  </a:lnTo>
                  <a:lnTo>
                    <a:pt x="3561643" y="39978"/>
                  </a:lnTo>
                  <a:lnTo>
                    <a:pt x="3603611" y="56892"/>
                  </a:lnTo>
                  <a:lnTo>
                    <a:pt x="3644113" y="76514"/>
                  </a:lnTo>
                  <a:lnTo>
                    <a:pt x="3683034" y="98732"/>
                  </a:lnTo>
                  <a:lnTo>
                    <a:pt x="3720263" y="123433"/>
                  </a:lnTo>
                  <a:lnTo>
                    <a:pt x="3755687" y="150505"/>
                  </a:lnTo>
                  <a:lnTo>
                    <a:pt x="3789192" y="179834"/>
                  </a:lnTo>
                  <a:lnTo>
                    <a:pt x="3820665" y="211307"/>
                  </a:lnTo>
                  <a:lnTo>
                    <a:pt x="3849994" y="244812"/>
                  </a:lnTo>
                  <a:lnTo>
                    <a:pt x="3877066" y="280236"/>
                  </a:lnTo>
                  <a:lnTo>
                    <a:pt x="3901767" y="317465"/>
                  </a:lnTo>
                  <a:lnTo>
                    <a:pt x="3923985" y="356386"/>
                  </a:lnTo>
                  <a:lnTo>
                    <a:pt x="3943607" y="396888"/>
                  </a:lnTo>
                  <a:lnTo>
                    <a:pt x="3960521" y="438856"/>
                  </a:lnTo>
                  <a:lnTo>
                    <a:pt x="3974612" y="482179"/>
                  </a:lnTo>
                  <a:lnTo>
                    <a:pt x="3985768" y="526742"/>
                  </a:lnTo>
                  <a:lnTo>
                    <a:pt x="3993877" y="572434"/>
                  </a:lnTo>
                  <a:lnTo>
                    <a:pt x="3998825" y="619140"/>
                  </a:lnTo>
                  <a:lnTo>
                    <a:pt x="4000500" y="666750"/>
                  </a:lnTo>
                  <a:lnTo>
                    <a:pt x="4000500" y="3840721"/>
                  </a:lnTo>
                  <a:lnTo>
                    <a:pt x="3998825" y="3888338"/>
                  </a:lnTo>
                  <a:lnTo>
                    <a:pt x="3993877" y="3935051"/>
                  </a:lnTo>
                  <a:lnTo>
                    <a:pt x="3985768" y="3980748"/>
                  </a:lnTo>
                  <a:lnTo>
                    <a:pt x="3974612" y="4025315"/>
                  </a:lnTo>
                  <a:lnTo>
                    <a:pt x="3960521" y="4068641"/>
                  </a:lnTo>
                  <a:lnTo>
                    <a:pt x="3943607" y="4110612"/>
                  </a:lnTo>
                  <a:lnTo>
                    <a:pt x="3923985" y="4151115"/>
                  </a:lnTo>
                  <a:lnTo>
                    <a:pt x="3901767" y="4190037"/>
                  </a:lnTo>
                  <a:lnTo>
                    <a:pt x="3877066" y="4227267"/>
                  </a:lnTo>
                  <a:lnTo>
                    <a:pt x="3849994" y="4262690"/>
                  </a:lnTo>
                  <a:lnTo>
                    <a:pt x="3820665" y="4296194"/>
                  </a:lnTo>
                  <a:lnTo>
                    <a:pt x="3789192" y="4327666"/>
                  </a:lnTo>
                  <a:lnTo>
                    <a:pt x="3755687" y="4356993"/>
                  </a:lnTo>
                  <a:lnTo>
                    <a:pt x="3720263" y="4384063"/>
                  </a:lnTo>
                  <a:lnTo>
                    <a:pt x="3683034" y="4408763"/>
                  </a:lnTo>
                  <a:lnTo>
                    <a:pt x="3644113" y="4430979"/>
                  </a:lnTo>
                  <a:lnTo>
                    <a:pt x="3603611" y="4450599"/>
                  </a:lnTo>
                  <a:lnTo>
                    <a:pt x="3561643" y="4467510"/>
                  </a:lnTo>
                  <a:lnTo>
                    <a:pt x="3518320" y="4481600"/>
                  </a:lnTo>
                  <a:lnTo>
                    <a:pt x="3473757" y="4492755"/>
                  </a:lnTo>
                  <a:lnTo>
                    <a:pt x="3428065" y="4500862"/>
                  </a:lnTo>
                  <a:lnTo>
                    <a:pt x="3381359" y="4505809"/>
                  </a:lnTo>
                  <a:lnTo>
                    <a:pt x="3333750" y="4507484"/>
                  </a:lnTo>
                  <a:lnTo>
                    <a:pt x="666750" y="4507484"/>
                  </a:lnTo>
                  <a:lnTo>
                    <a:pt x="619140" y="4505809"/>
                  </a:lnTo>
                  <a:lnTo>
                    <a:pt x="572434" y="4500862"/>
                  </a:lnTo>
                  <a:lnTo>
                    <a:pt x="526742" y="4492755"/>
                  </a:lnTo>
                  <a:lnTo>
                    <a:pt x="482179" y="4481600"/>
                  </a:lnTo>
                  <a:lnTo>
                    <a:pt x="438856" y="4467510"/>
                  </a:lnTo>
                  <a:lnTo>
                    <a:pt x="396888" y="4450599"/>
                  </a:lnTo>
                  <a:lnTo>
                    <a:pt x="356386" y="4430979"/>
                  </a:lnTo>
                  <a:lnTo>
                    <a:pt x="317465" y="4408763"/>
                  </a:lnTo>
                  <a:lnTo>
                    <a:pt x="280236" y="4384063"/>
                  </a:lnTo>
                  <a:lnTo>
                    <a:pt x="244812" y="4356993"/>
                  </a:lnTo>
                  <a:lnTo>
                    <a:pt x="211307" y="4327666"/>
                  </a:lnTo>
                  <a:lnTo>
                    <a:pt x="179834" y="4296194"/>
                  </a:lnTo>
                  <a:lnTo>
                    <a:pt x="150505" y="4262690"/>
                  </a:lnTo>
                  <a:lnTo>
                    <a:pt x="123433" y="4227267"/>
                  </a:lnTo>
                  <a:lnTo>
                    <a:pt x="98732" y="4190037"/>
                  </a:lnTo>
                  <a:lnTo>
                    <a:pt x="76514" y="4151115"/>
                  </a:lnTo>
                  <a:lnTo>
                    <a:pt x="56892" y="4110612"/>
                  </a:lnTo>
                  <a:lnTo>
                    <a:pt x="39978" y="4068641"/>
                  </a:lnTo>
                  <a:lnTo>
                    <a:pt x="25887" y="4025315"/>
                  </a:lnTo>
                  <a:lnTo>
                    <a:pt x="14731" y="3980748"/>
                  </a:lnTo>
                  <a:lnTo>
                    <a:pt x="6622" y="3935051"/>
                  </a:lnTo>
                  <a:lnTo>
                    <a:pt x="1674" y="3888338"/>
                  </a:lnTo>
                  <a:lnTo>
                    <a:pt x="0" y="3840721"/>
                  </a:lnTo>
                  <a:lnTo>
                    <a:pt x="0" y="66675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0" y="1389634"/>
            <a:ext cx="4625340" cy="286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What 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625475" indent="-232410">
              <a:lnSpc>
                <a:spcPct val="100000"/>
              </a:lnSpc>
              <a:buAutoNum type="alphaLcPeriod"/>
              <a:tabLst>
                <a:tab pos="626110" algn="l"/>
              </a:tabLst>
            </a:pPr>
            <a:r>
              <a:rPr sz="1800" dirty="0">
                <a:latin typeface="Calibri"/>
                <a:cs typeface="Calibri"/>
              </a:rPr>
              <a:t>Ahmed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636270" indent="-243204">
              <a:lnSpc>
                <a:spcPct val="100000"/>
              </a:lnSpc>
              <a:buAutoNum type="alphaLcPeriod"/>
              <a:tabLst>
                <a:tab pos="636905" algn="l"/>
              </a:tabLst>
            </a:pPr>
            <a:r>
              <a:rPr sz="1800" spc="-25" dirty="0">
                <a:latin typeface="Calibri"/>
                <a:cs typeface="Calibri"/>
              </a:rPr>
              <a:t>Youssef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613410" indent="-220345">
              <a:lnSpc>
                <a:spcPct val="100000"/>
              </a:lnSpc>
              <a:buAutoNum type="alphaLcPeriod"/>
              <a:tabLst>
                <a:tab pos="614045" algn="l"/>
              </a:tabLst>
            </a:pPr>
            <a:r>
              <a:rPr sz="1800" spc="-10" dirty="0">
                <a:latin typeface="Calibri"/>
                <a:cs typeface="Calibri"/>
              </a:rPr>
              <a:t>compilation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636270" indent="-243204">
              <a:lnSpc>
                <a:spcPct val="100000"/>
              </a:lnSpc>
              <a:buAutoNum type="alphaLcPeriod"/>
              <a:tabLst>
                <a:tab pos="636905" algn="l"/>
              </a:tabLst>
            </a:pPr>
            <a:r>
              <a:rPr sz="1800" spc="-5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6658" y="2132533"/>
            <a:ext cx="3244341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4201" y="491108"/>
            <a:ext cx="1365250" cy="2303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89634"/>
            <a:ext cx="462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What will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be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output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of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following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code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…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79391" y="1813560"/>
            <a:ext cx="4110354" cy="4617720"/>
            <a:chOff x="4279391" y="1813560"/>
            <a:chExt cx="4110354" cy="4617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391" y="1813560"/>
              <a:ext cx="4110227" cy="4617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05299" y="1893316"/>
              <a:ext cx="4000500" cy="4507865"/>
            </a:xfrm>
            <a:custGeom>
              <a:avLst/>
              <a:gdLst/>
              <a:ahLst/>
              <a:cxnLst/>
              <a:rect l="l" t="t" r="r" b="b"/>
              <a:pathLst>
                <a:path w="4000500" h="4507865">
                  <a:moveTo>
                    <a:pt x="0" y="666750"/>
                  </a:moveTo>
                  <a:lnTo>
                    <a:pt x="1674" y="619140"/>
                  </a:lnTo>
                  <a:lnTo>
                    <a:pt x="6622" y="572434"/>
                  </a:lnTo>
                  <a:lnTo>
                    <a:pt x="14731" y="526742"/>
                  </a:lnTo>
                  <a:lnTo>
                    <a:pt x="25887" y="482179"/>
                  </a:lnTo>
                  <a:lnTo>
                    <a:pt x="39978" y="438856"/>
                  </a:lnTo>
                  <a:lnTo>
                    <a:pt x="56892" y="396888"/>
                  </a:lnTo>
                  <a:lnTo>
                    <a:pt x="76514" y="356386"/>
                  </a:lnTo>
                  <a:lnTo>
                    <a:pt x="98732" y="317465"/>
                  </a:lnTo>
                  <a:lnTo>
                    <a:pt x="123433" y="280236"/>
                  </a:lnTo>
                  <a:lnTo>
                    <a:pt x="150505" y="244812"/>
                  </a:lnTo>
                  <a:lnTo>
                    <a:pt x="179834" y="211307"/>
                  </a:lnTo>
                  <a:lnTo>
                    <a:pt x="211307" y="179834"/>
                  </a:lnTo>
                  <a:lnTo>
                    <a:pt x="244812" y="150505"/>
                  </a:lnTo>
                  <a:lnTo>
                    <a:pt x="280236" y="123433"/>
                  </a:lnTo>
                  <a:lnTo>
                    <a:pt x="317465" y="98732"/>
                  </a:lnTo>
                  <a:lnTo>
                    <a:pt x="356386" y="76514"/>
                  </a:lnTo>
                  <a:lnTo>
                    <a:pt x="396888" y="56892"/>
                  </a:lnTo>
                  <a:lnTo>
                    <a:pt x="438856" y="39978"/>
                  </a:lnTo>
                  <a:lnTo>
                    <a:pt x="482179" y="25887"/>
                  </a:lnTo>
                  <a:lnTo>
                    <a:pt x="526742" y="14731"/>
                  </a:lnTo>
                  <a:lnTo>
                    <a:pt x="572434" y="6622"/>
                  </a:lnTo>
                  <a:lnTo>
                    <a:pt x="619140" y="1674"/>
                  </a:lnTo>
                  <a:lnTo>
                    <a:pt x="666750" y="0"/>
                  </a:lnTo>
                  <a:lnTo>
                    <a:pt x="3333750" y="0"/>
                  </a:lnTo>
                  <a:lnTo>
                    <a:pt x="3381359" y="1674"/>
                  </a:lnTo>
                  <a:lnTo>
                    <a:pt x="3428065" y="6622"/>
                  </a:lnTo>
                  <a:lnTo>
                    <a:pt x="3473757" y="14731"/>
                  </a:lnTo>
                  <a:lnTo>
                    <a:pt x="3518320" y="25887"/>
                  </a:lnTo>
                  <a:lnTo>
                    <a:pt x="3561643" y="39978"/>
                  </a:lnTo>
                  <a:lnTo>
                    <a:pt x="3603611" y="56892"/>
                  </a:lnTo>
                  <a:lnTo>
                    <a:pt x="3644113" y="76514"/>
                  </a:lnTo>
                  <a:lnTo>
                    <a:pt x="3683034" y="98732"/>
                  </a:lnTo>
                  <a:lnTo>
                    <a:pt x="3720263" y="123433"/>
                  </a:lnTo>
                  <a:lnTo>
                    <a:pt x="3755687" y="150505"/>
                  </a:lnTo>
                  <a:lnTo>
                    <a:pt x="3789192" y="179834"/>
                  </a:lnTo>
                  <a:lnTo>
                    <a:pt x="3820665" y="211307"/>
                  </a:lnTo>
                  <a:lnTo>
                    <a:pt x="3849994" y="244812"/>
                  </a:lnTo>
                  <a:lnTo>
                    <a:pt x="3877066" y="280236"/>
                  </a:lnTo>
                  <a:lnTo>
                    <a:pt x="3901767" y="317465"/>
                  </a:lnTo>
                  <a:lnTo>
                    <a:pt x="3923985" y="356386"/>
                  </a:lnTo>
                  <a:lnTo>
                    <a:pt x="3943607" y="396888"/>
                  </a:lnTo>
                  <a:lnTo>
                    <a:pt x="3960521" y="438856"/>
                  </a:lnTo>
                  <a:lnTo>
                    <a:pt x="3974612" y="482179"/>
                  </a:lnTo>
                  <a:lnTo>
                    <a:pt x="3985768" y="526742"/>
                  </a:lnTo>
                  <a:lnTo>
                    <a:pt x="3993877" y="572434"/>
                  </a:lnTo>
                  <a:lnTo>
                    <a:pt x="3998825" y="619140"/>
                  </a:lnTo>
                  <a:lnTo>
                    <a:pt x="4000500" y="666750"/>
                  </a:lnTo>
                  <a:lnTo>
                    <a:pt x="4000500" y="3840721"/>
                  </a:lnTo>
                  <a:lnTo>
                    <a:pt x="3998825" y="3888338"/>
                  </a:lnTo>
                  <a:lnTo>
                    <a:pt x="3993877" y="3935051"/>
                  </a:lnTo>
                  <a:lnTo>
                    <a:pt x="3985768" y="3980748"/>
                  </a:lnTo>
                  <a:lnTo>
                    <a:pt x="3974612" y="4025315"/>
                  </a:lnTo>
                  <a:lnTo>
                    <a:pt x="3960521" y="4068641"/>
                  </a:lnTo>
                  <a:lnTo>
                    <a:pt x="3943607" y="4110612"/>
                  </a:lnTo>
                  <a:lnTo>
                    <a:pt x="3923985" y="4151115"/>
                  </a:lnTo>
                  <a:lnTo>
                    <a:pt x="3901767" y="4190037"/>
                  </a:lnTo>
                  <a:lnTo>
                    <a:pt x="3877066" y="4227267"/>
                  </a:lnTo>
                  <a:lnTo>
                    <a:pt x="3849994" y="4262690"/>
                  </a:lnTo>
                  <a:lnTo>
                    <a:pt x="3820665" y="4296194"/>
                  </a:lnTo>
                  <a:lnTo>
                    <a:pt x="3789192" y="4327666"/>
                  </a:lnTo>
                  <a:lnTo>
                    <a:pt x="3755687" y="4356993"/>
                  </a:lnTo>
                  <a:lnTo>
                    <a:pt x="3720263" y="4384063"/>
                  </a:lnTo>
                  <a:lnTo>
                    <a:pt x="3683034" y="4408763"/>
                  </a:lnTo>
                  <a:lnTo>
                    <a:pt x="3644113" y="4430979"/>
                  </a:lnTo>
                  <a:lnTo>
                    <a:pt x="3603611" y="4450599"/>
                  </a:lnTo>
                  <a:lnTo>
                    <a:pt x="3561643" y="4467510"/>
                  </a:lnTo>
                  <a:lnTo>
                    <a:pt x="3518320" y="4481600"/>
                  </a:lnTo>
                  <a:lnTo>
                    <a:pt x="3473757" y="4492755"/>
                  </a:lnTo>
                  <a:lnTo>
                    <a:pt x="3428065" y="4500862"/>
                  </a:lnTo>
                  <a:lnTo>
                    <a:pt x="3381359" y="4505809"/>
                  </a:lnTo>
                  <a:lnTo>
                    <a:pt x="3333750" y="4507484"/>
                  </a:lnTo>
                  <a:lnTo>
                    <a:pt x="666750" y="4507484"/>
                  </a:lnTo>
                  <a:lnTo>
                    <a:pt x="619140" y="4505809"/>
                  </a:lnTo>
                  <a:lnTo>
                    <a:pt x="572434" y="4500862"/>
                  </a:lnTo>
                  <a:lnTo>
                    <a:pt x="526742" y="4492755"/>
                  </a:lnTo>
                  <a:lnTo>
                    <a:pt x="482179" y="4481600"/>
                  </a:lnTo>
                  <a:lnTo>
                    <a:pt x="438856" y="4467510"/>
                  </a:lnTo>
                  <a:lnTo>
                    <a:pt x="396888" y="4450599"/>
                  </a:lnTo>
                  <a:lnTo>
                    <a:pt x="356386" y="4430979"/>
                  </a:lnTo>
                  <a:lnTo>
                    <a:pt x="317465" y="4408763"/>
                  </a:lnTo>
                  <a:lnTo>
                    <a:pt x="280236" y="4384063"/>
                  </a:lnTo>
                  <a:lnTo>
                    <a:pt x="244812" y="4356993"/>
                  </a:lnTo>
                  <a:lnTo>
                    <a:pt x="211307" y="4327666"/>
                  </a:lnTo>
                  <a:lnTo>
                    <a:pt x="179834" y="4296194"/>
                  </a:lnTo>
                  <a:lnTo>
                    <a:pt x="150505" y="4262690"/>
                  </a:lnTo>
                  <a:lnTo>
                    <a:pt x="123433" y="4227267"/>
                  </a:lnTo>
                  <a:lnTo>
                    <a:pt x="98732" y="4190037"/>
                  </a:lnTo>
                  <a:lnTo>
                    <a:pt x="76514" y="4151115"/>
                  </a:lnTo>
                  <a:lnTo>
                    <a:pt x="56892" y="4110612"/>
                  </a:lnTo>
                  <a:lnTo>
                    <a:pt x="39978" y="4068641"/>
                  </a:lnTo>
                  <a:lnTo>
                    <a:pt x="25887" y="4025315"/>
                  </a:lnTo>
                  <a:lnTo>
                    <a:pt x="14731" y="3980748"/>
                  </a:lnTo>
                  <a:lnTo>
                    <a:pt x="6622" y="3935051"/>
                  </a:lnTo>
                  <a:lnTo>
                    <a:pt x="1674" y="3888338"/>
                  </a:lnTo>
                  <a:lnTo>
                    <a:pt x="0" y="3840721"/>
                  </a:lnTo>
                  <a:lnTo>
                    <a:pt x="0" y="66675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657" y="2132533"/>
              <a:ext cx="3244341" cy="402907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09600" y="3339719"/>
            <a:ext cx="2209800" cy="470534"/>
          </a:xfrm>
          <a:custGeom>
            <a:avLst/>
            <a:gdLst/>
            <a:ahLst/>
            <a:cxnLst/>
            <a:rect l="l" t="t" r="r" b="b"/>
            <a:pathLst>
              <a:path w="2209800" h="470535">
                <a:moveTo>
                  <a:pt x="0" y="235203"/>
                </a:moveTo>
                <a:lnTo>
                  <a:pt x="20714" y="189636"/>
                </a:lnTo>
                <a:lnTo>
                  <a:pt x="56328" y="160853"/>
                </a:lnTo>
                <a:lnTo>
                  <a:pt x="108025" y="133635"/>
                </a:lnTo>
                <a:lnTo>
                  <a:pt x="174641" y="108231"/>
                </a:lnTo>
                <a:lnTo>
                  <a:pt x="213180" y="96286"/>
                </a:lnTo>
                <a:lnTo>
                  <a:pt x="255012" y="84887"/>
                </a:lnTo>
                <a:lnTo>
                  <a:pt x="299992" y="74066"/>
                </a:lnTo>
                <a:lnTo>
                  <a:pt x="347973" y="63852"/>
                </a:lnTo>
                <a:lnTo>
                  <a:pt x="398810" y="54278"/>
                </a:lnTo>
                <a:lnTo>
                  <a:pt x="452359" y="45374"/>
                </a:lnTo>
                <a:lnTo>
                  <a:pt x="508472" y="37171"/>
                </a:lnTo>
                <a:lnTo>
                  <a:pt x="567005" y="29700"/>
                </a:lnTo>
                <a:lnTo>
                  <a:pt x="627812" y="22992"/>
                </a:lnTo>
                <a:lnTo>
                  <a:pt x="690747" y="17078"/>
                </a:lnTo>
                <a:lnTo>
                  <a:pt x="755665" y="11988"/>
                </a:lnTo>
                <a:lnTo>
                  <a:pt x="822420" y="7755"/>
                </a:lnTo>
                <a:lnTo>
                  <a:pt x="890866" y="4408"/>
                </a:lnTo>
                <a:lnTo>
                  <a:pt x="960859" y="1980"/>
                </a:lnTo>
                <a:lnTo>
                  <a:pt x="1032252" y="500"/>
                </a:lnTo>
                <a:lnTo>
                  <a:pt x="1104900" y="0"/>
                </a:lnTo>
                <a:lnTo>
                  <a:pt x="1177549" y="500"/>
                </a:lnTo>
                <a:lnTo>
                  <a:pt x="1248943" y="1980"/>
                </a:lnTo>
                <a:lnTo>
                  <a:pt x="1318936" y="4408"/>
                </a:lnTo>
                <a:lnTo>
                  <a:pt x="1387384" y="7755"/>
                </a:lnTo>
                <a:lnTo>
                  <a:pt x="1454139" y="11988"/>
                </a:lnTo>
                <a:lnTo>
                  <a:pt x="1519058" y="17078"/>
                </a:lnTo>
                <a:lnTo>
                  <a:pt x="1581993" y="22992"/>
                </a:lnTo>
                <a:lnTo>
                  <a:pt x="1642800" y="29700"/>
                </a:lnTo>
                <a:lnTo>
                  <a:pt x="1701333" y="37171"/>
                </a:lnTo>
                <a:lnTo>
                  <a:pt x="1757446" y="45374"/>
                </a:lnTo>
                <a:lnTo>
                  <a:pt x="1810994" y="54278"/>
                </a:lnTo>
                <a:lnTo>
                  <a:pt x="1861831" y="63852"/>
                </a:lnTo>
                <a:lnTo>
                  <a:pt x="1909812" y="74066"/>
                </a:lnTo>
                <a:lnTo>
                  <a:pt x="1954791" y="84887"/>
                </a:lnTo>
                <a:lnTo>
                  <a:pt x="1996622" y="96286"/>
                </a:lnTo>
                <a:lnTo>
                  <a:pt x="2035161" y="108231"/>
                </a:lnTo>
                <a:lnTo>
                  <a:pt x="2101776" y="133635"/>
                </a:lnTo>
                <a:lnTo>
                  <a:pt x="2153472" y="160853"/>
                </a:lnTo>
                <a:lnTo>
                  <a:pt x="2189085" y="189636"/>
                </a:lnTo>
                <a:lnTo>
                  <a:pt x="2209800" y="235203"/>
                </a:lnTo>
                <a:lnTo>
                  <a:pt x="2207449" y="250656"/>
                </a:lnTo>
                <a:lnTo>
                  <a:pt x="2173362" y="295291"/>
                </a:lnTo>
                <a:lnTo>
                  <a:pt x="2129562" y="323303"/>
                </a:lnTo>
                <a:lnTo>
                  <a:pt x="2070261" y="349629"/>
                </a:lnTo>
                <a:lnTo>
                  <a:pt x="1996622" y="374022"/>
                </a:lnTo>
                <a:lnTo>
                  <a:pt x="1954791" y="385415"/>
                </a:lnTo>
                <a:lnTo>
                  <a:pt x="1909812" y="396232"/>
                </a:lnTo>
                <a:lnTo>
                  <a:pt x="1861831" y="406442"/>
                </a:lnTo>
                <a:lnTo>
                  <a:pt x="1810994" y="416013"/>
                </a:lnTo>
                <a:lnTo>
                  <a:pt x="1757446" y="424914"/>
                </a:lnTo>
                <a:lnTo>
                  <a:pt x="1701333" y="433115"/>
                </a:lnTo>
                <a:lnTo>
                  <a:pt x="1642800" y="440584"/>
                </a:lnTo>
                <a:lnTo>
                  <a:pt x="1581993" y="447291"/>
                </a:lnTo>
                <a:lnTo>
                  <a:pt x="1519058" y="453204"/>
                </a:lnTo>
                <a:lnTo>
                  <a:pt x="1454139" y="458293"/>
                </a:lnTo>
                <a:lnTo>
                  <a:pt x="1387384" y="462526"/>
                </a:lnTo>
                <a:lnTo>
                  <a:pt x="1318936" y="465872"/>
                </a:lnTo>
                <a:lnTo>
                  <a:pt x="1248943" y="468300"/>
                </a:lnTo>
                <a:lnTo>
                  <a:pt x="1177549" y="469780"/>
                </a:lnTo>
                <a:lnTo>
                  <a:pt x="1104900" y="470280"/>
                </a:lnTo>
                <a:lnTo>
                  <a:pt x="1032252" y="469780"/>
                </a:lnTo>
                <a:lnTo>
                  <a:pt x="960859" y="468300"/>
                </a:lnTo>
                <a:lnTo>
                  <a:pt x="890866" y="465872"/>
                </a:lnTo>
                <a:lnTo>
                  <a:pt x="822420" y="462526"/>
                </a:lnTo>
                <a:lnTo>
                  <a:pt x="755665" y="458293"/>
                </a:lnTo>
                <a:lnTo>
                  <a:pt x="690747" y="453204"/>
                </a:lnTo>
                <a:lnTo>
                  <a:pt x="627812" y="447291"/>
                </a:lnTo>
                <a:lnTo>
                  <a:pt x="567005" y="440584"/>
                </a:lnTo>
                <a:lnTo>
                  <a:pt x="508472" y="433115"/>
                </a:lnTo>
                <a:lnTo>
                  <a:pt x="452359" y="424914"/>
                </a:lnTo>
                <a:lnTo>
                  <a:pt x="398810" y="416013"/>
                </a:lnTo>
                <a:lnTo>
                  <a:pt x="347973" y="406442"/>
                </a:lnTo>
                <a:lnTo>
                  <a:pt x="299992" y="396232"/>
                </a:lnTo>
                <a:lnTo>
                  <a:pt x="255012" y="385415"/>
                </a:lnTo>
                <a:lnTo>
                  <a:pt x="213180" y="374022"/>
                </a:lnTo>
                <a:lnTo>
                  <a:pt x="174641" y="362083"/>
                </a:lnTo>
                <a:lnTo>
                  <a:pt x="108025" y="336692"/>
                </a:lnTo>
                <a:lnTo>
                  <a:pt x="56328" y="309492"/>
                </a:lnTo>
                <a:lnTo>
                  <a:pt x="20714" y="280731"/>
                </a:lnTo>
                <a:lnTo>
                  <a:pt x="0" y="23520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40" y="2304415"/>
            <a:ext cx="325374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45110" algn="l"/>
              </a:tabLst>
            </a:pPr>
            <a:r>
              <a:rPr sz="1800" dirty="0">
                <a:latin typeface="Calibri"/>
                <a:cs typeface="Calibri"/>
              </a:rPr>
              <a:t>Ahmed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buAutoNum type="alphaLcPeriod"/>
              <a:tabLst>
                <a:tab pos="255904" algn="l"/>
              </a:tabLst>
            </a:pPr>
            <a:r>
              <a:rPr sz="1800" spc="-25" dirty="0">
                <a:latin typeface="Calibri"/>
                <a:cs typeface="Calibri"/>
              </a:rPr>
              <a:t>Youssef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32410" indent="-220345">
              <a:lnSpc>
                <a:spcPct val="100000"/>
              </a:lnSpc>
              <a:buAutoNum type="alphaLcPeriod"/>
              <a:tabLst>
                <a:tab pos="233045" algn="l"/>
              </a:tabLst>
            </a:pPr>
            <a:r>
              <a:rPr sz="1800" spc="-10" dirty="0">
                <a:latin typeface="Calibri"/>
                <a:cs typeface="Calibri"/>
              </a:rPr>
              <a:t>compilation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buAutoNum type="alphaLcPeriod"/>
              <a:tabLst>
                <a:tab pos="255904" algn="l"/>
              </a:tabLst>
            </a:pPr>
            <a:r>
              <a:rPr sz="1800" spc="-5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1080"/>
              </a:spcBef>
            </a:pP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Reason:</a:t>
            </a:r>
            <a:endParaRPr sz="1800">
              <a:latin typeface="Calibri"/>
              <a:cs typeface="Calibri"/>
            </a:endParaRPr>
          </a:p>
          <a:p>
            <a:pPr marL="6223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-10" dirty="0">
                <a:latin typeface="Calibri"/>
                <a:cs typeface="Calibri"/>
              </a:rPr>
              <a:t> allowed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else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43528" y="4306823"/>
            <a:ext cx="1473835" cy="424180"/>
            <a:chOff x="3843528" y="4306823"/>
            <a:chExt cx="1473835" cy="4241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3528" y="4306823"/>
              <a:ext cx="1473708" cy="4236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86200" y="4410221"/>
              <a:ext cx="1219835" cy="171450"/>
            </a:xfrm>
            <a:custGeom>
              <a:avLst/>
              <a:gdLst/>
              <a:ahLst/>
              <a:cxnLst/>
              <a:rect l="l" t="t" r="r" b="b"/>
              <a:pathLst>
                <a:path w="1219835" h="171450">
                  <a:moveTo>
                    <a:pt x="1143526" y="85578"/>
                  </a:moveTo>
                  <a:lnTo>
                    <a:pt x="1057528" y="135743"/>
                  </a:lnTo>
                  <a:lnTo>
                    <a:pt x="1051921" y="140795"/>
                  </a:lnTo>
                  <a:lnTo>
                    <a:pt x="1048765" y="147395"/>
                  </a:lnTo>
                  <a:lnTo>
                    <a:pt x="1048277" y="154709"/>
                  </a:lnTo>
                  <a:lnTo>
                    <a:pt x="1050671" y="161905"/>
                  </a:lnTo>
                  <a:lnTo>
                    <a:pt x="1055723" y="167513"/>
                  </a:lnTo>
                  <a:lnTo>
                    <a:pt x="1062323" y="170668"/>
                  </a:lnTo>
                  <a:lnTo>
                    <a:pt x="1069637" y="171156"/>
                  </a:lnTo>
                  <a:lnTo>
                    <a:pt x="1076833" y="168763"/>
                  </a:lnTo>
                  <a:lnTo>
                    <a:pt x="1186694" y="104628"/>
                  </a:lnTo>
                  <a:lnTo>
                    <a:pt x="1181480" y="104628"/>
                  </a:lnTo>
                  <a:lnTo>
                    <a:pt x="1181480" y="102088"/>
                  </a:lnTo>
                  <a:lnTo>
                    <a:pt x="1171828" y="102088"/>
                  </a:lnTo>
                  <a:lnTo>
                    <a:pt x="1143526" y="85578"/>
                  </a:lnTo>
                  <a:close/>
                </a:path>
                <a:path w="1219835" h="171450">
                  <a:moveTo>
                    <a:pt x="1110868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110868" y="104628"/>
                  </a:lnTo>
                  <a:lnTo>
                    <a:pt x="1143526" y="85578"/>
                  </a:lnTo>
                  <a:lnTo>
                    <a:pt x="1110868" y="66528"/>
                  </a:lnTo>
                  <a:close/>
                </a:path>
                <a:path w="1219835" h="171450">
                  <a:moveTo>
                    <a:pt x="1186694" y="66528"/>
                  </a:moveTo>
                  <a:lnTo>
                    <a:pt x="1181480" y="66528"/>
                  </a:lnTo>
                  <a:lnTo>
                    <a:pt x="1181480" y="104628"/>
                  </a:lnTo>
                  <a:lnTo>
                    <a:pt x="1186694" y="104628"/>
                  </a:lnTo>
                  <a:lnTo>
                    <a:pt x="1219327" y="85578"/>
                  </a:lnTo>
                  <a:lnTo>
                    <a:pt x="1186694" y="66528"/>
                  </a:lnTo>
                  <a:close/>
                </a:path>
                <a:path w="1219835" h="171450">
                  <a:moveTo>
                    <a:pt x="1171828" y="69068"/>
                  </a:moveTo>
                  <a:lnTo>
                    <a:pt x="1143526" y="85578"/>
                  </a:lnTo>
                  <a:lnTo>
                    <a:pt x="1171828" y="102088"/>
                  </a:lnTo>
                  <a:lnTo>
                    <a:pt x="1171828" y="69068"/>
                  </a:lnTo>
                  <a:close/>
                </a:path>
                <a:path w="1219835" h="171450">
                  <a:moveTo>
                    <a:pt x="1181480" y="69068"/>
                  </a:moveTo>
                  <a:lnTo>
                    <a:pt x="1171828" y="69068"/>
                  </a:lnTo>
                  <a:lnTo>
                    <a:pt x="1171828" y="102088"/>
                  </a:lnTo>
                  <a:lnTo>
                    <a:pt x="1181480" y="102088"/>
                  </a:lnTo>
                  <a:lnTo>
                    <a:pt x="1181480" y="69068"/>
                  </a:lnTo>
                  <a:close/>
                </a:path>
                <a:path w="1219835" h="171450">
                  <a:moveTo>
                    <a:pt x="1069637" y="0"/>
                  </a:moveTo>
                  <a:lnTo>
                    <a:pt x="1062323" y="488"/>
                  </a:lnTo>
                  <a:lnTo>
                    <a:pt x="1055723" y="3643"/>
                  </a:lnTo>
                  <a:lnTo>
                    <a:pt x="1050671" y="9251"/>
                  </a:lnTo>
                  <a:lnTo>
                    <a:pt x="1048277" y="16446"/>
                  </a:lnTo>
                  <a:lnTo>
                    <a:pt x="1048766" y="23760"/>
                  </a:lnTo>
                  <a:lnTo>
                    <a:pt x="1051921" y="30360"/>
                  </a:lnTo>
                  <a:lnTo>
                    <a:pt x="1057528" y="35413"/>
                  </a:lnTo>
                  <a:lnTo>
                    <a:pt x="1143526" y="85578"/>
                  </a:lnTo>
                  <a:lnTo>
                    <a:pt x="1171828" y="69068"/>
                  </a:lnTo>
                  <a:lnTo>
                    <a:pt x="1181480" y="69068"/>
                  </a:lnTo>
                  <a:lnTo>
                    <a:pt x="1181480" y="66528"/>
                  </a:lnTo>
                  <a:lnTo>
                    <a:pt x="1186694" y="66528"/>
                  </a:lnTo>
                  <a:lnTo>
                    <a:pt x="1076833" y="2393"/>
                  </a:lnTo>
                  <a:lnTo>
                    <a:pt x="1069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2135" y="491108"/>
            <a:ext cx="1393825" cy="230504"/>
            <a:chOff x="3882135" y="491108"/>
            <a:chExt cx="1393825" cy="2305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7469" y="496442"/>
              <a:ext cx="1382902" cy="2197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2135" y="491108"/>
              <a:ext cx="1150493" cy="230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414" y="538098"/>
              <a:ext cx="177292" cy="17576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389634"/>
            <a:ext cx="462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What will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be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output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of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following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code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…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279391" y="1813560"/>
            <a:ext cx="4110354" cy="4617720"/>
            <a:chOff x="4279391" y="1813560"/>
            <a:chExt cx="4110354" cy="46177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9391" y="1813560"/>
              <a:ext cx="4110227" cy="4617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5299" y="1893316"/>
              <a:ext cx="4000500" cy="4507865"/>
            </a:xfrm>
            <a:custGeom>
              <a:avLst/>
              <a:gdLst/>
              <a:ahLst/>
              <a:cxnLst/>
              <a:rect l="l" t="t" r="r" b="b"/>
              <a:pathLst>
                <a:path w="4000500" h="4507865">
                  <a:moveTo>
                    <a:pt x="0" y="666750"/>
                  </a:moveTo>
                  <a:lnTo>
                    <a:pt x="1674" y="619140"/>
                  </a:lnTo>
                  <a:lnTo>
                    <a:pt x="6622" y="572434"/>
                  </a:lnTo>
                  <a:lnTo>
                    <a:pt x="14731" y="526742"/>
                  </a:lnTo>
                  <a:lnTo>
                    <a:pt x="25887" y="482179"/>
                  </a:lnTo>
                  <a:lnTo>
                    <a:pt x="39978" y="438856"/>
                  </a:lnTo>
                  <a:lnTo>
                    <a:pt x="56892" y="396888"/>
                  </a:lnTo>
                  <a:lnTo>
                    <a:pt x="76514" y="356386"/>
                  </a:lnTo>
                  <a:lnTo>
                    <a:pt x="98732" y="317465"/>
                  </a:lnTo>
                  <a:lnTo>
                    <a:pt x="123433" y="280236"/>
                  </a:lnTo>
                  <a:lnTo>
                    <a:pt x="150505" y="244812"/>
                  </a:lnTo>
                  <a:lnTo>
                    <a:pt x="179834" y="211307"/>
                  </a:lnTo>
                  <a:lnTo>
                    <a:pt x="211307" y="179834"/>
                  </a:lnTo>
                  <a:lnTo>
                    <a:pt x="244812" y="150505"/>
                  </a:lnTo>
                  <a:lnTo>
                    <a:pt x="280236" y="123433"/>
                  </a:lnTo>
                  <a:lnTo>
                    <a:pt x="317465" y="98732"/>
                  </a:lnTo>
                  <a:lnTo>
                    <a:pt x="356386" y="76514"/>
                  </a:lnTo>
                  <a:lnTo>
                    <a:pt x="396888" y="56892"/>
                  </a:lnTo>
                  <a:lnTo>
                    <a:pt x="438856" y="39978"/>
                  </a:lnTo>
                  <a:lnTo>
                    <a:pt x="482179" y="25887"/>
                  </a:lnTo>
                  <a:lnTo>
                    <a:pt x="526742" y="14731"/>
                  </a:lnTo>
                  <a:lnTo>
                    <a:pt x="572434" y="6622"/>
                  </a:lnTo>
                  <a:lnTo>
                    <a:pt x="619140" y="1674"/>
                  </a:lnTo>
                  <a:lnTo>
                    <a:pt x="666750" y="0"/>
                  </a:lnTo>
                  <a:lnTo>
                    <a:pt x="3333750" y="0"/>
                  </a:lnTo>
                  <a:lnTo>
                    <a:pt x="3381359" y="1674"/>
                  </a:lnTo>
                  <a:lnTo>
                    <a:pt x="3428065" y="6622"/>
                  </a:lnTo>
                  <a:lnTo>
                    <a:pt x="3473757" y="14731"/>
                  </a:lnTo>
                  <a:lnTo>
                    <a:pt x="3518320" y="25887"/>
                  </a:lnTo>
                  <a:lnTo>
                    <a:pt x="3561643" y="39978"/>
                  </a:lnTo>
                  <a:lnTo>
                    <a:pt x="3603611" y="56892"/>
                  </a:lnTo>
                  <a:lnTo>
                    <a:pt x="3644113" y="76514"/>
                  </a:lnTo>
                  <a:lnTo>
                    <a:pt x="3683034" y="98732"/>
                  </a:lnTo>
                  <a:lnTo>
                    <a:pt x="3720263" y="123433"/>
                  </a:lnTo>
                  <a:lnTo>
                    <a:pt x="3755687" y="150505"/>
                  </a:lnTo>
                  <a:lnTo>
                    <a:pt x="3789192" y="179834"/>
                  </a:lnTo>
                  <a:lnTo>
                    <a:pt x="3820665" y="211307"/>
                  </a:lnTo>
                  <a:lnTo>
                    <a:pt x="3849994" y="244812"/>
                  </a:lnTo>
                  <a:lnTo>
                    <a:pt x="3877066" y="280236"/>
                  </a:lnTo>
                  <a:lnTo>
                    <a:pt x="3901767" y="317465"/>
                  </a:lnTo>
                  <a:lnTo>
                    <a:pt x="3923985" y="356386"/>
                  </a:lnTo>
                  <a:lnTo>
                    <a:pt x="3943607" y="396888"/>
                  </a:lnTo>
                  <a:lnTo>
                    <a:pt x="3960521" y="438856"/>
                  </a:lnTo>
                  <a:lnTo>
                    <a:pt x="3974612" y="482179"/>
                  </a:lnTo>
                  <a:lnTo>
                    <a:pt x="3985768" y="526742"/>
                  </a:lnTo>
                  <a:lnTo>
                    <a:pt x="3993877" y="572434"/>
                  </a:lnTo>
                  <a:lnTo>
                    <a:pt x="3998825" y="619140"/>
                  </a:lnTo>
                  <a:lnTo>
                    <a:pt x="4000500" y="666750"/>
                  </a:lnTo>
                  <a:lnTo>
                    <a:pt x="4000500" y="3840721"/>
                  </a:lnTo>
                  <a:lnTo>
                    <a:pt x="3998825" y="3888338"/>
                  </a:lnTo>
                  <a:lnTo>
                    <a:pt x="3993877" y="3935051"/>
                  </a:lnTo>
                  <a:lnTo>
                    <a:pt x="3985768" y="3980748"/>
                  </a:lnTo>
                  <a:lnTo>
                    <a:pt x="3974612" y="4025315"/>
                  </a:lnTo>
                  <a:lnTo>
                    <a:pt x="3960521" y="4068641"/>
                  </a:lnTo>
                  <a:lnTo>
                    <a:pt x="3943607" y="4110612"/>
                  </a:lnTo>
                  <a:lnTo>
                    <a:pt x="3923985" y="4151115"/>
                  </a:lnTo>
                  <a:lnTo>
                    <a:pt x="3901767" y="4190037"/>
                  </a:lnTo>
                  <a:lnTo>
                    <a:pt x="3877066" y="4227267"/>
                  </a:lnTo>
                  <a:lnTo>
                    <a:pt x="3849994" y="4262690"/>
                  </a:lnTo>
                  <a:lnTo>
                    <a:pt x="3820665" y="4296194"/>
                  </a:lnTo>
                  <a:lnTo>
                    <a:pt x="3789192" y="4327666"/>
                  </a:lnTo>
                  <a:lnTo>
                    <a:pt x="3755687" y="4356993"/>
                  </a:lnTo>
                  <a:lnTo>
                    <a:pt x="3720263" y="4384063"/>
                  </a:lnTo>
                  <a:lnTo>
                    <a:pt x="3683034" y="4408763"/>
                  </a:lnTo>
                  <a:lnTo>
                    <a:pt x="3644113" y="4430979"/>
                  </a:lnTo>
                  <a:lnTo>
                    <a:pt x="3603611" y="4450599"/>
                  </a:lnTo>
                  <a:lnTo>
                    <a:pt x="3561643" y="4467510"/>
                  </a:lnTo>
                  <a:lnTo>
                    <a:pt x="3518320" y="4481600"/>
                  </a:lnTo>
                  <a:lnTo>
                    <a:pt x="3473757" y="4492755"/>
                  </a:lnTo>
                  <a:lnTo>
                    <a:pt x="3428065" y="4500862"/>
                  </a:lnTo>
                  <a:lnTo>
                    <a:pt x="3381359" y="4505809"/>
                  </a:lnTo>
                  <a:lnTo>
                    <a:pt x="3333750" y="4507484"/>
                  </a:lnTo>
                  <a:lnTo>
                    <a:pt x="666750" y="4507484"/>
                  </a:lnTo>
                  <a:lnTo>
                    <a:pt x="619140" y="4505809"/>
                  </a:lnTo>
                  <a:lnTo>
                    <a:pt x="572434" y="4500862"/>
                  </a:lnTo>
                  <a:lnTo>
                    <a:pt x="526742" y="4492755"/>
                  </a:lnTo>
                  <a:lnTo>
                    <a:pt x="482179" y="4481600"/>
                  </a:lnTo>
                  <a:lnTo>
                    <a:pt x="438856" y="4467510"/>
                  </a:lnTo>
                  <a:lnTo>
                    <a:pt x="396888" y="4450599"/>
                  </a:lnTo>
                  <a:lnTo>
                    <a:pt x="356386" y="4430979"/>
                  </a:lnTo>
                  <a:lnTo>
                    <a:pt x="317465" y="4408763"/>
                  </a:lnTo>
                  <a:lnTo>
                    <a:pt x="280236" y="4384063"/>
                  </a:lnTo>
                  <a:lnTo>
                    <a:pt x="244812" y="4356993"/>
                  </a:lnTo>
                  <a:lnTo>
                    <a:pt x="211307" y="4327666"/>
                  </a:lnTo>
                  <a:lnTo>
                    <a:pt x="179834" y="4296194"/>
                  </a:lnTo>
                  <a:lnTo>
                    <a:pt x="150505" y="4262690"/>
                  </a:lnTo>
                  <a:lnTo>
                    <a:pt x="123433" y="4227267"/>
                  </a:lnTo>
                  <a:lnTo>
                    <a:pt x="98732" y="4190037"/>
                  </a:lnTo>
                  <a:lnTo>
                    <a:pt x="76514" y="4151115"/>
                  </a:lnTo>
                  <a:lnTo>
                    <a:pt x="56892" y="4110612"/>
                  </a:lnTo>
                  <a:lnTo>
                    <a:pt x="39978" y="4068641"/>
                  </a:lnTo>
                  <a:lnTo>
                    <a:pt x="25887" y="4025315"/>
                  </a:lnTo>
                  <a:lnTo>
                    <a:pt x="14731" y="3980748"/>
                  </a:lnTo>
                  <a:lnTo>
                    <a:pt x="6622" y="3935051"/>
                  </a:lnTo>
                  <a:lnTo>
                    <a:pt x="1674" y="3888338"/>
                  </a:lnTo>
                  <a:lnTo>
                    <a:pt x="0" y="3840721"/>
                  </a:lnTo>
                  <a:lnTo>
                    <a:pt x="0" y="66675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799" y="2590800"/>
              <a:ext cx="3732149" cy="3124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64540" y="2304415"/>
            <a:ext cx="18675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45110" algn="l"/>
              </a:tabLst>
            </a:pPr>
            <a:r>
              <a:rPr sz="1800" dirty="0">
                <a:latin typeface="Calibri"/>
                <a:cs typeface="Calibri"/>
              </a:rPr>
              <a:t>Ahmed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buAutoNum type="alphaLcPeriod"/>
              <a:tabLst>
                <a:tab pos="255904" algn="l"/>
              </a:tabLst>
            </a:pPr>
            <a:r>
              <a:rPr sz="1800" spc="-25" dirty="0">
                <a:latin typeface="Calibri"/>
                <a:cs typeface="Calibri"/>
              </a:rPr>
              <a:t>Youssef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32410" indent="-220345">
              <a:lnSpc>
                <a:spcPct val="100000"/>
              </a:lnSpc>
              <a:buAutoNum type="alphaLcPeriod"/>
              <a:tabLst>
                <a:tab pos="233045" algn="l"/>
              </a:tabLst>
            </a:pPr>
            <a:r>
              <a:rPr sz="1800" spc="-10" dirty="0">
                <a:latin typeface="Calibri"/>
                <a:cs typeface="Calibri"/>
              </a:rPr>
              <a:t>compilation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55904" marR="933450" indent="-255904">
              <a:lnSpc>
                <a:spcPct val="100000"/>
              </a:lnSpc>
              <a:buAutoNum type="alphaLcPeriod"/>
              <a:tabLst>
                <a:tab pos="255904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 </a:t>
            </a:r>
            <a:r>
              <a:rPr sz="1800" spc="-5" dirty="0">
                <a:latin typeface="Calibri"/>
                <a:cs typeface="Calibri"/>
              </a:rPr>
              <a:t>Samir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131311" y="487044"/>
            <a:ext cx="2873375" cy="318135"/>
            <a:chOff x="3131311" y="487044"/>
            <a:chExt cx="2873375" cy="318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6645" y="493394"/>
              <a:ext cx="2862707" cy="306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6475" y="518921"/>
              <a:ext cx="1188212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311" y="487044"/>
              <a:ext cx="1351152" cy="2322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2822" y="529335"/>
              <a:ext cx="180721" cy="180721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4800" y="1371600"/>
          <a:ext cx="8225784" cy="479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Arithmetic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~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^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Assignment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&amp;=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|=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^=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Relational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&amp;&amp;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||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sizeof()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Ternary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563245" algn="l"/>
                          <a:tab pos="12547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	:	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1893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&amp;	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Dereference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20015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	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Subscriptor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18770" algn="l"/>
                          <a:tab pos="117411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	]	(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 be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8450" y="1365250"/>
            <a:ext cx="8242300" cy="4806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2135" y="491108"/>
            <a:ext cx="1393825" cy="230504"/>
            <a:chOff x="3882135" y="491108"/>
            <a:chExt cx="1393825" cy="2305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7469" y="496442"/>
              <a:ext cx="1382902" cy="2197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2135" y="491108"/>
              <a:ext cx="1150493" cy="230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414" y="538098"/>
              <a:ext cx="177292" cy="17576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389634"/>
            <a:ext cx="462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What will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be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output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of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following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code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…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279391" y="1813560"/>
            <a:ext cx="4110354" cy="4617720"/>
            <a:chOff x="4279391" y="1813560"/>
            <a:chExt cx="4110354" cy="46177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9391" y="1813560"/>
              <a:ext cx="4110227" cy="4617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5299" y="1893316"/>
              <a:ext cx="4000500" cy="4507865"/>
            </a:xfrm>
            <a:custGeom>
              <a:avLst/>
              <a:gdLst/>
              <a:ahLst/>
              <a:cxnLst/>
              <a:rect l="l" t="t" r="r" b="b"/>
              <a:pathLst>
                <a:path w="4000500" h="4507865">
                  <a:moveTo>
                    <a:pt x="0" y="666750"/>
                  </a:moveTo>
                  <a:lnTo>
                    <a:pt x="1674" y="619140"/>
                  </a:lnTo>
                  <a:lnTo>
                    <a:pt x="6622" y="572434"/>
                  </a:lnTo>
                  <a:lnTo>
                    <a:pt x="14731" y="526742"/>
                  </a:lnTo>
                  <a:lnTo>
                    <a:pt x="25887" y="482179"/>
                  </a:lnTo>
                  <a:lnTo>
                    <a:pt x="39978" y="438856"/>
                  </a:lnTo>
                  <a:lnTo>
                    <a:pt x="56892" y="396888"/>
                  </a:lnTo>
                  <a:lnTo>
                    <a:pt x="76514" y="356386"/>
                  </a:lnTo>
                  <a:lnTo>
                    <a:pt x="98732" y="317465"/>
                  </a:lnTo>
                  <a:lnTo>
                    <a:pt x="123433" y="280236"/>
                  </a:lnTo>
                  <a:lnTo>
                    <a:pt x="150505" y="244812"/>
                  </a:lnTo>
                  <a:lnTo>
                    <a:pt x="179834" y="211307"/>
                  </a:lnTo>
                  <a:lnTo>
                    <a:pt x="211307" y="179834"/>
                  </a:lnTo>
                  <a:lnTo>
                    <a:pt x="244812" y="150505"/>
                  </a:lnTo>
                  <a:lnTo>
                    <a:pt x="280236" y="123433"/>
                  </a:lnTo>
                  <a:lnTo>
                    <a:pt x="317465" y="98732"/>
                  </a:lnTo>
                  <a:lnTo>
                    <a:pt x="356386" y="76514"/>
                  </a:lnTo>
                  <a:lnTo>
                    <a:pt x="396888" y="56892"/>
                  </a:lnTo>
                  <a:lnTo>
                    <a:pt x="438856" y="39978"/>
                  </a:lnTo>
                  <a:lnTo>
                    <a:pt x="482179" y="25887"/>
                  </a:lnTo>
                  <a:lnTo>
                    <a:pt x="526742" y="14731"/>
                  </a:lnTo>
                  <a:lnTo>
                    <a:pt x="572434" y="6622"/>
                  </a:lnTo>
                  <a:lnTo>
                    <a:pt x="619140" y="1674"/>
                  </a:lnTo>
                  <a:lnTo>
                    <a:pt x="666750" y="0"/>
                  </a:lnTo>
                  <a:lnTo>
                    <a:pt x="3333750" y="0"/>
                  </a:lnTo>
                  <a:lnTo>
                    <a:pt x="3381359" y="1674"/>
                  </a:lnTo>
                  <a:lnTo>
                    <a:pt x="3428065" y="6622"/>
                  </a:lnTo>
                  <a:lnTo>
                    <a:pt x="3473757" y="14731"/>
                  </a:lnTo>
                  <a:lnTo>
                    <a:pt x="3518320" y="25887"/>
                  </a:lnTo>
                  <a:lnTo>
                    <a:pt x="3561643" y="39978"/>
                  </a:lnTo>
                  <a:lnTo>
                    <a:pt x="3603611" y="56892"/>
                  </a:lnTo>
                  <a:lnTo>
                    <a:pt x="3644113" y="76514"/>
                  </a:lnTo>
                  <a:lnTo>
                    <a:pt x="3683034" y="98732"/>
                  </a:lnTo>
                  <a:lnTo>
                    <a:pt x="3720263" y="123433"/>
                  </a:lnTo>
                  <a:lnTo>
                    <a:pt x="3755687" y="150505"/>
                  </a:lnTo>
                  <a:lnTo>
                    <a:pt x="3789192" y="179834"/>
                  </a:lnTo>
                  <a:lnTo>
                    <a:pt x="3820665" y="211307"/>
                  </a:lnTo>
                  <a:lnTo>
                    <a:pt x="3849994" y="244812"/>
                  </a:lnTo>
                  <a:lnTo>
                    <a:pt x="3877066" y="280236"/>
                  </a:lnTo>
                  <a:lnTo>
                    <a:pt x="3901767" y="317465"/>
                  </a:lnTo>
                  <a:lnTo>
                    <a:pt x="3923985" y="356386"/>
                  </a:lnTo>
                  <a:lnTo>
                    <a:pt x="3943607" y="396888"/>
                  </a:lnTo>
                  <a:lnTo>
                    <a:pt x="3960521" y="438856"/>
                  </a:lnTo>
                  <a:lnTo>
                    <a:pt x="3974612" y="482179"/>
                  </a:lnTo>
                  <a:lnTo>
                    <a:pt x="3985768" y="526742"/>
                  </a:lnTo>
                  <a:lnTo>
                    <a:pt x="3993877" y="572434"/>
                  </a:lnTo>
                  <a:lnTo>
                    <a:pt x="3998825" y="619140"/>
                  </a:lnTo>
                  <a:lnTo>
                    <a:pt x="4000500" y="666750"/>
                  </a:lnTo>
                  <a:lnTo>
                    <a:pt x="4000500" y="3840721"/>
                  </a:lnTo>
                  <a:lnTo>
                    <a:pt x="3998825" y="3888338"/>
                  </a:lnTo>
                  <a:lnTo>
                    <a:pt x="3993877" y="3935051"/>
                  </a:lnTo>
                  <a:lnTo>
                    <a:pt x="3985768" y="3980748"/>
                  </a:lnTo>
                  <a:lnTo>
                    <a:pt x="3974612" y="4025315"/>
                  </a:lnTo>
                  <a:lnTo>
                    <a:pt x="3960521" y="4068641"/>
                  </a:lnTo>
                  <a:lnTo>
                    <a:pt x="3943607" y="4110612"/>
                  </a:lnTo>
                  <a:lnTo>
                    <a:pt x="3923985" y="4151115"/>
                  </a:lnTo>
                  <a:lnTo>
                    <a:pt x="3901767" y="4190037"/>
                  </a:lnTo>
                  <a:lnTo>
                    <a:pt x="3877066" y="4227267"/>
                  </a:lnTo>
                  <a:lnTo>
                    <a:pt x="3849994" y="4262690"/>
                  </a:lnTo>
                  <a:lnTo>
                    <a:pt x="3820665" y="4296194"/>
                  </a:lnTo>
                  <a:lnTo>
                    <a:pt x="3789192" y="4327666"/>
                  </a:lnTo>
                  <a:lnTo>
                    <a:pt x="3755687" y="4356993"/>
                  </a:lnTo>
                  <a:lnTo>
                    <a:pt x="3720263" y="4384063"/>
                  </a:lnTo>
                  <a:lnTo>
                    <a:pt x="3683034" y="4408763"/>
                  </a:lnTo>
                  <a:lnTo>
                    <a:pt x="3644113" y="4430979"/>
                  </a:lnTo>
                  <a:lnTo>
                    <a:pt x="3603611" y="4450599"/>
                  </a:lnTo>
                  <a:lnTo>
                    <a:pt x="3561643" y="4467510"/>
                  </a:lnTo>
                  <a:lnTo>
                    <a:pt x="3518320" y="4481600"/>
                  </a:lnTo>
                  <a:lnTo>
                    <a:pt x="3473757" y="4492755"/>
                  </a:lnTo>
                  <a:lnTo>
                    <a:pt x="3428065" y="4500862"/>
                  </a:lnTo>
                  <a:lnTo>
                    <a:pt x="3381359" y="4505809"/>
                  </a:lnTo>
                  <a:lnTo>
                    <a:pt x="3333750" y="4507484"/>
                  </a:lnTo>
                  <a:lnTo>
                    <a:pt x="666750" y="4507484"/>
                  </a:lnTo>
                  <a:lnTo>
                    <a:pt x="619140" y="4505809"/>
                  </a:lnTo>
                  <a:lnTo>
                    <a:pt x="572434" y="4500862"/>
                  </a:lnTo>
                  <a:lnTo>
                    <a:pt x="526742" y="4492755"/>
                  </a:lnTo>
                  <a:lnTo>
                    <a:pt x="482179" y="4481600"/>
                  </a:lnTo>
                  <a:lnTo>
                    <a:pt x="438856" y="4467510"/>
                  </a:lnTo>
                  <a:lnTo>
                    <a:pt x="396888" y="4450599"/>
                  </a:lnTo>
                  <a:lnTo>
                    <a:pt x="356386" y="4430979"/>
                  </a:lnTo>
                  <a:lnTo>
                    <a:pt x="317465" y="4408763"/>
                  </a:lnTo>
                  <a:lnTo>
                    <a:pt x="280236" y="4384063"/>
                  </a:lnTo>
                  <a:lnTo>
                    <a:pt x="244812" y="4356993"/>
                  </a:lnTo>
                  <a:lnTo>
                    <a:pt x="211307" y="4327666"/>
                  </a:lnTo>
                  <a:lnTo>
                    <a:pt x="179834" y="4296194"/>
                  </a:lnTo>
                  <a:lnTo>
                    <a:pt x="150505" y="4262690"/>
                  </a:lnTo>
                  <a:lnTo>
                    <a:pt x="123433" y="4227267"/>
                  </a:lnTo>
                  <a:lnTo>
                    <a:pt x="98732" y="4190037"/>
                  </a:lnTo>
                  <a:lnTo>
                    <a:pt x="76514" y="4151115"/>
                  </a:lnTo>
                  <a:lnTo>
                    <a:pt x="56892" y="4110612"/>
                  </a:lnTo>
                  <a:lnTo>
                    <a:pt x="39978" y="4068641"/>
                  </a:lnTo>
                  <a:lnTo>
                    <a:pt x="25887" y="4025315"/>
                  </a:lnTo>
                  <a:lnTo>
                    <a:pt x="14731" y="3980748"/>
                  </a:lnTo>
                  <a:lnTo>
                    <a:pt x="6622" y="3935051"/>
                  </a:lnTo>
                  <a:lnTo>
                    <a:pt x="1674" y="3888338"/>
                  </a:lnTo>
                  <a:lnTo>
                    <a:pt x="0" y="3840721"/>
                  </a:lnTo>
                  <a:lnTo>
                    <a:pt x="0" y="66675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799" y="2590800"/>
              <a:ext cx="3732149" cy="312420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81000" y="3886200"/>
            <a:ext cx="2209800" cy="708660"/>
          </a:xfrm>
          <a:custGeom>
            <a:avLst/>
            <a:gdLst/>
            <a:ahLst/>
            <a:cxnLst/>
            <a:rect l="l" t="t" r="r" b="b"/>
            <a:pathLst>
              <a:path w="2209800" h="708660">
                <a:moveTo>
                  <a:pt x="0" y="354075"/>
                </a:moveTo>
                <a:lnTo>
                  <a:pt x="8608" y="309655"/>
                </a:lnTo>
                <a:lnTo>
                  <a:pt x="33744" y="266883"/>
                </a:lnTo>
                <a:lnTo>
                  <a:pt x="74371" y="226091"/>
                </a:lnTo>
                <a:lnTo>
                  <a:pt x="129455" y="187610"/>
                </a:lnTo>
                <a:lnTo>
                  <a:pt x="197960" y="151771"/>
                </a:lnTo>
                <a:lnTo>
                  <a:pt x="236922" y="134947"/>
                </a:lnTo>
                <a:lnTo>
                  <a:pt x="278850" y="118908"/>
                </a:lnTo>
                <a:lnTo>
                  <a:pt x="323616" y="103695"/>
                </a:lnTo>
                <a:lnTo>
                  <a:pt x="371090" y="89350"/>
                </a:lnTo>
                <a:lnTo>
                  <a:pt x="421143" y="75915"/>
                </a:lnTo>
                <a:lnTo>
                  <a:pt x="473645" y="63430"/>
                </a:lnTo>
                <a:lnTo>
                  <a:pt x="528467" y="51938"/>
                </a:lnTo>
                <a:lnTo>
                  <a:pt x="585479" y="41479"/>
                </a:lnTo>
                <a:lnTo>
                  <a:pt x="644552" y="32096"/>
                </a:lnTo>
                <a:lnTo>
                  <a:pt x="705557" y="23829"/>
                </a:lnTo>
                <a:lnTo>
                  <a:pt x="768364" y="16721"/>
                </a:lnTo>
                <a:lnTo>
                  <a:pt x="832843" y="10812"/>
                </a:lnTo>
                <a:lnTo>
                  <a:pt x="898866" y="6143"/>
                </a:lnTo>
                <a:lnTo>
                  <a:pt x="966303" y="2758"/>
                </a:lnTo>
                <a:lnTo>
                  <a:pt x="1035024" y="696"/>
                </a:lnTo>
                <a:lnTo>
                  <a:pt x="1104900" y="0"/>
                </a:lnTo>
                <a:lnTo>
                  <a:pt x="1174777" y="696"/>
                </a:lnTo>
                <a:lnTo>
                  <a:pt x="1243499" y="2758"/>
                </a:lnTo>
                <a:lnTo>
                  <a:pt x="1310936" y="6143"/>
                </a:lnTo>
                <a:lnTo>
                  <a:pt x="1376960" y="10812"/>
                </a:lnTo>
                <a:lnTo>
                  <a:pt x="1441440" y="16721"/>
                </a:lnTo>
                <a:lnTo>
                  <a:pt x="1504247" y="23829"/>
                </a:lnTo>
                <a:lnTo>
                  <a:pt x="1565252" y="32096"/>
                </a:lnTo>
                <a:lnTo>
                  <a:pt x="1624325" y="41479"/>
                </a:lnTo>
                <a:lnTo>
                  <a:pt x="1681338" y="51938"/>
                </a:lnTo>
                <a:lnTo>
                  <a:pt x="1736159" y="63430"/>
                </a:lnTo>
                <a:lnTo>
                  <a:pt x="1788661" y="75915"/>
                </a:lnTo>
                <a:lnTo>
                  <a:pt x="1838714" y="89350"/>
                </a:lnTo>
                <a:lnTo>
                  <a:pt x="1886188" y="103695"/>
                </a:lnTo>
                <a:lnTo>
                  <a:pt x="1930953" y="118908"/>
                </a:lnTo>
                <a:lnTo>
                  <a:pt x="1972881" y="134947"/>
                </a:lnTo>
                <a:lnTo>
                  <a:pt x="2011843" y="151771"/>
                </a:lnTo>
                <a:lnTo>
                  <a:pt x="2047707" y="169339"/>
                </a:lnTo>
                <a:lnTo>
                  <a:pt x="2109630" y="206541"/>
                </a:lnTo>
                <a:lnTo>
                  <a:pt x="2157614" y="246219"/>
                </a:lnTo>
                <a:lnTo>
                  <a:pt x="2190625" y="288042"/>
                </a:lnTo>
                <a:lnTo>
                  <a:pt x="2207626" y="331680"/>
                </a:lnTo>
                <a:lnTo>
                  <a:pt x="2209800" y="354075"/>
                </a:lnTo>
                <a:lnTo>
                  <a:pt x="2207626" y="376471"/>
                </a:lnTo>
                <a:lnTo>
                  <a:pt x="2190625" y="420109"/>
                </a:lnTo>
                <a:lnTo>
                  <a:pt x="2157614" y="461932"/>
                </a:lnTo>
                <a:lnTo>
                  <a:pt x="2109630" y="501610"/>
                </a:lnTo>
                <a:lnTo>
                  <a:pt x="2047707" y="538812"/>
                </a:lnTo>
                <a:lnTo>
                  <a:pt x="2011843" y="556380"/>
                </a:lnTo>
                <a:lnTo>
                  <a:pt x="1972881" y="573204"/>
                </a:lnTo>
                <a:lnTo>
                  <a:pt x="1930953" y="589243"/>
                </a:lnTo>
                <a:lnTo>
                  <a:pt x="1886188" y="604456"/>
                </a:lnTo>
                <a:lnTo>
                  <a:pt x="1838714" y="618801"/>
                </a:lnTo>
                <a:lnTo>
                  <a:pt x="1788661" y="632236"/>
                </a:lnTo>
                <a:lnTo>
                  <a:pt x="1736159" y="644721"/>
                </a:lnTo>
                <a:lnTo>
                  <a:pt x="1681338" y="656213"/>
                </a:lnTo>
                <a:lnTo>
                  <a:pt x="1624325" y="666672"/>
                </a:lnTo>
                <a:lnTo>
                  <a:pt x="1565252" y="676055"/>
                </a:lnTo>
                <a:lnTo>
                  <a:pt x="1504247" y="684322"/>
                </a:lnTo>
                <a:lnTo>
                  <a:pt x="1441440" y="691430"/>
                </a:lnTo>
                <a:lnTo>
                  <a:pt x="1376960" y="697339"/>
                </a:lnTo>
                <a:lnTo>
                  <a:pt x="1310936" y="702008"/>
                </a:lnTo>
                <a:lnTo>
                  <a:pt x="1243499" y="705393"/>
                </a:lnTo>
                <a:lnTo>
                  <a:pt x="1174777" y="707455"/>
                </a:lnTo>
                <a:lnTo>
                  <a:pt x="1104900" y="708151"/>
                </a:lnTo>
                <a:lnTo>
                  <a:pt x="1035024" y="707455"/>
                </a:lnTo>
                <a:lnTo>
                  <a:pt x="966303" y="705393"/>
                </a:lnTo>
                <a:lnTo>
                  <a:pt x="898866" y="702008"/>
                </a:lnTo>
                <a:lnTo>
                  <a:pt x="832843" y="697339"/>
                </a:lnTo>
                <a:lnTo>
                  <a:pt x="768364" y="691430"/>
                </a:lnTo>
                <a:lnTo>
                  <a:pt x="705557" y="684322"/>
                </a:lnTo>
                <a:lnTo>
                  <a:pt x="644552" y="676055"/>
                </a:lnTo>
                <a:lnTo>
                  <a:pt x="585479" y="666672"/>
                </a:lnTo>
                <a:lnTo>
                  <a:pt x="528467" y="656213"/>
                </a:lnTo>
                <a:lnTo>
                  <a:pt x="473645" y="644721"/>
                </a:lnTo>
                <a:lnTo>
                  <a:pt x="421143" y="632236"/>
                </a:lnTo>
                <a:lnTo>
                  <a:pt x="371090" y="618801"/>
                </a:lnTo>
                <a:lnTo>
                  <a:pt x="323616" y="604456"/>
                </a:lnTo>
                <a:lnTo>
                  <a:pt x="278850" y="589243"/>
                </a:lnTo>
                <a:lnTo>
                  <a:pt x="236922" y="573204"/>
                </a:lnTo>
                <a:lnTo>
                  <a:pt x="197960" y="556380"/>
                </a:lnTo>
                <a:lnTo>
                  <a:pt x="162095" y="538812"/>
                </a:lnTo>
                <a:lnTo>
                  <a:pt x="100171" y="501610"/>
                </a:lnTo>
                <a:lnTo>
                  <a:pt x="52186" y="461932"/>
                </a:lnTo>
                <a:lnTo>
                  <a:pt x="19175" y="420109"/>
                </a:lnTo>
                <a:lnTo>
                  <a:pt x="2173" y="376471"/>
                </a:lnTo>
                <a:lnTo>
                  <a:pt x="0" y="3540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540" y="2304415"/>
            <a:ext cx="2996565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45110" algn="l"/>
              </a:tabLst>
            </a:pPr>
            <a:r>
              <a:rPr sz="1800" dirty="0">
                <a:latin typeface="Calibri"/>
                <a:cs typeface="Calibri"/>
              </a:rPr>
              <a:t>Ahmed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buAutoNum type="alphaLcPeriod"/>
              <a:tabLst>
                <a:tab pos="255904" algn="l"/>
              </a:tabLst>
            </a:pPr>
            <a:r>
              <a:rPr sz="1800" spc="-25" dirty="0">
                <a:latin typeface="Calibri"/>
                <a:cs typeface="Calibri"/>
              </a:rPr>
              <a:t>Youssef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32410" indent="-220345">
              <a:lnSpc>
                <a:spcPct val="100000"/>
              </a:lnSpc>
              <a:buAutoNum type="alphaLcPeriod"/>
              <a:tabLst>
                <a:tab pos="233045" algn="l"/>
              </a:tabLst>
            </a:pPr>
            <a:r>
              <a:rPr sz="1800" spc="-10" dirty="0">
                <a:latin typeface="Calibri"/>
                <a:cs typeface="Calibri"/>
              </a:rPr>
              <a:t>compilation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eriod"/>
            </a:pPr>
            <a:endParaRPr sz="1750">
              <a:latin typeface="Calibri"/>
              <a:cs typeface="Calibri"/>
            </a:endParaRPr>
          </a:p>
          <a:p>
            <a:pPr marL="255904" marR="2062480" indent="-255904">
              <a:lnSpc>
                <a:spcPct val="100000"/>
              </a:lnSpc>
              <a:buAutoNum type="alphaLcPeriod"/>
              <a:tabLst>
                <a:tab pos="255904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 </a:t>
            </a:r>
            <a:r>
              <a:rPr sz="1800" spc="-5" dirty="0">
                <a:latin typeface="Calibri"/>
                <a:cs typeface="Calibri"/>
              </a:rPr>
              <a:t>Samir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Reason:</a:t>
            </a:r>
            <a:endParaRPr sz="1800">
              <a:latin typeface="Calibri"/>
              <a:cs typeface="Calibri"/>
            </a:endParaRPr>
          </a:p>
          <a:p>
            <a:pPr marL="4699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else </a:t>
            </a:r>
            <a:r>
              <a:rPr sz="1800" spc="-10" dirty="0">
                <a:latin typeface="Calibri"/>
                <a:cs typeface="Calibri"/>
              </a:rPr>
              <a:t>statement,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only one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else.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14928" y="4840223"/>
            <a:ext cx="1969135" cy="424180"/>
            <a:chOff x="3614928" y="4840223"/>
            <a:chExt cx="1969135" cy="42418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4928" y="4840223"/>
              <a:ext cx="1969007" cy="4236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57600" y="4943621"/>
              <a:ext cx="1713864" cy="171450"/>
            </a:xfrm>
            <a:custGeom>
              <a:avLst/>
              <a:gdLst/>
              <a:ahLst/>
              <a:cxnLst/>
              <a:rect l="l" t="t" r="r" b="b"/>
              <a:pathLst>
                <a:path w="1713864" h="171450">
                  <a:moveTo>
                    <a:pt x="1638064" y="85578"/>
                  </a:moveTo>
                  <a:lnTo>
                    <a:pt x="1552066" y="135743"/>
                  </a:lnTo>
                  <a:lnTo>
                    <a:pt x="1546387" y="140795"/>
                  </a:lnTo>
                  <a:lnTo>
                    <a:pt x="1543208" y="147395"/>
                  </a:lnTo>
                  <a:lnTo>
                    <a:pt x="1542744" y="154709"/>
                  </a:lnTo>
                  <a:lnTo>
                    <a:pt x="1545209" y="161905"/>
                  </a:lnTo>
                  <a:lnTo>
                    <a:pt x="1550241" y="167513"/>
                  </a:lnTo>
                  <a:lnTo>
                    <a:pt x="1556797" y="170668"/>
                  </a:lnTo>
                  <a:lnTo>
                    <a:pt x="1564068" y="171156"/>
                  </a:lnTo>
                  <a:lnTo>
                    <a:pt x="1571244" y="168763"/>
                  </a:lnTo>
                  <a:lnTo>
                    <a:pt x="1681105" y="104628"/>
                  </a:lnTo>
                  <a:lnTo>
                    <a:pt x="1675891" y="104628"/>
                  </a:lnTo>
                  <a:lnTo>
                    <a:pt x="1675891" y="102088"/>
                  </a:lnTo>
                  <a:lnTo>
                    <a:pt x="1666366" y="102088"/>
                  </a:lnTo>
                  <a:lnTo>
                    <a:pt x="1638064" y="85578"/>
                  </a:lnTo>
                  <a:close/>
                </a:path>
                <a:path w="1713864" h="171450">
                  <a:moveTo>
                    <a:pt x="1605406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605406" y="104628"/>
                  </a:lnTo>
                  <a:lnTo>
                    <a:pt x="1638064" y="85578"/>
                  </a:lnTo>
                  <a:lnTo>
                    <a:pt x="1605406" y="66528"/>
                  </a:lnTo>
                  <a:close/>
                </a:path>
                <a:path w="1713864" h="171450">
                  <a:moveTo>
                    <a:pt x="1681105" y="66528"/>
                  </a:moveTo>
                  <a:lnTo>
                    <a:pt x="1675891" y="66528"/>
                  </a:lnTo>
                  <a:lnTo>
                    <a:pt x="1675891" y="104628"/>
                  </a:lnTo>
                  <a:lnTo>
                    <a:pt x="1681105" y="104628"/>
                  </a:lnTo>
                  <a:lnTo>
                    <a:pt x="1713738" y="85578"/>
                  </a:lnTo>
                  <a:lnTo>
                    <a:pt x="1681105" y="66528"/>
                  </a:lnTo>
                  <a:close/>
                </a:path>
                <a:path w="1713864" h="171450">
                  <a:moveTo>
                    <a:pt x="1666366" y="69068"/>
                  </a:moveTo>
                  <a:lnTo>
                    <a:pt x="1638064" y="85578"/>
                  </a:lnTo>
                  <a:lnTo>
                    <a:pt x="1666366" y="102088"/>
                  </a:lnTo>
                  <a:lnTo>
                    <a:pt x="1666366" y="69068"/>
                  </a:lnTo>
                  <a:close/>
                </a:path>
                <a:path w="1713864" h="171450">
                  <a:moveTo>
                    <a:pt x="1675891" y="69068"/>
                  </a:moveTo>
                  <a:lnTo>
                    <a:pt x="1666366" y="69068"/>
                  </a:lnTo>
                  <a:lnTo>
                    <a:pt x="1666366" y="102088"/>
                  </a:lnTo>
                  <a:lnTo>
                    <a:pt x="1675891" y="102088"/>
                  </a:lnTo>
                  <a:lnTo>
                    <a:pt x="1675891" y="69068"/>
                  </a:lnTo>
                  <a:close/>
                </a:path>
                <a:path w="1713864" h="171450">
                  <a:moveTo>
                    <a:pt x="1564068" y="0"/>
                  </a:moveTo>
                  <a:lnTo>
                    <a:pt x="1556797" y="488"/>
                  </a:lnTo>
                  <a:lnTo>
                    <a:pt x="1550241" y="3643"/>
                  </a:lnTo>
                  <a:lnTo>
                    <a:pt x="1545209" y="9251"/>
                  </a:lnTo>
                  <a:lnTo>
                    <a:pt x="1542744" y="16446"/>
                  </a:lnTo>
                  <a:lnTo>
                    <a:pt x="1543208" y="23760"/>
                  </a:lnTo>
                  <a:lnTo>
                    <a:pt x="1546387" y="30360"/>
                  </a:lnTo>
                  <a:lnTo>
                    <a:pt x="1552066" y="35413"/>
                  </a:lnTo>
                  <a:lnTo>
                    <a:pt x="1638064" y="85578"/>
                  </a:lnTo>
                  <a:lnTo>
                    <a:pt x="1666366" y="69068"/>
                  </a:lnTo>
                  <a:lnTo>
                    <a:pt x="1675891" y="69068"/>
                  </a:lnTo>
                  <a:lnTo>
                    <a:pt x="1675891" y="66528"/>
                  </a:lnTo>
                  <a:lnTo>
                    <a:pt x="1681105" y="66528"/>
                  </a:lnTo>
                  <a:lnTo>
                    <a:pt x="1571244" y="2393"/>
                  </a:lnTo>
                  <a:lnTo>
                    <a:pt x="15640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2417" y="491108"/>
            <a:ext cx="2977515" cy="228600"/>
            <a:chOff x="3082417" y="491108"/>
            <a:chExt cx="2977515" cy="22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7751" y="496442"/>
              <a:ext cx="2966720" cy="2175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2054" y="491108"/>
              <a:ext cx="286004" cy="217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2349" y="518921"/>
              <a:ext cx="1378458" cy="200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417" y="491108"/>
              <a:ext cx="896619" cy="2233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8957" y="529335"/>
              <a:ext cx="180848" cy="18072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53796" y="2177774"/>
            <a:ext cx="1094740" cy="638810"/>
            <a:chOff x="6653796" y="2177774"/>
            <a:chExt cx="1094740" cy="63881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3796" y="2177774"/>
              <a:ext cx="1094206" cy="6385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9983" y="2293619"/>
              <a:ext cx="982979" cy="4587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05599" y="2209799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901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01700" y="533400"/>
                  </a:lnTo>
                  <a:lnTo>
                    <a:pt x="936325" y="526420"/>
                  </a:lnTo>
                  <a:lnTo>
                    <a:pt x="964580" y="507380"/>
                  </a:lnTo>
                  <a:lnTo>
                    <a:pt x="983620" y="479125"/>
                  </a:lnTo>
                  <a:lnTo>
                    <a:pt x="990600" y="444500"/>
                  </a:lnTo>
                  <a:lnTo>
                    <a:pt x="990600" y="88900"/>
                  </a:lnTo>
                  <a:lnTo>
                    <a:pt x="983620" y="54274"/>
                  </a:lnTo>
                  <a:lnTo>
                    <a:pt x="964580" y="26019"/>
                  </a:lnTo>
                  <a:lnTo>
                    <a:pt x="936325" y="6979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5599" y="2209799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01700" y="0"/>
                  </a:lnTo>
                  <a:lnTo>
                    <a:pt x="936325" y="6979"/>
                  </a:lnTo>
                  <a:lnTo>
                    <a:pt x="964580" y="26019"/>
                  </a:lnTo>
                  <a:lnTo>
                    <a:pt x="983620" y="54274"/>
                  </a:lnTo>
                  <a:lnTo>
                    <a:pt x="990600" y="88900"/>
                  </a:lnTo>
                  <a:lnTo>
                    <a:pt x="990600" y="444500"/>
                  </a:lnTo>
                  <a:lnTo>
                    <a:pt x="983620" y="479125"/>
                  </a:lnTo>
                  <a:lnTo>
                    <a:pt x="964580" y="507380"/>
                  </a:lnTo>
                  <a:lnTo>
                    <a:pt x="936325" y="526420"/>
                  </a:lnTo>
                  <a:lnTo>
                    <a:pt x="901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66890" y="2345563"/>
            <a:ext cx="6711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Action_1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96384" y="2177774"/>
            <a:ext cx="1628139" cy="638810"/>
            <a:chOff x="4596384" y="2177774"/>
            <a:chExt cx="1628139" cy="63881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2177774"/>
              <a:ext cx="1627631" cy="6385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7344" y="2293619"/>
              <a:ext cx="1543812" cy="458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48200" y="2209799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1435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435100" y="533400"/>
                  </a:lnTo>
                  <a:lnTo>
                    <a:pt x="1469725" y="526420"/>
                  </a:lnTo>
                  <a:lnTo>
                    <a:pt x="1497980" y="507380"/>
                  </a:lnTo>
                  <a:lnTo>
                    <a:pt x="1517020" y="479125"/>
                  </a:lnTo>
                  <a:lnTo>
                    <a:pt x="1524000" y="444500"/>
                  </a:lnTo>
                  <a:lnTo>
                    <a:pt x="1524000" y="88900"/>
                  </a:lnTo>
                  <a:lnTo>
                    <a:pt x="1517020" y="54274"/>
                  </a:lnTo>
                  <a:lnTo>
                    <a:pt x="1497980" y="26019"/>
                  </a:lnTo>
                  <a:lnTo>
                    <a:pt x="1469725" y="6979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8200" y="2209799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435100" y="0"/>
                  </a:lnTo>
                  <a:lnTo>
                    <a:pt x="1469725" y="6979"/>
                  </a:lnTo>
                  <a:lnTo>
                    <a:pt x="1497980" y="26019"/>
                  </a:lnTo>
                  <a:lnTo>
                    <a:pt x="1517020" y="54274"/>
                  </a:lnTo>
                  <a:lnTo>
                    <a:pt x="1524000" y="88900"/>
                  </a:lnTo>
                  <a:lnTo>
                    <a:pt x="1524000" y="444500"/>
                  </a:lnTo>
                  <a:lnTo>
                    <a:pt x="1517020" y="479125"/>
                  </a:lnTo>
                  <a:lnTo>
                    <a:pt x="1497980" y="507380"/>
                  </a:lnTo>
                  <a:lnTo>
                    <a:pt x="1469725" y="526420"/>
                  </a:lnTo>
                  <a:lnTo>
                    <a:pt x="1435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95520" y="2345563"/>
            <a:ext cx="1231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constant_1: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29528" y="2340864"/>
            <a:ext cx="2654935" cy="3898900"/>
            <a:chOff x="6129528" y="2340864"/>
            <a:chExt cx="2654935" cy="389890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9528" y="2340864"/>
              <a:ext cx="731520" cy="3108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72200" y="2417572"/>
              <a:ext cx="533400" cy="118110"/>
            </a:xfrm>
            <a:custGeom>
              <a:avLst/>
              <a:gdLst/>
              <a:ahLst/>
              <a:cxnLst/>
              <a:rect l="l" t="t" r="r" b="b"/>
              <a:pathLst>
                <a:path w="533400" h="118110">
                  <a:moveTo>
                    <a:pt x="483180" y="58927"/>
                  </a:moveTo>
                  <a:lnTo>
                    <a:pt x="425703" y="92455"/>
                  </a:lnTo>
                  <a:lnTo>
                    <a:pt x="419607" y="95885"/>
                  </a:lnTo>
                  <a:lnTo>
                    <a:pt x="417575" y="103758"/>
                  </a:lnTo>
                  <a:lnTo>
                    <a:pt x="421131" y="109727"/>
                  </a:lnTo>
                  <a:lnTo>
                    <a:pt x="424560" y="115824"/>
                  </a:lnTo>
                  <a:lnTo>
                    <a:pt x="432434" y="117855"/>
                  </a:lnTo>
                  <a:lnTo>
                    <a:pt x="438403" y="114300"/>
                  </a:lnTo>
                  <a:lnTo>
                    <a:pt x="511611" y="71627"/>
                  </a:lnTo>
                  <a:lnTo>
                    <a:pt x="508253" y="71627"/>
                  </a:lnTo>
                  <a:lnTo>
                    <a:pt x="508253" y="69850"/>
                  </a:lnTo>
                  <a:lnTo>
                    <a:pt x="501903" y="69850"/>
                  </a:lnTo>
                  <a:lnTo>
                    <a:pt x="483180" y="58927"/>
                  </a:lnTo>
                  <a:close/>
                </a:path>
                <a:path w="533400" h="118110">
                  <a:moveTo>
                    <a:pt x="461409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461409" y="71627"/>
                  </a:lnTo>
                  <a:lnTo>
                    <a:pt x="483180" y="58927"/>
                  </a:lnTo>
                  <a:lnTo>
                    <a:pt x="461409" y="46227"/>
                  </a:lnTo>
                  <a:close/>
                </a:path>
                <a:path w="533400" h="118110">
                  <a:moveTo>
                    <a:pt x="511611" y="46227"/>
                  </a:moveTo>
                  <a:lnTo>
                    <a:pt x="508253" y="46227"/>
                  </a:lnTo>
                  <a:lnTo>
                    <a:pt x="508253" y="71627"/>
                  </a:lnTo>
                  <a:lnTo>
                    <a:pt x="511611" y="71627"/>
                  </a:lnTo>
                  <a:lnTo>
                    <a:pt x="533400" y="58927"/>
                  </a:lnTo>
                  <a:lnTo>
                    <a:pt x="511611" y="46227"/>
                  </a:lnTo>
                  <a:close/>
                </a:path>
                <a:path w="533400" h="118110">
                  <a:moveTo>
                    <a:pt x="501903" y="48005"/>
                  </a:moveTo>
                  <a:lnTo>
                    <a:pt x="483180" y="58927"/>
                  </a:lnTo>
                  <a:lnTo>
                    <a:pt x="501903" y="69850"/>
                  </a:lnTo>
                  <a:lnTo>
                    <a:pt x="501903" y="48005"/>
                  </a:lnTo>
                  <a:close/>
                </a:path>
                <a:path w="533400" h="118110">
                  <a:moveTo>
                    <a:pt x="508253" y="48005"/>
                  </a:moveTo>
                  <a:lnTo>
                    <a:pt x="501903" y="48005"/>
                  </a:lnTo>
                  <a:lnTo>
                    <a:pt x="501903" y="69850"/>
                  </a:lnTo>
                  <a:lnTo>
                    <a:pt x="508253" y="69850"/>
                  </a:lnTo>
                  <a:lnTo>
                    <a:pt x="508253" y="48005"/>
                  </a:lnTo>
                  <a:close/>
                </a:path>
                <a:path w="533400" h="118110">
                  <a:moveTo>
                    <a:pt x="432434" y="0"/>
                  </a:moveTo>
                  <a:lnTo>
                    <a:pt x="424560" y="2031"/>
                  </a:lnTo>
                  <a:lnTo>
                    <a:pt x="421131" y="8127"/>
                  </a:lnTo>
                  <a:lnTo>
                    <a:pt x="417575" y="14097"/>
                  </a:lnTo>
                  <a:lnTo>
                    <a:pt x="419607" y="21970"/>
                  </a:lnTo>
                  <a:lnTo>
                    <a:pt x="425703" y="25400"/>
                  </a:lnTo>
                  <a:lnTo>
                    <a:pt x="483180" y="58927"/>
                  </a:lnTo>
                  <a:lnTo>
                    <a:pt x="501903" y="48005"/>
                  </a:lnTo>
                  <a:lnTo>
                    <a:pt x="508253" y="48005"/>
                  </a:lnTo>
                  <a:lnTo>
                    <a:pt x="508253" y="46227"/>
                  </a:lnTo>
                  <a:lnTo>
                    <a:pt x="511611" y="46227"/>
                  </a:lnTo>
                  <a:lnTo>
                    <a:pt x="438403" y="3555"/>
                  </a:lnTo>
                  <a:lnTo>
                    <a:pt x="43243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7352" y="2796540"/>
              <a:ext cx="310896" cy="4267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03872" y="2819400"/>
              <a:ext cx="117855" cy="228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3528" y="2479548"/>
              <a:ext cx="771144" cy="10972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96200" y="25146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26552" y="2491740"/>
              <a:ext cx="310896" cy="324612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23072" y="2514600"/>
              <a:ext cx="118110" cy="3048000"/>
            </a:xfrm>
            <a:custGeom>
              <a:avLst/>
              <a:gdLst/>
              <a:ahLst/>
              <a:cxnLst/>
              <a:rect l="l" t="t" r="r" b="b"/>
              <a:pathLst>
                <a:path w="118109" h="3048000">
                  <a:moveTo>
                    <a:pt x="14097" y="2932176"/>
                  </a:moveTo>
                  <a:lnTo>
                    <a:pt x="8127" y="2935732"/>
                  </a:lnTo>
                  <a:lnTo>
                    <a:pt x="2031" y="2939161"/>
                  </a:lnTo>
                  <a:lnTo>
                    <a:pt x="0" y="2947035"/>
                  </a:lnTo>
                  <a:lnTo>
                    <a:pt x="3555" y="2953004"/>
                  </a:lnTo>
                  <a:lnTo>
                    <a:pt x="58927" y="3048000"/>
                  </a:lnTo>
                  <a:lnTo>
                    <a:pt x="73585" y="3022854"/>
                  </a:lnTo>
                  <a:lnTo>
                    <a:pt x="46227" y="3022854"/>
                  </a:lnTo>
                  <a:lnTo>
                    <a:pt x="46227" y="2976009"/>
                  </a:lnTo>
                  <a:lnTo>
                    <a:pt x="25400" y="2940304"/>
                  </a:lnTo>
                  <a:lnTo>
                    <a:pt x="21971" y="2934208"/>
                  </a:lnTo>
                  <a:lnTo>
                    <a:pt x="14097" y="2932176"/>
                  </a:lnTo>
                  <a:close/>
                </a:path>
                <a:path w="118109" h="3048000">
                  <a:moveTo>
                    <a:pt x="46227" y="2976009"/>
                  </a:moveTo>
                  <a:lnTo>
                    <a:pt x="46227" y="3022854"/>
                  </a:lnTo>
                  <a:lnTo>
                    <a:pt x="71627" y="3022854"/>
                  </a:lnTo>
                  <a:lnTo>
                    <a:pt x="71627" y="3016504"/>
                  </a:lnTo>
                  <a:lnTo>
                    <a:pt x="48005" y="3016504"/>
                  </a:lnTo>
                  <a:lnTo>
                    <a:pt x="58927" y="2997780"/>
                  </a:lnTo>
                  <a:lnTo>
                    <a:pt x="46227" y="2976009"/>
                  </a:lnTo>
                  <a:close/>
                </a:path>
                <a:path w="118109" h="3048000">
                  <a:moveTo>
                    <a:pt x="103758" y="2932176"/>
                  </a:moveTo>
                  <a:lnTo>
                    <a:pt x="95884" y="2934208"/>
                  </a:lnTo>
                  <a:lnTo>
                    <a:pt x="92455" y="2940304"/>
                  </a:lnTo>
                  <a:lnTo>
                    <a:pt x="71627" y="2976009"/>
                  </a:lnTo>
                  <a:lnTo>
                    <a:pt x="71627" y="3022854"/>
                  </a:lnTo>
                  <a:lnTo>
                    <a:pt x="73585" y="3022854"/>
                  </a:lnTo>
                  <a:lnTo>
                    <a:pt x="114300" y="2953004"/>
                  </a:lnTo>
                  <a:lnTo>
                    <a:pt x="117855" y="2947035"/>
                  </a:lnTo>
                  <a:lnTo>
                    <a:pt x="115824" y="2939161"/>
                  </a:lnTo>
                  <a:lnTo>
                    <a:pt x="109727" y="2935732"/>
                  </a:lnTo>
                  <a:lnTo>
                    <a:pt x="103758" y="2932176"/>
                  </a:lnTo>
                  <a:close/>
                </a:path>
                <a:path w="118109" h="3048000">
                  <a:moveTo>
                    <a:pt x="58927" y="2997780"/>
                  </a:moveTo>
                  <a:lnTo>
                    <a:pt x="48005" y="3016504"/>
                  </a:lnTo>
                  <a:lnTo>
                    <a:pt x="69850" y="3016504"/>
                  </a:lnTo>
                  <a:lnTo>
                    <a:pt x="58927" y="2997780"/>
                  </a:lnTo>
                  <a:close/>
                </a:path>
                <a:path w="118109" h="3048000">
                  <a:moveTo>
                    <a:pt x="71627" y="2976009"/>
                  </a:moveTo>
                  <a:lnTo>
                    <a:pt x="58927" y="2997780"/>
                  </a:lnTo>
                  <a:lnTo>
                    <a:pt x="69850" y="3016504"/>
                  </a:lnTo>
                  <a:lnTo>
                    <a:pt x="71627" y="3016504"/>
                  </a:lnTo>
                  <a:lnTo>
                    <a:pt x="71627" y="2976009"/>
                  </a:lnTo>
                  <a:close/>
                </a:path>
                <a:path w="118109" h="3048000">
                  <a:moveTo>
                    <a:pt x="71627" y="0"/>
                  </a:moveTo>
                  <a:lnTo>
                    <a:pt x="46227" y="0"/>
                  </a:lnTo>
                  <a:lnTo>
                    <a:pt x="46227" y="2976009"/>
                  </a:lnTo>
                  <a:lnTo>
                    <a:pt x="58927" y="2997780"/>
                  </a:lnTo>
                  <a:lnTo>
                    <a:pt x="71627" y="297600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77556" y="5535168"/>
              <a:ext cx="906779" cy="70408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10144" y="5661660"/>
              <a:ext cx="687324" cy="5120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24800" y="5562600"/>
              <a:ext cx="812800" cy="609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924800" y="556260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0" y="304800"/>
                  </a:moveTo>
                  <a:lnTo>
                    <a:pt x="3710" y="263440"/>
                  </a:lnTo>
                  <a:lnTo>
                    <a:pt x="14519" y="223771"/>
                  </a:lnTo>
                  <a:lnTo>
                    <a:pt x="31942" y="186157"/>
                  </a:lnTo>
                  <a:lnTo>
                    <a:pt x="55494" y="150960"/>
                  </a:lnTo>
                  <a:lnTo>
                    <a:pt x="84690" y="118544"/>
                  </a:lnTo>
                  <a:lnTo>
                    <a:pt x="119046" y="89273"/>
                  </a:lnTo>
                  <a:lnTo>
                    <a:pt x="158077" y="63508"/>
                  </a:lnTo>
                  <a:lnTo>
                    <a:pt x="201299" y="41613"/>
                  </a:lnTo>
                  <a:lnTo>
                    <a:pt x="248227" y="23952"/>
                  </a:lnTo>
                  <a:lnTo>
                    <a:pt x="298376" y="10887"/>
                  </a:lnTo>
                  <a:lnTo>
                    <a:pt x="351262" y="2782"/>
                  </a:lnTo>
                  <a:lnTo>
                    <a:pt x="406400" y="0"/>
                  </a:lnTo>
                  <a:lnTo>
                    <a:pt x="461537" y="2782"/>
                  </a:lnTo>
                  <a:lnTo>
                    <a:pt x="514423" y="10887"/>
                  </a:lnTo>
                  <a:lnTo>
                    <a:pt x="564572" y="23952"/>
                  </a:lnTo>
                  <a:lnTo>
                    <a:pt x="611500" y="41613"/>
                  </a:lnTo>
                  <a:lnTo>
                    <a:pt x="654722" y="63508"/>
                  </a:lnTo>
                  <a:lnTo>
                    <a:pt x="693753" y="89273"/>
                  </a:lnTo>
                  <a:lnTo>
                    <a:pt x="728109" y="118544"/>
                  </a:lnTo>
                  <a:lnTo>
                    <a:pt x="757305" y="150960"/>
                  </a:lnTo>
                  <a:lnTo>
                    <a:pt x="780857" y="186157"/>
                  </a:lnTo>
                  <a:lnTo>
                    <a:pt x="798280" y="223771"/>
                  </a:lnTo>
                  <a:lnTo>
                    <a:pt x="809089" y="263440"/>
                  </a:lnTo>
                  <a:lnTo>
                    <a:pt x="812800" y="304800"/>
                  </a:lnTo>
                  <a:lnTo>
                    <a:pt x="809089" y="346159"/>
                  </a:lnTo>
                  <a:lnTo>
                    <a:pt x="798280" y="385828"/>
                  </a:lnTo>
                  <a:lnTo>
                    <a:pt x="780857" y="423442"/>
                  </a:lnTo>
                  <a:lnTo>
                    <a:pt x="757305" y="458639"/>
                  </a:lnTo>
                  <a:lnTo>
                    <a:pt x="728109" y="491055"/>
                  </a:lnTo>
                  <a:lnTo>
                    <a:pt x="693753" y="520326"/>
                  </a:lnTo>
                  <a:lnTo>
                    <a:pt x="654722" y="546091"/>
                  </a:lnTo>
                  <a:lnTo>
                    <a:pt x="611500" y="567986"/>
                  </a:lnTo>
                  <a:lnTo>
                    <a:pt x="564572" y="585647"/>
                  </a:lnTo>
                  <a:lnTo>
                    <a:pt x="514423" y="598712"/>
                  </a:lnTo>
                  <a:lnTo>
                    <a:pt x="461537" y="606817"/>
                  </a:lnTo>
                  <a:lnTo>
                    <a:pt x="406400" y="609600"/>
                  </a:lnTo>
                  <a:lnTo>
                    <a:pt x="351262" y="606817"/>
                  </a:lnTo>
                  <a:lnTo>
                    <a:pt x="298376" y="598712"/>
                  </a:lnTo>
                  <a:lnTo>
                    <a:pt x="248227" y="585647"/>
                  </a:lnTo>
                  <a:lnTo>
                    <a:pt x="201299" y="567986"/>
                  </a:lnTo>
                  <a:lnTo>
                    <a:pt x="158077" y="546091"/>
                  </a:lnTo>
                  <a:lnTo>
                    <a:pt x="119046" y="520326"/>
                  </a:lnTo>
                  <a:lnTo>
                    <a:pt x="84690" y="491055"/>
                  </a:lnTo>
                  <a:lnTo>
                    <a:pt x="55494" y="458639"/>
                  </a:lnTo>
                  <a:lnTo>
                    <a:pt x="31942" y="423442"/>
                  </a:lnTo>
                  <a:lnTo>
                    <a:pt x="14519" y="385828"/>
                  </a:lnTo>
                  <a:lnTo>
                    <a:pt x="3710" y="346159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162670" y="5721807"/>
            <a:ext cx="337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End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67578" y="1263415"/>
            <a:ext cx="2390140" cy="715010"/>
            <a:chOff x="2767578" y="1263415"/>
            <a:chExt cx="2390140" cy="715010"/>
          </a:xfrm>
        </p:grpSpPr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67578" y="1263415"/>
              <a:ext cx="2389643" cy="71471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40735" y="1370075"/>
              <a:ext cx="2296667" cy="56540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19399" y="1295399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21844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184400" y="609600"/>
                  </a:lnTo>
                  <a:lnTo>
                    <a:pt x="2223956" y="601618"/>
                  </a:lnTo>
                  <a:lnTo>
                    <a:pt x="2256250" y="579850"/>
                  </a:lnTo>
                  <a:lnTo>
                    <a:pt x="2278018" y="547556"/>
                  </a:lnTo>
                  <a:lnTo>
                    <a:pt x="2286000" y="508000"/>
                  </a:lnTo>
                  <a:lnTo>
                    <a:pt x="2286000" y="101600"/>
                  </a:lnTo>
                  <a:lnTo>
                    <a:pt x="2278018" y="62043"/>
                  </a:lnTo>
                  <a:lnTo>
                    <a:pt x="2256250" y="29749"/>
                  </a:lnTo>
                  <a:lnTo>
                    <a:pt x="2223956" y="7981"/>
                  </a:lnTo>
                  <a:lnTo>
                    <a:pt x="21844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19399" y="1295399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184400" y="0"/>
                  </a:lnTo>
                  <a:lnTo>
                    <a:pt x="2223956" y="7981"/>
                  </a:lnTo>
                  <a:lnTo>
                    <a:pt x="2256250" y="29749"/>
                  </a:lnTo>
                  <a:lnTo>
                    <a:pt x="2278018" y="62043"/>
                  </a:lnTo>
                  <a:lnTo>
                    <a:pt x="2286000" y="101600"/>
                  </a:lnTo>
                  <a:lnTo>
                    <a:pt x="2286000" y="508000"/>
                  </a:lnTo>
                  <a:lnTo>
                    <a:pt x="2278018" y="547556"/>
                  </a:lnTo>
                  <a:lnTo>
                    <a:pt x="2256250" y="579850"/>
                  </a:lnTo>
                  <a:lnTo>
                    <a:pt x="2223956" y="601618"/>
                  </a:lnTo>
                  <a:lnTo>
                    <a:pt x="21844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07867" y="1435353"/>
            <a:ext cx="190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16935" y="1882139"/>
            <a:ext cx="1887220" cy="3209925"/>
            <a:chOff x="2916935" y="1882139"/>
            <a:chExt cx="1887220" cy="3209925"/>
          </a:xfrm>
        </p:grpSpPr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16935" y="1882139"/>
              <a:ext cx="109727" cy="32095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71799" y="1904999"/>
              <a:ext cx="0" cy="3124200"/>
            </a:xfrm>
            <a:custGeom>
              <a:avLst/>
              <a:gdLst/>
              <a:ahLst/>
              <a:cxnLst/>
              <a:rect l="l" t="t" r="r" b="b"/>
              <a:pathLst>
                <a:path h="3124200">
                  <a:moveTo>
                    <a:pt x="0" y="0"/>
                  </a:moveTo>
                  <a:lnTo>
                    <a:pt x="0" y="312420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9127" y="2302763"/>
              <a:ext cx="1874520" cy="31089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971799" y="23794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16764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16764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16764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1676400" h="118110">
                  <a:moveTo>
                    <a:pt x="8128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812800" y="71627"/>
                  </a:lnTo>
                  <a:lnTo>
                    <a:pt x="812800" y="46227"/>
                  </a:lnTo>
                  <a:close/>
                </a:path>
                <a:path w="1676400" h="118110">
                  <a:moveTo>
                    <a:pt x="990600" y="46227"/>
                  </a:moveTo>
                  <a:lnTo>
                    <a:pt x="889000" y="46227"/>
                  </a:lnTo>
                  <a:lnTo>
                    <a:pt x="8890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1676400" h="118110">
                  <a:moveTo>
                    <a:pt x="11684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168400" y="71627"/>
                  </a:lnTo>
                  <a:lnTo>
                    <a:pt x="1168400" y="46227"/>
                  </a:lnTo>
                  <a:close/>
                </a:path>
                <a:path w="1676400" h="118110">
                  <a:moveTo>
                    <a:pt x="1346200" y="46227"/>
                  </a:moveTo>
                  <a:lnTo>
                    <a:pt x="1244600" y="46227"/>
                  </a:lnTo>
                  <a:lnTo>
                    <a:pt x="12446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1676400" h="118110">
                  <a:moveTo>
                    <a:pt x="15240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524000" y="71627"/>
                  </a:lnTo>
                  <a:lnTo>
                    <a:pt x="1524000" y="46227"/>
                  </a:lnTo>
                  <a:close/>
                </a:path>
                <a:path w="1676400" h="118110">
                  <a:moveTo>
                    <a:pt x="1626180" y="58927"/>
                  </a:moveTo>
                  <a:lnTo>
                    <a:pt x="1568703" y="92455"/>
                  </a:lnTo>
                  <a:lnTo>
                    <a:pt x="1562608" y="95885"/>
                  </a:lnTo>
                  <a:lnTo>
                    <a:pt x="1560576" y="103758"/>
                  </a:lnTo>
                  <a:lnTo>
                    <a:pt x="1564132" y="109727"/>
                  </a:lnTo>
                  <a:lnTo>
                    <a:pt x="1567561" y="115824"/>
                  </a:lnTo>
                  <a:lnTo>
                    <a:pt x="1575435" y="117855"/>
                  </a:lnTo>
                  <a:lnTo>
                    <a:pt x="1581403" y="114300"/>
                  </a:lnTo>
                  <a:lnTo>
                    <a:pt x="1654611" y="71627"/>
                  </a:lnTo>
                  <a:lnTo>
                    <a:pt x="1651253" y="71627"/>
                  </a:lnTo>
                  <a:lnTo>
                    <a:pt x="1651253" y="69850"/>
                  </a:lnTo>
                  <a:lnTo>
                    <a:pt x="1644903" y="69850"/>
                  </a:lnTo>
                  <a:lnTo>
                    <a:pt x="1626180" y="58927"/>
                  </a:lnTo>
                  <a:close/>
                </a:path>
                <a:path w="1676400" h="118110">
                  <a:moveTo>
                    <a:pt x="1604409" y="46227"/>
                  </a:moveTo>
                  <a:lnTo>
                    <a:pt x="1600200" y="46227"/>
                  </a:lnTo>
                  <a:lnTo>
                    <a:pt x="1600200" y="71627"/>
                  </a:lnTo>
                  <a:lnTo>
                    <a:pt x="1604409" y="71627"/>
                  </a:lnTo>
                  <a:lnTo>
                    <a:pt x="1626180" y="58927"/>
                  </a:lnTo>
                  <a:lnTo>
                    <a:pt x="1604409" y="46227"/>
                  </a:lnTo>
                  <a:close/>
                </a:path>
                <a:path w="1676400" h="118110">
                  <a:moveTo>
                    <a:pt x="1654611" y="46227"/>
                  </a:moveTo>
                  <a:lnTo>
                    <a:pt x="1651253" y="46227"/>
                  </a:lnTo>
                  <a:lnTo>
                    <a:pt x="1651253" y="71627"/>
                  </a:lnTo>
                  <a:lnTo>
                    <a:pt x="1654611" y="71627"/>
                  </a:lnTo>
                  <a:lnTo>
                    <a:pt x="1676400" y="58927"/>
                  </a:lnTo>
                  <a:lnTo>
                    <a:pt x="1654611" y="46227"/>
                  </a:lnTo>
                  <a:close/>
                </a:path>
                <a:path w="1676400" h="118110">
                  <a:moveTo>
                    <a:pt x="1644903" y="48005"/>
                  </a:moveTo>
                  <a:lnTo>
                    <a:pt x="1626180" y="58927"/>
                  </a:lnTo>
                  <a:lnTo>
                    <a:pt x="1644903" y="69850"/>
                  </a:lnTo>
                  <a:lnTo>
                    <a:pt x="1644903" y="48005"/>
                  </a:lnTo>
                  <a:close/>
                </a:path>
                <a:path w="1676400" h="118110">
                  <a:moveTo>
                    <a:pt x="1651253" y="48005"/>
                  </a:moveTo>
                  <a:lnTo>
                    <a:pt x="1644903" y="48005"/>
                  </a:lnTo>
                  <a:lnTo>
                    <a:pt x="1644903" y="69850"/>
                  </a:lnTo>
                  <a:lnTo>
                    <a:pt x="1651253" y="69850"/>
                  </a:lnTo>
                  <a:lnTo>
                    <a:pt x="1651253" y="48005"/>
                  </a:lnTo>
                  <a:close/>
                </a:path>
                <a:path w="1676400" h="118110">
                  <a:moveTo>
                    <a:pt x="1575435" y="0"/>
                  </a:moveTo>
                  <a:lnTo>
                    <a:pt x="1567561" y="2031"/>
                  </a:lnTo>
                  <a:lnTo>
                    <a:pt x="1564132" y="8127"/>
                  </a:lnTo>
                  <a:lnTo>
                    <a:pt x="1560576" y="14097"/>
                  </a:lnTo>
                  <a:lnTo>
                    <a:pt x="1562608" y="21970"/>
                  </a:lnTo>
                  <a:lnTo>
                    <a:pt x="1568703" y="25400"/>
                  </a:lnTo>
                  <a:lnTo>
                    <a:pt x="1626180" y="58927"/>
                  </a:lnTo>
                  <a:lnTo>
                    <a:pt x="1644903" y="48005"/>
                  </a:lnTo>
                  <a:lnTo>
                    <a:pt x="1651253" y="48005"/>
                  </a:lnTo>
                  <a:lnTo>
                    <a:pt x="1651253" y="46227"/>
                  </a:lnTo>
                  <a:lnTo>
                    <a:pt x="1654611" y="46227"/>
                  </a:lnTo>
                  <a:lnTo>
                    <a:pt x="1581403" y="3555"/>
                  </a:lnTo>
                  <a:lnTo>
                    <a:pt x="157543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52409" y="2234006"/>
            <a:ext cx="4806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eak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1175" y="2169667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Variable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constant_1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644640" y="3054095"/>
            <a:ext cx="1112520" cy="657225"/>
            <a:chOff x="6644640" y="3054095"/>
            <a:chExt cx="1112520" cy="657225"/>
          </a:xfrm>
        </p:grpSpPr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44640" y="3054095"/>
              <a:ext cx="1112520" cy="65684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29984" y="3180587"/>
              <a:ext cx="982979" cy="4587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705600" y="3096386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901700" y="0"/>
                  </a:moveTo>
                  <a:lnTo>
                    <a:pt x="88900" y="0"/>
                  </a:lnTo>
                  <a:lnTo>
                    <a:pt x="54274" y="6996"/>
                  </a:lnTo>
                  <a:lnTo>
                    <a:pt x="26019" y="26066"/>
                  </a:lnTo>
                  <a:lnTo>
                    <a:pt x="6979" y="54328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01700" y="533400"/>
                  </a:lnTo>
                  <a:lnTo>
                    <a:pt x="936325" y="526420"/>
                  </a:lnTo>
                  <a:lnTo>
                    <a:pt x="964580" y="507380"/>
                  </a:lnTo>
                  <a:lnTo>
                    <a:pt x="983620" y="479125"/>
                  </a:lnTo>
                  <a:lnTo>
                    <a:pt x="990600" y="444500"/>
                  </a:lnTo>
                  <a:lnTo>
                    <a:pt x="990600" y="88900"/>
                  </a:lnTo>
                  <a:lnTo>
                    <a:pt x="983620" y="54328"/>
                  </a:lnTo>
                  <a:lnTo>
                    <a:pt x="964580" y="26066"/>
                  </a:lnTo>
                  <a:lnTo>
                    <a:pt x="936325" y="6996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05600" y="3096386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88900"/>
                  </a:moveTo>
                  <a:lnTo>
                    <a:pt x="6979" y="54328"/>
                  </a:lnTo>
                  <a:lnTo>
                    <a:pt x="26019" y="26066"/>
                  </a:lnTo>
                  <a:lnTo>
                    <a:pt x="54274" y="6996"/>
                  </a:lnTo>
                  <a:lnTo>
                    <a:pt x="88900" y="0"/>
                  </a:lnTo>
                  <a:lnTo>
                    <a:pt x="901700" y="0"/>
                  </a:lnTo>
                  <a:lnTo>
                    <a:pt x="936325" y="6996"/>
                  </a:lnTo>
                  <a:lnTo>
                    <a:pt x="964580" y="26066"/>
                  </a:lnTo>
                  <a:lnTo>
                    <a:pt x="983620" y="54328"/>
                  </a:lnTo>
                  <a:lnTo>
                    <a:pt x="990600" y="88900"/>
                  </a:lnTo>
                  <a:lnTo>
                    <a:pt x="990600" y="444500"/>
                  </a:lnTo>
                  <a:lnTo>
                    <a:pt x="983620" y="479125"/>
                  </a:lnTo>
                  <a:lnTo>
                    <a:pt x="964580" y="507380"/>
                  </a:lnTo>
                  <a:lnTo>
                    <a:pt x="936325" y="526420"/>
                  </a:lnTo>
                  <a:lnTo>
                    <a:pt x="901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66890" y="3232150"/>
            <a:ext cx="6711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Action_2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96384" y="3063218"/>
            <a:ext cx="1628139" cy="638810"/>
            <a:chOff x="4596384" y="3063218"/>
            <a:chExt cx="1628139" cy="63881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96384" y="3063218"/>
              <a:ext cx="1627631" cy="63859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57344" y="3180588"/>
              <a:ext cx="1543812" cy="45872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648200" y="3096387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1435100" y="0"/>
                  </a:moveTo>
                  <a:lnTo>
                    <a:pt x="88900" y="0"/>
                  </a:lnTo>
                  <a:lnTo>
                    <a:pt x="54274" y="6996"/>
                  </a:lnTo>
                  <a:lnTo>
                    <a:pt x="26019" y="26066"/>
                  </a:lnTo>
                  <a:lnTo>
                    <a:pt x="6979" y="54328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435100" y="533400"/>
                  </a:lnTo>
                  <a:lnTo>
                    <a:pt x="1469725" y="526420"/>
                  </a:lnTo>
                  <a:lnTo>
                    <a:pt x="1497980" y="507380"/>
                  </a:lnTo>
                  <a:lnTo>
                    <a:pt x="1517020" y="479125"/>
                  </a:lnTo>
                  <a:lnTo>
                    <a:pt x="1524000" y="444500"/>
                  </a:lnTo>
                  <a:lnTo>
                    <a:pt x="1524000" y="88900"/>
                  </a:lnTo>
                  <a:lnTo>
                    <a:pt x="1517020" y="54328"/>
                  </a:lnTo>
                  <a:lnTo>
                    <a:pt x="1497980" y="26066"/>
                  </a:lnTo>
                  <a:lnTo>
                    <a:pt x="1469725" y="6996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48200" y="3096387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0" y="88900"/>
                  </a:moveTo>
                  <a:lnTo>
                    <a:pt x="6979" y="54328"/>
                  </a:lnTo>
                  <a:lnTo>
                    <a:pt x="26019" y="26066"/>
                  </a:lnTo>
                  <a:lnTo>
                    <a:pt x="54274" y="6996"/>
                  </a:lnTo>
                  <a:lnTo>
                    <a:pt x="88900" y="0"/>
                  </a:lnTo>
                  <a:lnTo>
                    <a:pt x="1435100" y="0"/>
                  </a:lnTo>
                  <a:lnTo>
                    <a:pt x="1469725" y="6996"/>
                  </a:lnTo>
                  <a:lnTo>
                    <a:pt x="1497980" y="26066"/>
                  </a:lnTo>
                  <a:lnTo>
                    <a:pt x="1517020" y="54328"/>
                  </a:lnTo>
                  <a:lnTo>
                    <a:pt x="1524000" y="88900"/>
                  </a:lnTo>
                  <a:lnTo>
                    <a:pt x="1524000" y="444500"/>
                  </a:lnTo>
                  <a:lnTo>
                    <a:pt x="1517020" y="479125"/>
                  </a:lnTo>
                  <a:lnTo>
                    <a:pt x="1497980" y="507380"/>
                  </a:lnTo>
                  <a:lnTo>
                    <a:pt x="1469725" y="526420"/>
                  </a:lnTo>
                  <a:lnTo>
                    <a:pt x="1435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95520" y="3232150"/>
            <a:ext cx="1231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constant_2: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129528" y="3227832"/>
            <a:ext cx="1628139" cy="1350645"/>
            <a:chOff x="6129528" y="3227832"/>
            <a:chExt cx="1628139" cy="1350645"/>
          </a:xfrm>
        </p:grpSpPr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29528" y="3227832"/>
              <a:ext cx="731520" cy="31089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172200" y="3304159"/>
              <a:ext cx="533400" cy="118110"/>
            </a:xfrm>
            <a:custGeom>
              <a:avLst/>
              <a:gdLst/>
              <a:ahLst/>
              <a:cxnLst/>
              <a:rect l="l" t="t" r="r" b="b"/>
              <a:pathLst>
                <a:path w="533400" h="118110">
                  <a:moveTo>
                    <a:pt x="483180" y="58927"/>
                  </a:moveTo>
                  <a:lnTo>
                    <a:pt x="419607" y="96012"/>
                  </a:lnTo>
                  <a:lnTo>
                    <a:pt x="417575" y="103758"/>
                  </a:lnTo>
                  <a:lnTo>
                    <a:pt x="421131" y="109727"/>
                  </a:lnTo>
                  <a:lnTo>
                    <a:pt x="424560" y="115824"/>
                  </a:lnTo>
                  <a:lnTo>
                    <a:pt x="432434" y="117855"/>
                  </a:lnTo>
                  <a:lnTo>
                    <a:pt x="438403" y="114300"/>
                  </a:lnTo>
                  <a:lnTo>
                    <a:pt x="511611" y="71627"/>
                  </a:lnTo>
                  <a:lnTo>
                    <a:pt x="508253" y="71627"/>
                  </a:lnTo>
                  <a:lnTo>
                    <a:pt x="508253" y="69850"/>
                  </a:lnTo>
                  <a:lnTo>
                    <a:pt x="501903" y="69850"/>
                  </a:lnTo>
                  <a:lnTo>
                    <a:pt x="483180" y="58927"/>
                  </a:lnTo>
                  <a:close/>
                </a:path>
                <a:path w="533400" h="118110">
                  <a:moveTo>
                    <a:pt x="461409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461409" y="71627"/>
                  </a:lnTo>
                  <a:lnTo>
                    <a:pt x="483180" y="58927"/>
                  </a:lnTo>
                  <a:lnTo>
                    <a:pt x="461409" y="46227"/>
                  </a:lnTo>
                  <a:close/>
                </a:path>
                <a:path w="533400" h="118110">
                  <a:moveTo>
                    <a:pt x="511611" y="46227"/>
                  </a:moveTo>
                  <a:lnTo>
                    <a:pt x="508253" y="46227"/>
                  </a:lnTo>
                  <a:lnTo>
                    <a:pt x="508253" y="71627"/>
                  </a:lnTo>
                  <a:lnTo>
                    <a:pt x="511611" y="71627"/>
                  </a:lnTo>
                  <a:lnTo>
                    <a:pt x="533400" y="58927"/>
                  </a:lnTo>
                  <a:lnTo>
                    <a:pt x="511611" y="46227"/>
                  </a:lnTo>
                  <a:close/>
                </a:path>
                <a:path w="533400" h="118110">
                  <a:moveTo>
                    <a:pt x="501903" y="48005"/>
                  </a:moveTo>
                  <a:lnTo>
                    <a:pt x="483180" y="58927"/>
                  </a:lnTo>
                  <a:lnTo>
                    <a:pt x="501903" y="69850"/>
                  </a:lnTo>
                  <a:lnTo>
                    <a:pt x="501903" y="48005"/>
                  </a:lnTo>
                  <a:close/>
                </a:path>
                <a:path w="533400" h="118110">
                  <a:moveTo>
                    <a:pt x="508253" y="48005"/>
                  </a:moveTo>
                  <a:lnTo>
                    <a:pt x="501903" y="48005"/>
                  </a:lnTo>
                  <a:lnTo>
                    <a:pt x="501903" y="69850"/>
                  </a:lnTo>
                  <a:lnTo>
                    <a:pt x="508253" y="69850"/>
                  </a:lnTo>
                  <a:lnTo>
                    <a:pt x="508253" y="48005"/>
                  </a:lnTo>
                  <a:close/>
                </a:path>
                <a:path w="533400" h="118110">
                  <a:moveTo>
                    <a:pt x="432434" y="0"/>
                  </a:moveTo>
                  <a:lnTo>
                    <a:pt x="424560" y="2031"/>
                  </a:lnTo>
                  <a:lnTo>
                    <a:pt x="421131" y="8127"/>
                  </a:lnTo>
                  <a:lnTo>
                    <a:pt x="417575" y="14096"/>
                  </a:lnTo>
                  <a:lnTo>
                    <a:pt x="419607" y="21970"/>
                  </a:lnTo>
                  <a:lnTo>
                    <a:pt x="425703" y="25400"/>
                  </a:lnTo>
                  <a:lnTo>
                    <a:pt x="483180" y="58927"/>
                  </a:lnTo>
                  <a:lnTo>
                    <a:pt x="501903" y="48005"/>
                  </a:lnTo>
                  <a:lnTo>
                    <a:pt x="508253" y="48005"/>
                  </a:lnTo>
                  <a:lnTo>
                    <a:pt x="508253" y="46227"/>
                  </a:lnTo>
                  <a:lnTo>
                    <a:pt x="511611" y="46227"/>
                  </a:lnTo>
                  <a:lnTo>
                    <a:pt x="438403" y="3555"/>
                  </a:lnTo>
                  <a:lnTo>
                    <a:pt x="43243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07352" y="3683508"/>
              <a:ext cx="310896" cy="42671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03872" y="3705987"/>
              <a:ext cx="117855" cy="22872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44640" y="3921252"/>
              <a:ext cx="1112520" cy="65684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29984" y="4046220"/>
              <a:ext cx="982979" cy="45872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705600" y="39624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901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01700" y="533400"/>
                  </a:lnTo>
                  <a:lnTo>
                    <a:pt x="936325" y="526420"/>
                  </a:lnTo>
                  <a:lnTo>
                    <a:pt x="964580" y="507380"/>
                  </a:lnTo>
                  <a:lnTo>
                    <a:pt x="983620" y="479125"/>
                  </a:lnTo>
                  <a:lnTo>
                    <a:pt x="990600" y="444500"/>
                  </a:lnTo>
                  <a:lnTo>
                    <a:pt x="990600" y="88900"/>
                  </a:lnTo>
                  <a:lnTo>
                    <a:pt x="983620" y="54274"/>
                  </a:lnTo>
                  <a:lnTo>
                    <a:pt x="964580" y="26019"/>
                  </a:lnTo>
                  <a:lnTo>
                    <a:pt x="936325" y="6979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5600" y="39624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01700" y="0"/>
                  </a:lnTo>
                  <a:lnTo>
                    <a:pt x="936325" y="6979"/>
                  </a:lnTo>
                  <a:lnTo>
                    <a:pt x="964580" y="26019"/>
                  </a:lnTo>
                  <a:lnTo>
                    <a:pt x="983620" y="54274"/>
                  </a:lnTo>
                  <a:lnTo>
                    <a:pt x="990600" y="88900"/>
                  </a:lnTo>
                  <a:lnTo>
                    <a:pt x="990600" y="444500"/>
                  </a:lnTo>
                  <a:lnTo>
                    <a:pt x="983620" y="479125"/>
                  </a:lnTo>
                  <a:lnTo>
                    <a:pt x="964580" y="507380"/>
                  </a:lnTo>
                  <a:lnTo>
                    <a:pt x="936325" y="526420"/>
                  </a:lnTo>
                  <a:lnTo>
                    <a:pt x="901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866890" y="4098416"/>
            <a:ext cx="671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Action_3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596384" y="3930374"/>
            <a:ext cx="1628139" cy="638810"/>
            <a:chOff x="4596384" y="3930374"/>
            <a:chExt cx="1628139" cy="638810"/>
          </a:xfrm>
        </p:grpSpPr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930374"/>
              <a:ext cx="1627631" cy="63859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57344" y="4046219"/>
              <a:ext cx="1543812" cy="4587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648200" y="3962399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1435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435100" y="533400"/>
                  </a:lnTo>
                  <a:lnTo>
                    <a:pt x="1469725" y="526420"/>
                  </a:lnTo>
                  <a:lnTo>
                    <a:pt x="1497980" y="507380"/>
                  </a:lnTo>
                  <a:lnTo>
                    <a:pt x="1517020" y="479125"/>
                  </a:lnTo>
                  <a:lnTo>
                    <a:pt x="1524000" y="444500"/>
                  </a:lnTo>
                  <a:lnTo>
                    <a:pt x="1524000" y="88900"/>
                  </a:lnTo>
                  <a:lnTo>
                    <a:pt x="1517020" y="54274"/>
                  </a:lnTo>
                  <a:lnTo>
                    <a:pt x="1497980" y="26019"/>
                  </a:lnTo>
                  <a:lnTo>
                    <a:pt x="1469725" y="6979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648200" y="3962399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435100" y="0"/>
                  </a:lnTo>
                  <a:lnTo>
                    <a:pt x="1469725" y="6979"/>
                  </a:lnTo>
                  <a:lnTo>
                    <a:pt x="1497980" y="26019"/>
                  </a:lnTo>
                  <a:lnTo>
                    <a:pt x="1517020" y="54274"/>
                  </a:lnTo>
                  <a:lnTo>
                    <a:pt x="1524000" y="88900"/>
                  </a:lnTo>
                  <a:lnTo>
                    <a:pt x="1524000" y="444500"/>
                  </a:lnTo>
                  <a:lnTo>
                    <a:pt x="1517020" y="479125"/>
                  </a:lnTo>
                  <a:lnTo>
                    <a:pt x="1497980" y="507380"/>
                  </a:lnTo>
                  <a:lnTo>
                    <a:pt x="1469725" y="526420"/>
                  </a:lnTo>
                  <a:lnTo>
                    <a:pt x="1435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795520" y="4098416"/>
            <a:ext cx="1231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constant_3: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129528" y="4093464"/>
            <a:ext cx="1618615" cy="1237615"/>
            <a:chOff x="6129528" y="4093464"/>
            <a:chExt cx="1618615" cy="1237615"/>
          </a:xfrm>
        </p:grpSpPr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9528" y="4093464"/>
              <a:ext cx="731520" cy="31089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172200" y="4170172"/>
              <a:ext cx="533400" cy="118110"/>
            </a:xfrm>
            <a:custGeom>
              <a:avLst/>
              <a:gdLst/>
              <a:ahLst/>
              <a:cxnLst/>
              <a:rect l="l" t="t" r="r" b="b"/>
              <a:pathLst>
                <a:path w="533400" h="118110">
                  <a:moveTo>
                    <a:pt x="483180" y="58927"/>
                  </a:moveTo>
                  <a:lnTo>
                    <a:pt x="425703" y="92455"/>
                  </a:lnTo>
                  <a:lnTo>
                    <a:pt x="419607" y="95884"/>
                  </a:lnTo>
                  <a:lnTo>
                    <a:pt x="417575" y="103758"/>
                  </a:lnTo>
                  <a:lnTo>
                    <a:pt x="421131" y="109727"/>
                  </a:lnTo>
                  <a:lnTo>
                    <a:pt x="424560" y="115823"/>
                  </a:lnTo>
                  <a:lnTo>
                    <a:pt x="432434" y="117855"/>
                  </a:lnTo>
                  <a:lnTo>
                    <a:pt x="438403" y="114300"/>
                  </a:lnTo>
                  <a:lnTo>
                    <a:pt x="511611" y="71627"/>
                  </a:lnTo>
                  <a:lnTo>
                    <a:pt x="508253" y="71627"/>
                  </a:lnTo>
                  <a:lnTo>
                    <a:pt x="508253" y="69850"/>
                  </a:lnTo>
                  <a:lnTo>
                    <a:pt x="501903" y="69850"/>
                  </a:lnTo>
                  <a:lnTo>
                    <a:pt x="483180" y="58927"/>
                  </a:lnTo>
                  <a:close/>
                </a:path>
                <a:path w="533400" h="118110">
                  <a:moveTo>
                    <a:pt x="461409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461409" y="71627"/>
                  </a:lnTo>
                  <a:lnTo>
                    <a:pt x="483180" y="58927"/>
                  </a:lnTo>
                  <a:lnTo>
                    <a:pt x="461409" y="46227"/>
                  </a:lnTo>
                  <a:close/>
                </a:path>
                <a:path w="533400" h="118110">
                  <a:moveTo>
                    <a:pt x="511611" y="46227"/>
                  </a:moveTo>
                  <a:lnTo>
                    <a:pt x="508253" y="46227"/>
                  </a:lnTo>
                  <a:lnTo>
                    <a:pt x="508253" y="71627"/>
                  </a:lnTo>
                  <a:lnTo>
                    <a:pt x="511611" y="71627"/>
                  </a:lnTo>
                  <a:lnTo>
                    <a:pt x="533400" y="58927"/>
                  </a:lnTo>
                  <a:lnTo>
                    <a:pt x="511611" y="46227"/>
                  </a:lnTo>
                  <a:close/>
                </a:path>
                <a:path w="533400" h="118110">
                  <a:moveTo>
                    <a:pt x="501903" y="48005"/>
                  </a:moveTo>
                  <a:lnTo>
                    <a:pt x="483180" y="58927"/>
                  </a:lnTo>
                  <a:lnTo>
                    <a:pt x="501903" y="69850"/>
                  </a:lnTo>
                  <a:lnTo>
                    <a:pt x="501903" y="48005"/>
                  </a:lnTo>
                  <a:close/>
                </a:path>
                <a:path w="533400" h="118110">
                  <a:moveTo>
                    <a:pt x="508253" y="48005"/>
                  </a:moveTo>
                  <a:lnTo>
                    <a:pt x="501903" y="48005"/>
                  </a:lnTo>
                  <a:lnTo>
                    <a:pt x="501903" y="69850"/>
                  </a:lnTo>
                  <a:lnTo>
                    <a:pt x="508253" y="69850"/>
                  </a:lnTo>
                  <a:lnTo>
                    <a:pt x="508253" y="48005"/>
                  </a:lnTo>
                  <a:close/>
                </a:path>
                <a:path w="533400" h="118110">
                  <a:moveTo>
                    <a:pt x="432434" y="0"/>
                  </a:moveTo>
                  <a:lnTo>
                    <a:pt x="424560" y="2031"/>
                  </a:lnTo>
                  <a:lnTo>
                    <a:pt x="421131" y="8127"/>
                  </a:lnTo>
                  <a:lnTo>
                    <a:pt x="417575" y="14096"/>
                  </a:lnTo>
                  <a:lnTo>
                    <a:pt x="419607" y="21970"/>
                  </a:lnTo>
                  <a:lnTo>
                    <a:pt x="425703" y="25400"/>
                  </a:lnTo>
                  <a:lnTo>
                    <a:pt x="483180" y="58927"/>
                  </a:lnTo>
                  <a:lnTo>
                    <a:pt x="501903" y="48005"/>
                  </a:lnTo>
                  <a:lnTo>
                    <a:pt x="508253" y="48005"/>
                  </a:lnTo>
                  <a:lnTo>
                    <a:pt x="508253" y="46227"/>
                  </a:lnTo>
                  <a:lnTo>
                    <a:pt x="511611" y="46227"/>
                  </a:lnTo>
                  <a:lnTo>
                    <a:pt x="438403" y="3555"/>
                  </a:lnTo>
                  <a:lnTo>
                    <a:pt x="43243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3796" y="4692374"/>
              <a:ext cx="1094206" cy="63859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29984" y="4808220"/>
              <a:ext cx="982979" cy="45872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705600" y="47244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901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01700" y="533400"/>
                  </a:lnTo>
                  <a:lnTo>
                    <a:pt x="936325" y="526420"/>
                  </a:lnTo>
                  <a:lnTo>
                    <a:pt x="964580" y="507380"/>
                  </a:lnTo>
                  <a:lnTo>
                    <a:pt x="983620" y="479125"/>
                  </a:lnTo>
                  <a:lnTo>
                    <a:pt x="990600" y="444500"/>
                  </a:lnTo>
                  <a:lnTo>
                    <a:pt x="990600" y="88900"/>
                  </a:lnTo>
                  <a:lnTo>
                    <a:pt x="983620" y="54274"/>
                  </a:lnTo>
                  <a:lnTo>
                    <a:pt x="964580" y="26019"/>
                  </a:lnTo>
                  <a:lnTo>
                    <a:pt x="936325" y="6979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05600" y="47244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01700" y="0"/>
                  </a:lnTo>
                  <a:lnTo>
                    <a:pt x="936325" y="6979"/>
                  </a:lnTo>
                  <a:lnTo>
                    <a:pt x="964580" y="26019"/>
                  </a:lnTo>
                  <a:lnTo>
                    <a:pt x="983620" y="54274"/>
                  </a:lnTo>
                  <a:lnTo>
                    <a:pt x="990600" y="88900"/>
                  </a:lnTo>
                  <a:lnTo>
                    <a:pt x="990600" y="444500"/>
                  </a:lnTo>
                  <a:lnTo>
                    <a:pt x="983620" y="479125"/>
                  </a:lnTo>
                  <a:lnTo>
                    <a:pt x="964580" y="507380"/>
                  </a:lnTo>
                  <a:lnTo>
                    <a:pt x="936325" y="526420"/>
                  </a:lnTo>
                  <a:lnTo>
                    <a:pt x="901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866890" y="4860416"/>
            <a:ext cx="671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Action_4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596384" y="4692374"/>
            <a:ext cx="1628139" cy="638810"/>
            <a:chOff x="4596384" y="4692374"/>
            <a:chExt cx="1628139" cy="638810"/>
          </a:xfrm>
        </p:grpSpPr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4692374"/>
              <a:ext cx="1627631" cy="63859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81956" y="4808219"/>
              <a:ext cx="896112" cy="45872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648200" y="4724399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1435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435100" y="533400"/>
                  </a:lnTo>
                  <a:lnTo>
                    <a:pt x="1469725" y="526420"/>
                  </a:lnTo>
                  <a:lnTo>
                    <a:pt x="1497980" y="507380"/>
                  </a:lnTo>
                  <a:lnTo>
                    <a:pt x="1517020" y="479125"/>
                  </a:lnTo>
                  <a:lnTo>
                    <a:pt x="1524000" y="444500"/>
                  </a:lnTo>
                  <a:lnTo>
                    <a:pt x="1524000" y="88900"/>
                  </a:lnTo>
                  <a:lnTo>
                    <a:pt x="1517020" y="54274"/>
                  </a:lnTo>
                  <a:lnTo>
                    <a:pt x="1497980" y="26019"/>
                  </a:lnTo>
                  <a:lnTo>
                    <a:pt x="1469725" y="6979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48200" y="4724399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435100" y="0"/>
                  </a:lnTo>
                  <a:lnTo>
                    <a:pt x="1469725" y="6979"/>
                  </a:lnTo>
                  <a:lnTo>
                    <a:pt x="1497980" y="26019"/>
                  </a:lnTo>
                  <a:lnTo>
                    <a:pt x="1517020" y="54274"/>
                  </a:lnTo>
                  <a:lnTo>
                    <a:pt x="1524000" y="88900"/>
                  </a:lnTo>
                  <a:lnTo>
                    <a:pt x="1524000" y="444500"/>
                  </a:lnTo>
                  <a:lnTo>
                    <a:pt x="1517020" y="479125"/>
                  </a:lnTo>
                  <a:lnTo>
                    <a:pt x="1497980" y="507380"/>
                  </a:lnTo>
                  <a:lnTo>
                    <a:pt x="1469725" y="526420"/>
                  </a:lnTo>
                  <a:lnTo>
                    <a:pt x="1435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118608" y="4860416"/>
            <a:ext cx="584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default: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929127" y="3265932"/>
            <a:ext cx="3931920" cy="1938655"/>
            <a:chOff x="2929127" y="3265932"/>
            <a:chExt cx="3931920" cy="1938655"/>
          </a:xfrm>
        </p:grpSpPr>
        <p:pic>
          <p:nvPicPr>
            <p:cNvPr id="90" name="object 9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9527" y="4855464"/>
              <a:ext cx="731520" cy="310895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172200" y="4932172"/>
              <a:ext cx="533400" cy="118110"/>
            </a:xfrm>
            <a:custGeom>
              <a:avLst/>
              <a:gdLst/>
              <a:ahLst/>
              <a:cxnLst/>
              <a:rect l="l" t="t" r="r" b="b"/>
              <a:pathLst>
                <a:path w="533400" h="118110">
                  <a:moveTo>
                    <a:pt x="483180" y="58927"/>
                  </a:moveTo>
                  <a:lnTo>
                    <a:pt x="425703" y="92455"/>
                  </a:lnTo>
                  <a:lnTo>
                    <a:pt x="419607" y="95884"/>
                  </a:lnTo>
                  <a:lnTo>
                    <a:pt x="417575" y="103758"/>
                  </a:lnTo>
                  <a:lnTo>
                    <a:pt x="421131" y="109727"/>
                  </a:lnTo>
                  <a:lnTo>
                    <a:pt x="424560" y="115823"/>
                  </a:lnTo>
                  <a:lnTo>
                    <a:pt x="432434" y="117855"/>
                  </a:lnTo>
                  <a:lnTo>
                    <a:pt x="438403" y="114300"/>
                  </a:lnTo>
                  <a:lnTo>
                    <a:pt x="511611" y="71627"/>
                  </a:lnTo>
                  <a:lnTo>
                    <a:pt x="508253" y="71627"/>
                  </a:lnTo>
                  <a:lnTo>
                    <a:pt x="508253" y="69850"/>
                  </a:lnTo>
                  <a:lnTo>
                    <a:pt x="501903" y="69850"/>
                  </a:lnTo>
                  <a:lnTo>
                    <a:pt x="483180" y="58927"/>
                  </a:lnTo>
                  <a:close/>
                </a:path>
                <a:path w="533400" h="118110">
                  <a:moveTo>
                    <a:pt x="461409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461409" y="71627"/>
                  </a:lnTo>
                  <a:lnTo>
                    <a:pt x="483180" y="58927"/>
                  </a:lnTo>
                  <a:lnTo>
                    <a:pt x="461409" y="46227"/>
                  </a:lnTo>
                  <a:close/>
                </a:path>
                <a:path w="533400" h="118110">
                  <a:moveTo>
                    <a:pt x="511611" y="46227"/>
                  </a:moveTo>
                  <a:lnTo>
                    <a:pt x="508253" y="46227"/>
                  </a:lnTo>
                  <a:lnTo>
                    <a:pt x="508253" y="71627"/>
                  </a:lnTo>
                  <a:lnTo>
                    <a:pt x="511611" y="71627"/>
                  </a:lnTo>
                  <a:lnTo>
                    <a:pt x="533400" y="58927"/>
                  </a:lnTo>
                  <a:lnTo>
                    <a:pt x="511611" y="46227"/>
                  </a:lnTo>
                  <a:close/>
                </a:path>
                <a:path w="533400" h="118110">
                  <a:moveTo>
                    <a:pt x="501903" y="48005"/>
                  </a:moveTo>
                  <a:lnTo>
                    <a:pt x="483180" y="58927"/>
                  </a:lnTo>
                  <a:lnTo>
                    <a:pt x="501903" y="69850"/>
                  </a:lnTo>
                  <a:lnTo>
                    <a:pt x="501903" y="48005"/>
                  </a:lnTo>
                  <a:close/>
                </a:path>
                <a:path w="533400" h="118110">
                  <a:moveTo>
                    <a:pt x="508253" y="48005"/>
                  </a:moveTo>
                  <a:lnTo>
                    <a:pt x="501903" y="48005"/>
                  </a:lnTo>
                  <a:lnTo>
                    <a:pt x="501903" y="69850"/>
                  </a:lnTo>
                  <a:lnTo>
                    <a:pt x="508253" y="69850"/>
                  </a:lnTo>
                  <a:lnTo>
                    <a:pt x="508253" y="48005"/>
                  </a:lnTo>
                  <a:close/>
                </a:path>
                <a:path w="533400" h="118110">
                  <a:moveTo>
                    <a:pt x="432434" y="0"/>
                  </a:moveTo>
                  <a:lnTo>
                    <a:pt x="424560" y="2031"/>
                  </a:lnTo>
                  <a:lnTo>
                    <a:pt x="421131" y="8127"/>
                  </a:lnTo>
                  <a:lnTo>
                    <a:pt x="417575" y="14096"/>
                  </a:lnTo>
                  <a:lnTo>
                    <a:pt x="419607" y="21970"/>
                  </a:lnTo>
                  <a:lnTo>
                    <a:pt x="425703" y="25400"/>
                  </a:lnTo>
                  <a:lnTo>
                    <a:pt x="483180" y="58927"/>
                  </a:lnTo>
                  <a:lnTo>
                    <a:pt x="501903" y="48005"/>
                  </a:lnTo>
                  <a:lnTo>
                    <a:pt x="508253" y="48005"/>
                  </a:lnTo>
                  <a:lnTo>
                    <a:pt x="508253" y="46227"/>
                  </a:lnTo>
                  <a:lnTo>
                    <a:pt x="511611" y="46227"/>
                  </a:lnTo>
                  <a:lnTo>
                    <a:pt x="438403" y="3555"/>
                  </a:lnTo>
                  <a:lnTo>
                    <a:pt x="43243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29127" y="3265932"/>
              <a:ext cx="1874520" cy="310896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971799" y="3342259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16764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16764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16764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1676400" h="118110">
                  <a:moveTo>
                    <a:pt x="8128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812800" y="71627"/>
                  </a:lnTo>
                  <a:lnTo>
                    <a:pt x="812800" y="46227"/>
                  </a:lnTo>
                  <a:close/>
                </a:path>
                <a:path w="1676400" h="118110">
                  <a:moveTo>
                    <a:pt x="990600" y="46227"/>
                  </a:moveTo>
                  <a:lnTo>
                    <a:pt x="889000" y="46227"/>
                  </a:lnTo>
                  <a:lnTo>
                    <a:pt x="8890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1676400" h="118110">
                  <a:moveTo>
                    <a:pt x="11684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168400" y="71627"/>
                  </a:lnTo>
                  <a:lnTo>
                    <a:pt x="1168400" y="46227"/>
                  </a:lnTo>
                  <a:close/>
                </a:path>
                <a:path w="1676400" h="118110">
                  <a:moveTo>
                    <a:pt x="1346200" y="46227"/>
                  </a:moveTo>
                  <a:lnTo>
                    <a:pt x="1244600" y="46227"/>
                  </a:lnTo>
                  <a:lnTo>
                    <a:pt x="12446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1676400" h="118110">
                  <a:moveTo>
                    <a:pt x="15240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524000" y="71627"/>
                  </a:lnTo>
                  <a:lnTo>
                    <a:pt x="1524000" y="46227"/>
                  </a:lnTo>
                  <a:close/>
                </a:path>
                <a:path w="1676400" h="118110">
                  <a:moveTo>
                    <a:pt x="1626180" y="58927"/>
                  </a:moveTo>
                  <a:lnTo>
                    <a:pt x="1562608" y="96012"/>
                  </a:lnTo>
                  <a:lnTo>
                    <a:pt x="1560576" y="103758"/>
                  </a:lnTo>
                  <a:lnTo>
                    <a:pt x="1564132" y="109727"/>
                  </a:lnTo>
                  <a:lnTo>
                    <a:pt x="1567561" y="115824"/>
                  </a:lnTo>
                  <a:lnTo>
                    <a:pt x="1575435" y="117855"/>
                  </a:lnTo>
                  <a:lnTo>
                    <a:pt x="1581403" y="114300"/>
                  </a:lnTo>
                  <a:lnTo>
                    <a:pt x="1654611" y="71627"/>
                  </a:lnTo>
                  <a:lnTo>
                    <a:pt x="1651253" y="71627"/>
                  </a:lnTo>
                  <a:lnTo>
                    <a:pt x="1651253" y="69850"/>
                  </a:lnTo>
                  <a:lnTo>
                    <a:pt x="1644903" y="69850"/>
                  </a:lnTo>
                  <a:lnTo>
                    <a:pt x="1626180" y="58927"/>
                  </a:lnTo>
                  <a:close/>
                </a:path>
                <a:path w="1676400" h="118110">
                  <a:moveTo>
                    <a:pt x="1604409" y="46227"/>
                  </a:moveTo>
                  <a:lnTo>
                    <a:pt x="1600200" y="46227"/>
                  </a:lnTo>
                  <a:lnTo>
                    <a:pt x="1600200" y="71627"/>
                  </a:lnTo>
                  <a:lnTo>
                    <a:pt x="1604409" y="71627"/>
                  </a:lnTo>
                  <a:lnTo>
                    <a:pt x="1626180" y="58927"/>
                  </a:lnTo>
                  <a:lnTo>
                    <a:pt x="1604409" y="46227"/>
                  </a:lnTo>
                  <a:close/>
                </a:path>
                <a:path w="1676400" h="118110">
                  <a:moveTo>
                    <a:pt x="1654611" y="46227"/>
                  </a:moveTo>
                  <a:lnTo>
                    <a:pt x="1651253" y="46227"/>
                  </a:lnTo>
                  <a:lnTo>
                    <a:pt x="1651253" y="71627"/>
                  </a:lnTo>
                  <a:lnTo>
                    <a:pt x="1654611" y="71627"/>
                  </a:lnTo>
                  <a:lnTo>
                    <a:pt x="1676400" y="58927"/>
                  </a:lnTo>
                  <a:lnTo>
                    <a:pt x="1654611" y="46227"/>
                  </a:lnTo>
                  <a:close/>
                </a:path>
                <a:path w="1676400" h="118110">
                  <a:moveTo>
                    <a:pt x="1644903" y="48005"/>
                  </a:moveTo>
                  <a:lnTo>
                    <a:pt x="1626180" y="58927"/>
                  </a:lnTo>
                  <a:lnTo>
                    <a:pt x="1644903" y="69850"/>
                  </a:lnTo>
                  <a:lnTo>
                    <a:pt x="1644903" y="48005"/>
                  </a:lnTo>
                  <a:close/>
                </a:path>
                <a:path w="1676400" h="118110">
                  <a:moveTo>
                    <a:pt x="1651253" y="48005"/>
                  </a:moveTo>
                  <a:lnTo>
                    <a:pt x="1644903" y="48005"/>
                  </a:lnTo>
                  <a:lnTo>
                    <a:pt x="1644903" y="69850"/>
                  </a:lnTo>
                  <a:lnTo>
                    <a:pt x="1651253" y="69850"/>
                  </a:lnTo>
                  <a:lnTo>
                    <a:pt x="1651253" y="48005"/>
                  </a:lnTo>
                  <a:close/>
                </a:path>
                <a:path w="1676400" h="118110">
                  <a:moveTo>
                    <a:pt x="1575435" y="0"/>
                  </a:moveTo>
                  <a:lnTo>
                    <a:pt x="1567561" y="2031"/>
                  </a:lnTo>
                  <a:lnTo>
                    <a:pt x="1564132" y="8127"/>
                  </a:lnTo>
                  <a:lnTo>
                    <a:pt x="1560576" y="14096"/>
                  </a:lnTo>
                  <a:lnTo>
                    <a:pt x="1562608" y="21970"/>
                  </a:lnTo>
                  <a:lnTo>
                    <a:pt x="1568703" y="25400"/>
                  </a:lnTo>
                  <a:lnTo>
                    <a:pt x="1626180" y="58927"/>
                  </a:lnTo>
                  <a:lnTo>
                    <a:pt x="1644903" y="48005"/>
                  </a:lnTo>
                  <a:lnTo>
                    <a:pt x="1651253" y="48005"/>
                  </a:lnTo>
                  <a:lnTo>
                    <a:pt x="1651253" y="46227"/>
                  </a:lnTo>
                  <a:lnTo>
                    <a:pt x="1654611" y="46227"/>
                  </a:lnTo>
                  <a:lnTo>
                    <a:pt x="1581403" y="3555"/>
                  </a:lnTo>
                  <a:lnTo>
                    <a:pt x="157543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9127" y="4131564"/>
              <a:ext cx="1874520" cy="31089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971799" y="4208272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16764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16764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16764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1676400" h="118110">
                  <a:moveTo>
                    <a:pt x="8128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812800" y="71627"/>
                  </a:lnTo>
                  <a:lnTo>
                    <a:pt x="812800" y="46227"/>
                  </a:lnTo>
                  <a:close/>
                </a:path>
                <a:path w="1676400" h="118110">
                  <a:moveTo>
                    <a:pt x="990600" y="46227"/>
                  </a:moveTo>
                  <a:lnTo>
                    <a:pt x="889000" y="46227"/>
                  </a:lnTo>
                  <a:lnTo>
                    <a:pt x="8890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1676400" h="118110">
                  <a:moveTo>
                    <a:pt x="11684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168400" y="71627"/>
                  </a:lnTo>
                  <a:lnTo>
                    <a:pt x="1168400" y="46227"/>
                  </a:lnTo>
                  <a:close/>
                </a:path>
                <a:path w="1676400" h="118110">
                  <a:moveTo>
                    <a:pt x="1346200" y="46227"/>
                  </a:moveTo>
                  <a:lnTo>
                    <a:pt x="1244600" y="46227"/>
                  </a:lnTo>
                  <a:lnTo>
                    <a:pt x="12446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1676400" h="118110">
                  <a:moveTo>
                    <a:pt x="15240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524000" y="71627"/>
                  </a:lnTo>
                  <a:lnTo>
                    <a:pt x="1524000" y="46227"/>
                  </a:lnTo>
                  <a:close/>
                </a:path>
                <a:path w="1676400" h="118110">
                  <a:moveTo>
                    <a:pt x="1626180" y="58927"/>
                  </a:moveTo>
                  <a:lnTo>
                    <a:pt x="1568703" y="92455"/>
                  </a:lnTo>
                  <a:lnTo>
                    <a:pt x="1562608" y="95884"/>
                  </a:lnTo>
                  <a:lnTo>
                    <a:pt x="1560576" y="103758"/>
                  </a:lnTo>
                  <a:lnTo>
                    <a:pt x="1564132" y="109727"/>
                  </a:lnTo>
                  <a:lnTo>
                    <a:pt x="1567561" y="115823"/>
                  </a:lnTo>
                  <a:lnTo>
                    <a:pt x="1575435" y="117855"/>
                  </a:lnTo>
                  <a:lnTo>
                    <a:pt x="1581403" y="114300"/>
                  </a:lnTo>
                  <a:lnTo>
                    <a:pt x="1654611" y="71627"/>
                  </a:lnTo>
                  <a:lnTo>
                    <a:pt x="1651253" y="71627"/>
                  </a:lnTo>
                  <a:lnTo>
                    <a:pt x="1651253" y="69850"/>
                  </a:lnTo>
                  <a:lnTo>
                    <a:pt x="1644903" y="69850"/>
                  </a:lnTo>
                  <a:lnTo>
                    <a:pt x="1626180" y="58927"/>
                  </a:lnTo>
                  <a:close/>
                </a:path>
                <a:path w="1676400" h="118110">
                  <a:moveTo>
                    <a:pt x="1604409" y="46227"/>
                  </a:moveTo>
                  <a:lnTo>
                    <a:pt x="1600200" y="46227"/>
                  </a:lnTo>
                  <a:lnTo>
                    <a:pt x="1600200" y="71627"/>
                  </a:lnTo>
                  <a:lnTo>
                    <a:pt x="1604409" y="71627"/>
                  </a:lnTo>
                  <a:lnTo>
                    <a:pt x="1626180" y="58927"/>
                  </a:lnTo>
                  <a:lnTo>
                    <a:pt x="1604409" y="46227"/>
                  </a:lnTo>
                  <a:close/>
                </a:path>
                <a:path w="1676400" h="118110">
                  <a:moveTo>
                    <a:pt x="1654611" y="46227"/>
                  </a:moveTo>
                  <a:lnTo>
                    <a:pt x="1651253" y="46227"/>
                  </a:lnTo>
                  <a:lnTo>
                    <a:pt x="1651253" y="71627"/>
                  </a:lnTo>
                  <a:lnTo>
                    <a:pt x="1654611" y="71627"/>
                  </a:lnTo>
                  <a:lnTo>
                    <a:pt x="1676400" y="58927"/>
                  </a:lnTo>
                  <a:lnTo>
                    <a:pt x="1654611" y="46227"/>
                  </a:lnTo>
                  <a:close/>
                </a:path>
                <a:path w="1676400" h="118110">
                  <a:moveTo>
                    <a:pt x="1644903" y="48005"/>
                  </a:moveTo>
                  <a:lnTo>
                    <a:pt x="1626180" y="58927"/>
                  </a:lnTo>
                  <a:lnTo>
                    <a:pt x="1644903" y="69850"/>
                  </a:lnTo>
                  <a:lnTo>
                    <a:pt x="1644903" y="48005"/>
                  </a:lnTo>
                  <a:close/>
                </a:path>
                <a:path w="1676400" h="118110">
                  <a:moveTo>
                    <a:pt x="1651253" y="48005"/>
                  </a:moveTo>
                  <a:lnTo>
                    <a:pt x="1644903" y="48005"/>
                  </a:lnTo>
                  <a:lnTo>
                    <a:pt x="1644903" y="69850"/>
                  </a:lnTo>
                  <a:lnTo>
                    <a:pt x="1651253" y="69850"/>
                  </a:lnTo>
                  <a:lnTo>
                    <a:pt x="1651253" y="48005"/>
                  </a:lnTo>
                  <a:close/>
                </a:path>
                <a:path w="1676400" h="118110">
                  <a:moveTo>
                    <a:pt x="1575435" y="0"/>
                  </a:moveTo>
                  <a:lnTo>
                    <a:pt x="1567561" y="2031"/>
                  </a:lnTo>
                  <a:lnTo>
                    <a:pt x="1564132" y="8127"/>
                  </a:lnTo>
                  <a:lnTo>
                    <a:pt x="1560576" y="14096"/>
                  </a:lnTo>
                  <a:lnTo>
                    <a:pt x="1562608" y="21970"/>
                  </a:lnTo>
                  <a:lnTo>
                    <a:pt x="1568703" y="25400"/>
                  </a:lnTo>
                  <a:lnTo>
                    <a:pt x="1626180" y="58927"/>
                  </a:lnTo>
                  <a:lnTo>
                    <a:pt x="1644903" y="48005"/>
                  </a:lnTo>
                  <a:lnTo>
                    <a:pt x="1651253" y="48005"/>
                  </a:lnTo>
                  <a:lnTo>
                    <a:pt x="1651253" y="46227"/>
                  </a:lnTo>
                  <a:lnTo>
                    <a:pt x="1654611" y="46227"/>
                  </a:lnTo>
                  <a:lnTo>
                    <a:pt x="1581403" y="3555"/>
                  </a:lnTo>
                  <a:lnTo>
                    <a:pt x="157543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9127" y="4893564"/>
              <a:ext cx="1874520" cy="310895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971799" y="4970272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16764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16764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16764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1676400" h="118110">
                  <a:moveTo>
                    <a:pt x="8128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812800" y="71627"/>
                  </a:lnTo>
                  <a:lnTo>
                    <a:pt x="812800" y="46227"/>
                  </a:lnTo>
                  <a:close/>
                </a:path>
                <a:path w="1676400" h="118110">
                  <a:moveTo>
                    <a:pt x="990600" y="46227"/>
                  </a:moveTo>
                  <a:lnTo>
                    <a:pt x="889000" y="46227"/>
                  </a:lnTo>
                  <a:lnTo>
                    <a:pt x="8890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1676400" h="118110">
                  <a:moveTo>
                    <a:pt x="11684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168400" y="71627"/>
                  </a:lnTo>
                  <a:lnTo>
                    <a:pt x="1168400" y="46227"/>
                  </a:lnTo>
                  <a:close/>
                </a:path>
                <a:path w="1676400" h="118110">
                  <a:moveTo>
                    <a:pt x="1346200" y="46227"/>
                  </a:moveTo>
                  <a:lnTo>
                    <a:pt x="1244600" y="46227"/>
                  </a:lnTo>
                  <a:lnTo>
                    <a:pt x="12446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1676400" h="118110">
                  <a:moveTo>
                    <a:pt x="15240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524000" y="71627"/>
                  </a:lnTo>
                  <a:lnTo>
                    <a:pt x="1524000" y="46227"/>
                  </a:lnTo>
                  <a:close/>
                </a:path>
                <a:path w="1676400" h="118110">
                  <a:moveTo>
                    <a:pt x="1626180" y="58927"/>
                  </a:moveTo>
                  <a:lnTo>
                    <a:pt x="1568703" y="92455"/>
                  </a:lnTo>
                  <a:lnTo>
                    <a:pt x="1562608" y="95884"/>
                  </a:lnTo>
                  <a:lnTo>
                    <a:pt x="1560576" y="103758"/>
                  </a:lnTo>
                  <a:lnTo>
                    <a:pt x="1564132" y="109727"/>
                  </a:lnTo>
                  <a:lnTo>
                    <a:pt x="1567561" y="115823"/>
                  </a:lnTo>
                  <a:lnTo>
                    <a:pt x="1575435" y="117855"/>
                  </a:lnTo>
                  <a:lnTo>
                    <a:pt x="1581403" y="114300"/>
                  </a:lnTo>
                  <a:lnTo>
                    <a:pt x="1654611" y="71627"/>
                  </a:lnTo>
                  <a:lnTo>
                    <a:pt x="1651253" y="71627"/>
                  </a:lnTo>
                  <a:lnTo>
                    <a:pt x="1651253" y="69850"/>
                  </a:lnTo>
                  <a:lnTo>
                    <a:pt x="1644903" y="69850"/>
                  </a:lnTo>
                  <a:lnTo>
                    <a:pt x="1626180" y="58927"/>
                  </a:lnTo>
                  <a:close/>
                </a:path>
                <a:path w="1676400" h="118110">
                  <a:moveTo>
                    <a:pt x="1604409" y="46227"/>
                  </a:moveTo>
                  <a:lnTo>
                    <a:pt x="1600200" y="46227"/>
                  </a:lnTo>
                  <a:lnTo>
                    <a:pt x="1600200" y="71627"/>
                  </a:lnTo>
                  <a:lnTo>
                    <a:pt x="1604409" y="71627"/>
                  </a:lnTo>
                  <a:lnTo>
                    <a:pt x="1626180" y="58927"/>
                  </a:lnTo>
                  <a:lnTo>
                    <a:pt x="1604409" y="46227"/>
                  </a:lnTo>
                  <a:close/>
                </a:path>
                <a:path w="1676400" h="118110">
                  <a:moveTo>
                    <a:pt x="1654611" y="46227"/>
                  </a:moveTo>
                  <a:lnTo>
                    <a:pt x="1651253" y="46227"/>
                  </a:lnTo>
                  <a:lnTo>
                    <a:pt x="1651253" y="71627"/>
                  </a:lnTo>
                  <a:lnTo>
                    <a:pt x="1654611" y="71627"/>
                  </a:lnTo>
                  <a:lnTo>
                    <a:pt x="1676400" y="58927"/>
                  </a:lnTo>
                  <a:lnTo>
                    <a:pt x="1654611" y="46227"/>
                  </a:lnTo>
                  <a:close/>
                </a:path>
                <a:path w="1676400" h="118110">
                  <a:moveTo>
                    <a:pt x="1644903" y="48005"/>
                  </a:moveTo>
                  <a:lnTo>
                    <a:pt x="1626180" y="58927"/>
                  </a:lnTo>
                  <a:lnTo>
                    <a:pt x="1644903" y="69850"/>
                  </a:lnTo>
                  <a:lnTo>
                    <a:pt x="1644903" y="48005"/>
                  </a:lnTo>
                  <a:close/>
                </a:path>
                <a:path w="1676400" h="118110">
                  <a:moveTo>
                    <a:pt x="1651253" y="48005"/>
                  </a:moveTo>
                  <a:lnTo>
                    <a:pt x="1644903" y="48005"/>
                  </a:lnTo>
                  <a:lnTo>
                    <a:pt x="1644903" y="69850"/>
                  </a:lnTo>
                  <a:lnTo>
                    <a:pt x="1651253" y="69850"/>
                  </a:lnTo>
                  <a:lnTo>
                    <a:pt x="1651253" y="48005"/>
                  </a:lnTo>
                  <a:close/>
                </a:path>
                <a:path w="1676400" h="118110">
                  <a:moveTo>
                    <a:pt x="1575435" y="0"/>
                  </a:moveTo>
                  <a:lnTo>
                    <a:pt x="1567561" y="2031"/>
                  </a:lnTo>
                  <a:lnTo>
                    <a:pt x="1564132" y="8127"/>
                  </a:lnTo>
                  <a:lnTo>
                    <a:pt x="1560576" y="14096"/>
                  </a:lnTo>
                  <a:lnTo>
                    <a:pt x="1562608" y="21970"/>
                  </a:lnTo>
                  <a:lnTo>
                    <a:pt x="1568703" y="25400"/>
                  </a:lnTo>
                  <a:lnTo>
                    <a:pt x="1626180" y="58927"/>
                  </a:lnTo>
                  <a:lnTo>
                    <a:pt x="1644903" y="48005"/>
                  </a:lnTo>
                  <a:lnTo>
                    <a:pt x="1651253" y="48005"/>
                  </a:lnTo>
                  <a:lnTo>
                    <a:pt x="1651253" y="46227"/>
                  </a:lnTo>
                  <a:lnTo>
                    <a:pt x="1654611" y="46227"/>
                  </a:lnTo>
                  <a:lnTo>
                    <a:pt x="1581403" y="3555"/>
                  </a:lnTo>
                  <a:lnTo>
                    <a:pt x="157543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051175" y="3120897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Variable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constant_2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051175" y="4014978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Variable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constant_3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051175" y="4776978"/>
            <a:ext cx="751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852409" y="3100196"/>
            <a:ext cx="4800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eak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007352" y="3366515"/>
            <a:ext cx="1417320" cy="1737360"/>
            <a:chOff x="7007352" y="3366515"/>
            <a:chExt cx="1417320" cy="1737360"/>
          </a:xfrm>
        </p:grpSpPr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53528" y="3366515"/>
              <a:ext cx="771144" cy="109727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696200" y="340118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3528" y="4232147"/>
              <a:ext cx="771144" cy="109727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696200" y="426719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3528" y="4994147"/>
              <a:ext cx="771144" cy="109727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696200" y="502919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7352" y="4472939"/>
              <a:ext cx="310896" cy="42671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03872" y="4495799"/>
              <a:ext cx="117855" cy="228600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7852409" y="4014978"/>
            <a:ext cx="4800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eak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231140" y="1340611"/>
            <a:ext cx="2203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i="1" u="none" spc="-10" dirty="0">
                <a:solidFill>
                  <a:srgbClr val="375F92"/>
                </a:solidFill>
                <a:latin typeface="Calibri"/>
                <a:cs typeface="Calibri"/>
              </a:rPr>
              <a:t>Switch</a:t>
            </a:r>
            <a:r>
              <a:rPr b="1" i="1" u="none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i="1" u="none" spc="-10" dirty="0">
                <a:solidFill>
                  <a:srgbClr val="375F92"/>
                </a:solidFill>
                <a:latin typeface="Calibri"/>
                <a:cs typeface="Calibri"/>
              </a:rPr>
              <a:t>statement</a:t>
            </a:r>
            <a:r>
              <a:rPr b="1" i="1" u="none" spc="5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is</a:t>
            </a:r>
            <a:r>
              <a:rPr u="none" spc="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 </a:t>
            </a:r>
            <a:r>
              <a:rPr u="none" spc="-395" dirty="0">
                <a:solidFill>
                  <a:srgbClr val="000000"/>
                </a:solidFill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control</a:t>
            </a:r>
            <a:r>
              <a:rPr u="none" spc="305" dirty="0">
                <a:solidFill>
                  <a:srgbClr val="000000"/>
                </a:solidFill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statement</a:t>
            </a:r>
            <a:r>
              <a:rPr u="none" spc="33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that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231140" y="1889252"/>
            <a:ext cx="220408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-5" dirty="0">
                <a:latin typeface="Calibri"/>
                <a:cs typeface="Calibri"/>
              </a:rPr>
              <a:t> 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choose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 one </a:t>
            </a:r>
            <a:r>
              <a:rPr sz="1800" spc="-10" dirty="0">
                <a:latin typeface="Calibri"/>
                <a:cs typeface="Calibri"/>
              </a:rPr>
              <a:t>choice </a:t>
            </a:r>
            <a:r>
              <a:rPr sz="1800" dirty="0">
                <a:latin typeface="Calibri"/>
                <a:cs typeface="Calibri"/>
              </a:rPr>
              <a:t>among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-5" dirty="0">
                <a:latin typeface="Calibri"/>
                <a:cs typeface="Calibri"/>
              </a:rPr>
              <a:t> choices.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value with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cases. Then it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block 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which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matches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 value.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31140" y="5181727"/>
            <a:ext cx="22021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-5" dirty="0">
                <a:latin typeface="Calibri"/>
                <a:cs typeface="Calibri"/>
              </a:rPr>
              <a:t> block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346" y="522477"/>
            <a:ext cx="583819" cy="196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19396" y="536575"/>
            <a:ext cx="210820" cy="174625"/>
            <a:chOff x="4819396" y="536575"/>
            <a:chExt cx="210820" cy="1746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730" y="542798"/>
              <a:ext cx="199771" cy="162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9396" y="536575"/>
              <a:ext cx="210439" cy="17411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9626" y="3359784"/>
            <a:ext cx="2176906" cy="304101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728977" y="4303648"/>
            <a:ext cx="2196465" cy="473075"/>
            <a:chOff x="1728977" y="43036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3089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4957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4888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3303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303648"/>
              <a:ext cx="10782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95247" y="5254244"/>
            <a:ext cx="2483485" cy="851535"/>
            <a:chOff x="1595247" y="52542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259578"/>
              <a:ext cx="2472309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95220" y="5619775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31"/>
                  </a:moveTo>
                  <a:lnTo>
                    <a:pt x="725701" y="16539"/>
                  </a:lnTo>
                  <a:lnTo>
                    <a:pt x="695578" y="39960"/>
                  </a:lnTo>
                  <a:lnTo>
                    <a:pt x="674671" y="74468"/>
                  </a:lnTo>
                  <a:lnTo>
                    <a:pt x="661669" y="116382"/>
                  </a:lnTo>
                  <a:lnTo>
                    <a:pt x="655722" y="162315"/>
                  </a:lnTo>
                  <a:lnTo>
                    <a:pt x="655319" y="178003"/>
                  </a:lnTo>
                  <a:lnTo>
                    <a:pt x="655655" y="194560"/>
                  </a:lnTo>
                  <a:lnTo>
                    <a:pt x="660781" y="242887"/>
                  </a:lnTo>
                  <a:lnTo>
                    <a:pt x="672639" y="286366"/>
                  </a:lnTo>
                  <a:lnTo>
                    <a:pt x="692499" y="321394"/>
                  </a:lnTo>
                  <a:lnTo>
                    <a:pt x="733663" y="349896"/>
                  </a:lnTo>
                  <a:lnTo>
                    <a:pt x="761873" y="353618"/>
                  </a:lnTo>
                  <a:lnTo>
                    <a:pt x="769612" y="353338"/>
                  </a:lnTo>
                  <a:lnTo>
                    <a:pt x="806751" y="343273"/>
                  </a:lnTo>
                  <a:lnTo>
                    <a:pt x="845034" y="315868"/>
                  </a:lnTo>
                  <a:lnTo>
                    <a:pt x="878776" y="279333"/>
                  </a:lnTo>
                  <a:lnTo>
                    <a:pt x="888110" y="267893"/>
                  </a:lnTo>
                  <a:lnTo>
                    <a:pt x="888110" y="91681"/>
                  </a:lnTo>
                  <a:lnTo>
                    <a:pt x="856646" y="55962"/>
                  </a:lnTo>
                  <a:lnTo>
                    <a:pt x="826516" y="29768"/>
                  </a:lnTo>
                  <a:lnTo>
                    <a:pt x="780831" y="9671"/>
                  </a:lnTo>
                  <a:lnTo>
                    <a:pt x="764921" y="833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63"/>
                  </a:lnTo>
                  <a:lnTo>
                    <a:pt x="50530" y="27231"/>
                  </a:lnTo>
                  <a:lnTo>
                    <a:pt x="24683" y="60273"/>
                  </a:lnTo>
                  <a:lnTo>
                    <a:pt x="8128" y="104470"/>
                  </a:lnTo>
                  <a:lnTo>
                    <a:pt x="519" y="159223"/>
                  </a:lnTo>
                  <a:lnTo>
                    <a:pt x="0" y="179781"/>
                  </a:lnTo>
                  <a:lnTo>
                    <a:pt x="424" y="199038"/>
                  </a:lnTo>
                  <a:lnTo>
                    <a:pt x="6604" y="252107"/>
                  </a:lnTo>
                  <a:lnTo>
                    <a:pt x="20927" y="296820"/>
                  </a:lnTo>
                  <a:lnTo>
                    <a:pt x="44926" y="331212"/>
                  </a:lnTo>
                  <a:lnTo>
                    <a:pt x="80547" y="353223"/>
                  </a:lnTo>
                  <a:lnTo>
                    <a:pt x="129286" y="360756"/>
                  </a:lnTo>
                  <a:lnTo>
                    <a:pt x="145672" y="359994"/>
                  </a:lnTo>
                  <a:lnTo>
                    <a:pt x="188213" y="348551"/>
                  </a:lnTo>
                  <a:lnTo>
                    <a:pt x="220664" y="324053"/>
                  </a:lnTo>
                  <a:lnTo>
                    <a:pt x="243220" y="287458"/>
                  </a:lnTo>
                  <a:lnTo>
                    <a:pt x="256464" y="239777"/>
                  </a:lnTo>
                  <a:lnTo>
                    <a:pt x="260857" y="181571"/>
                  </a:lnTo>
                  <a:lnTo>
                    <a:pt x="260455" y="162314"/>
                  </a:lnTo>
                  <a:lnTo>
                    <a:pt x="254507" y="109232"/>
                  </a:lnTo>
                  <a:lnTo>
                    <a:pt x="240327" y="64532"/>
                  </a:lnTo>
                  <a:lnTo>
                    <a:pt x="216090" y="30064"/>
                  </a:lnTo>
                  <a:lnTo>
                    <a:pt x="180685" y="7699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601944"/>
              <a:ext cx="234442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00581" y="52595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72"/>
                  </a:lnTo>
                  <a:lnTo>
                    <a:pt x="2457958" y="398297"/>
                  </a:lnTo>
                  <a:lnTo>
                    <a:pt x="2468705" y="448006"/>
                  </a:lnTo>
                  <a:lnTo>
                    <a:pt x="2472309" y="501878"/>
                  </a:lnTo>
                  <a:lnTo>
                    <a:pt x="2472309" y="525691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7"/>
                  </a:lnTo>
                  <a:lnTo>
                    <a:pt x="1951942" y="583142"/>
                  </a:lnTo>
                  <a:lnTo>
                    <a:pt x="1950846" y="547128"/>
                  </a:lnTo>
                  <a:lnTo>
                    <a:pt x="1951991" y="512579"/>
                  </a:lnTo>
                  <a:lnTo>
                    <a:pt x="1961187" y="448728"/>
                  </a:lnTo>
                  <a:lnTo>
                    <a:pt x="1979547" y="392083"/>
                  </a:lnTo>
                  <a:lnTo>
                    <a:pt x="2006355" y="343849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43"/>
                  </a:lnTo>
                  <a:lnTo>
                    <a:pt x="1192911" y="410197"/>
                  </a:lnTo>
                  <a:lnTo>
                    <a:pt x="1205483" y="468985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7"/>
                  </a:lnTo>
                  <a:lnTo>
                    <a:pt x="641508" y="580685"/>
                  </a:lnTo>
                  <a:lnTo>
                    <a:pt x="640461" y="546531"/>
                  </a:lnTo>
                  <a:lnTo>
                    <a:pt x="641602" y="513320"/>
                  </a:lnTo>
                  <a:lnTo>
                    <a:pt x="650694" y="451255"/>
                  </a:lnTo>
                  <a:lnTo>
                    <a:pt x="668885" y="395280"/>
                  </a:lnTo>
                  <a:lnTo>
                    <a:pt x="696126" y="347080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2"/>
                  </a:lnTo>
                  <a:lnTo>
                    <a:pt x="189505" y="308443"/>
                  </a:lnTo>
                  <a:lnTo>
                    <a:pt x="176484" y="357706"/>
                  </a:lnTo>
                  <a:lnTo>
                    <a:pt x="169868" y="413361"/>
                  </a:lnTo>
                  <a:lnTo>
                    <a:pt x="169037" y="443534"/>
                  </a:lnTo>
                  <a:lnTo>
                    <a:pt x="169918" y="476336"/>
                  </a:lnTo>
                  <a:lnTo>
                    <a:pt x="176966" y="535124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41"/>
                  </a:lnTo>
                  <a:lnTo>
                    <a:pt x="5984" y="542363"/>
                  </a:lnTo>
                  <a:lnTo>
                    <a:pt x="1498" y="498607"/>
                  </a:lnTo>
                  <a:lnTo>
                    <a:pt x="0" y="451878"/>
                  </a:lnTo>
                  <a:lnTo>
                    <a:pt x="1641" y="404144"/>
                  </a:lnTo>
                  <a:lnTo>
                    <a:pt x="6556" y="359176"/>
                  </a:lnTo>
                  <a:lnTo>
                    <a:pt x="14733" y="316963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1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25"/>
                  </a:lnTo>
                  <a:lnTo>
                    <a:pt x="1297558" y="548309"/>
                  </a:lnTo>
                  <a:lnTo>
                    <a:pt x="1298511" y="513786"/>
                  </a:lnTo>
                  <a:lnTo>
                    <a:pt x="1306131" y="450088"/>
                  </a:lnTo>
                  <a:lnTo>
                    <a:pt x="1321278" y="393679"/>
                  </a:lnTo>
                  <a:lnTo>
                    <a:pt x="1343427" y="345463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389634"/>
            <a:ext cx="129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Login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1938273"/>
            <a:ext cx="48050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ask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 name.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1234-&gt;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Ahmed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5678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-&gt;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Youssef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1145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-&gt;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number,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Wrong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261228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93486" y="1905927"/>
            <a:ext cx="2936113" cy="42769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6821" y="2709151"/>
            <a:ext cx="2770378" cy="4150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42157" y="491108"/>
            <a:ext cx="2358390" cy="228600"/>
            <a:chOff x="3042157" y="491108"/>
            <a:chExt cx="2358390" cy="22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491" y="497458"/>
              <a:ext cx="2347722" cy="2165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089" y="518921"/>
              <a:ext cx="1378458" cy="200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2157" y="491108"/>
              <a:ext cx="896620" cy="22339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8145" y="502412"/>
            <a:ext cx="610108" cy="2169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4540" y="1430172"/>
            <a:ext cx="692912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34385">
              <a:lnSpc>
                <a:spcPct val="1501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1.case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constant</a:t>
            </a:r>
            <a:r>
              <a:rPr sz="16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must</a:t>
            </a:r>
            <a:r>
              <a:rPr sz="1600" b="1" i="1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</a:t>
            </a:r>
            <a:r>
              <a:rPr sz="1600" b="1" i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unique 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2.case constant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can’t</a:t>
            </a:r>
            <a:r>
              <a:rPr sz="1600" b="1" i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</a:t>
            </a:r>
            <a:r>
              <a:rPr sz="16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</a:t>
            </a:r>
            <a:r>
              <a:rPr sz="16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variable 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3.case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constant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integral</a:t>
            </a:r>
            <a:r>
              <a:rPr sz="1600" b="1" i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value </a:t>
            </a:r>
            <a:r>
              <a:rPr sz="1600" b="1" i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4.Only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default</a:t>
            </a:r>
            <a:r>
              <a:rPr sz="1600" dirty="0">
                <a:latin typeface="Arial MT"/>
                <a:cs typeface="Arial MT"/>
              </a:rPr>
              <a:t> is </a:t>
            </a:r>
            <a:r>
              <a:rPr sz="1600" spc="-5" dirty="0">
                <a:latin typeface="Arial MT"/>
                <a:cs typeface="Arial MT"/>
              </a:rPr>
              <a:t>allowed</a:t>
            </a:r>
            <a:endParaRPr sz="1600">
              <a:latin typeface="Arial MT"/>
              <a:cs typeface="Arial MT"/>
            </a:endParaRPr>
          </a:p>
          <a:p>
            <a:pPr marL="182245" indent="-170180">
              <a:lnSpc>
                <a:spcPct val="100000"/>
              </a:lnSpc>
              <a:spcBef>
                <a:spcPts val="960"/>
              </a:spcBef>
              <a:buSzPct val="93750"/>
              <a:buAutoNum type="arabicPeriod" startAt="5"/>
              <a:tabLst>
                <a:tab pos="182880" algn="l"/>
              </a:tabLst>
            </a:pPr>
            <a:r>
              <a:rPr sz="1600" spc="-5" dirty="0">
                <a:latin typeface="Arial MT"/>
                <a:cs typeface="Arial MT"/>
              </a:rPr>
              <a:t>default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label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Optional</a:t>
            </a:r>
            <a:endParaRPr sz="1600">
              <a:latin typeface="Arial MT"/>
              <a:cs typeface="Arial MT"/>
            </a:endParaRPr>
          </a:p>
          <a:p>
            <a:pPr marL="182245" indent="-170180">
              <a:lnSpc>
                <a:spcPct val="100000"/>
              </a:lnSpc>
              <a:spcBef>
                <a:spcPts val="960"/>
              </a:spcBef>
              <a:buSzPct val="93750"/>
              <a:buAutoNum type="arabicPeriod" startAt="5"/>
              <a:tabLst>
                <a:tab pos="182880" algn="l"/>
              </a:tabLst>
            </a:pPr>
            <a:r>
              <a:rPr sz="1600" spc="-5" dirty="0">
                <a:latin typeface="Arial MT"/>
                <a:cs typeface="Arial MT"/>
              </a:rPr>
              <a:t>default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placed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anywhere</a:t>
            </a:r>
            <a:r>
              <a:rPr sz="1600" b="1" i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</a:t>
            </a:r>
            <a:r>
              <a:rPr sz="1600" b="1" i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16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switch</a:t>
            </a:r>
            <a:endParaRPr sz="1600">
              <a:latin typeface="Arial"/>
              <a:cs typeface="Arial"/>
            </a:endParaRPr>
          </a:p>
          <a:p>
            <a:pPr marL="182245" indent="-170180" algn="just">
              <a:lnSpc>
                <a:spcPct val="100000"/>
              </a:lnSpc>
              <a:spcBef>
                <a:spcPts val="965"/>
              </a:spcBef>
              <a:buSzPct val="93750"/>
              <a:buAutoNum type="arabicPeriod" startAt="5"/>
              <a:tabLst>
                <a:tab pos="182880" algn="l"/>
              </a:tabLst>
            </a:pPr>
            <a:r>
              <a:rPr sz="1600" spc="-5" dirty="0">
                <a:latin typeface="Arial MT"/>
                <a:cs typeface="Arial MT"/>
              </a:rPr>
              <a:t>break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switch</a:t>
            </a:r>
            <a:endParaRPr sz="16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buSzPct val="93750"/>
              <a:buAutoNum type="arabicPeriod" startAt="5"/>
              <a:tabLst>
                <a:tab pos="182880" algn="l"/>
              </a:tabLst>
            </a:pPr>
            <a:r>
              <a:rPr sz="1600" dirty="0">
                <a:latin typeface="Arial MT"/>
                <a:cs typeface="Arial MT"/>
              </a:rPr>
              <a:t>if </a:t>
            </a:r>
            <a:r>
              <a:rPr sz="1600" spc="-5" dirty="0">
                <a:latin typeface="Arial MT"/>
                <a:cs typeface="Arial MT"/>
              </a:rPr>
              <a:t>the break </a:t>
            </a:r>
            <a:r>
              <a:rPr sz="1600" dirty="0">
                <a:latin typeface="Arial MT"/>
                <a:cs typeface="Arial MT"/>
              </a:rPr>
              <a:t>statement is </a:t>
            </a:r>
            <a:r>
              <a:rPr sz="1600" spc="-5" dirty="0">
                <a:latin typeface="Arial MT"/>
                <a:cs typeface="Arial MT"/>
              </a:rPr>
              <a:t>not exist, the all following code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5" dirty="0">
                <a:latin typeface="Arial MT"/>
                <a:cs typeface="Arial MT"/>
              </a:rPr>
              <a:t>be executed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until the end </a:t>
            </a:r>
            <a:r>
              <a:rPr sz="16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 </a:t>
            </a:r>
            <a:r>
              <a:rPr sz="16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switch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or </a:t>
            </a:r>
            <a:r>
              <a:rPr sz="16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until it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finds a break </a:t>
            </a:r>
            <a:r>
              <a:rPr sz="1600" dirty="0">
                <a:latin typeface="Arial MT"/>
                <a:cs typeface="Arial MT"/>
              </a:rPr>
              <a:t>statement </a:t>
            </a:r>
            <a:r>
              <a:rPr sz="1600" spc="-5" dirty="0">
                <a:latin typeface="Arial MT"/>
                <a:cs typeface="Arial MT"/>
              </a:rPr>
              <a:t>without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constant</a:t>
            </a:r>
            <a:endParaRPr sz="1600">
              <a:latin typeface="Arial MT"/>
              <a:cs typeface="Arial MT"/>
            </a:endParaRPr>
          </a:p>
          <a:p>
            <a:pPr marL="182245" indent="-170180" algn="just">
              <a:lnSpc>
                <a:spcPct val="100000"/>
              </a:lnSpc>
              <a:spcBef>
                <a:spcPts val="960"/>
              </a:spcBef>
              <a:buSzPct val="93750"/>
              <a:buAutoNum type="arabicPeriod" startAt="5"/>
              <a:tabLst>
                <a:tab pos="182880" algn="l"/>
              </a:tabLst>
            </a:pPr>
            <a:r>
              <a:rPr sz="1600" spc="-5" dirty="0">
                <a:latin typeface="Arial MT"/>
                <a:cs typeface="Arial MT"/>
              </a:rPr>
              <a:t>Nesting (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switch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within switch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</a:t>
            </a:r>
            <a:r>
              <a:rPr sz="1600" b="1" i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allowed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75" y="1586306"/>
            <a:ext cx="23145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i="1" u="none" spc="-75" dirty="0">
                <a:solidFill>
                  <a:srgbClr val="000000"/>
                </a:solidFill>
                <a:latin typeface="Arial"/>
                <a:cs typeface="Arial"/>
              </a:rPr>
              <a:t>Any </a:t>
            </a:r>
            <a:r>
              <a:rPr sz="6000" i="1" u="none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i="1" u="none" spc="-805" dirty="0">
                <a:solidFill>
                  <a:srgbClr val="000000"/>
                </a:solidFill>
                <a:latin typeface="Arial"/>
                <a:cs typeface="Arial"/>
              </a:rPr>
              <a:t>questio</a:t>
            </a:r>
            <a:r>
              <a:rPr sz="6000" i="1" u="none" spc="-96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6000" i="1" u="none" spc="-11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6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6000" u="none" spc="2480" dirty="0">
                <a:solidFill>
                  <a:srgbClr val="000000"/>
                </a:solidFill>
                <a:latin typeface="Microsoft Sans Serif"/>
                <a:cs typeface="Microsoft Sans Serif"/>
              </a:rPr>
              <a:t>…</a:t>
            </a:r>
            <a:r>
              <a:rPr sz="6000" u="none" spc="-6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6000" u="none" spc="-310" dirty="0">
                <a:solidFill>
                  <a:srgbClr val="000000"/>
                </a:solidFill>
                <a:latin typeface="Microsoft Sans Serif"/>
                <a:cs typeface="Microsoft Sans Serif"/>
              </a:rPr>
              <a:t>?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3" y="208786"/>
            <a:ext cx="8813291" cy="6595790"/>
            <a:chOff x="271273" y="208786"/>
            <a:chExt cx="8813291" cy="6595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3124200"/>
              <a:ext cx="4985893" cy="3505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8" y="6515100"/>
              <a:ext cx="8238744" cy="1234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799" y="65532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273" y="6652341"/>
              <a:ext cx="8761472" cy="1522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6705600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3876" y="208786"/>
              <a:ext cx="170688" cy="65623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98712" y="228600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8240" y="818387"/>
              <a:ext cx="123444" cy="58003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39200" y="838200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41851" y="491109"/>
              <a:ext cx="1848104" cy="2948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5940" y="1553717"/>
            <a:ext cx="47199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ask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-5" dirty="0">
                <a:latin typeface="Calibri"/>
                <a:cs typeface="Calibri"/>
              </a:rPr>
              <a:t> 10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numbers,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him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search </a:t>
            </a:r>
            <a:r>
              <a:rPr sz="1800" spc="-5" dirty="0">
                <a:latin typeface="Calibri"/>
                <a:cs typeface="Calibri"/>
              </a:rPr>
              <a:t>on it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10 numbers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found,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86400" y="1571625"/>
            <a:ext cx="3305175" cy="231457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37428" y="1096517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28516" y="491108"/>
            <a:ext cx="1877060" cy="295275"/>
            <a:chOff x="3628516" y="491108"/>
            <a:chExt cx="1877060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850" y="496442"/>
              <a:ext cx="1865884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516" y="491108"/>
              <a:ext cx="1632839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7776" y="538098"/>
              <a:ext cx="177292" cy="17576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4907" y="3123692"/>
            <a:ext cx="4985893" cy="35057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313434"/>
            <a:ext cx="64217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ask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spc="-20" dirty="0">
                <a:latin typeface="Calibri"/>
                <a:cs typeface="Calibri"/>
              </a:rPr>
              <a:t>ID,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spc="-10" dirty="0">
                <a:latin typeface="Calibri"/>
                <a:cs typeface="Calibri"/>
              </a:rPr>
              <a:t>password,</a:t>
            </a:r>
            <a:r>
              <a:rPr sz="1800" spc="-5" dirty="0">
                <a:latin typeface="Calibri"/>
                <a:cs typeface="Calibri"/>
              </a:rPr>
              <a:t> if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incorrect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Incorrect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Password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case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Incorrect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0040" y="491108"/>
            <a:ext cx="1863725" cy="2948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895600"/>
            <a:ext cx="4985893" cy="3505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401317"/>
            <a:ext cx="4328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1524025"/>
            <a:ext cx="2819400" cy="11533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7428" y="1096517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24200" y="1384851"/>
            <a:ext cx="416496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6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6600" dirty="0">
                <a:solidFill>
                  <a:srgbClr val="0070C0"/>
                </a:solidFill>
                <a:latin typeface="Calibri"/>
                <a:cs typeface="Calibri"/>
              </a:rPr>
              <a:t>Thank you</a:t>
            </a:r>
            <a:endParaRPr sz="6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2988" y="480313"/>
            <a:ext cx="2483485" cy="310515"/>
            <a:chOff x="3332988" y="480313"/>
            <a:chExt cx="2483485" cy="310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322" y="485774"/>
              <a:ext cx="2472436" cy="299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9864" y="491108"/>
              <a:ext cx="286004" cy="217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988" y="535304"/>
              <a:ext cx="581913" cy="1840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9103" y="491997"/>
              <a:ext cx="488823" cy="2204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0095" y="480313"/>
              <a:ext cx="618871" cy="3105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5244" y="529335"/>
              <a:ext cx="180848" cy="18072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1263" y="2052573"/>
            <a:ext cx="998029" cy="1079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03060" y="2089848"/>
            <a:ext cx="1014094" cy="108235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4994" y="1610613"/>
            <a:ext cx="675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u="none" spc="-1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1" i="1" u="none" spc="-10" dirty="0">
                <a:solidFill>
                  <a:srgbClr val="000000"/>
                </a:solidFill>
                <a:latin typeface="Calibri"/>
                <a:cs typeface="Calibri"/>
              </a:rPr>
              <a:t>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028" y="1610613"/>
            <a:ext cx="773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45" dirty="0">
                <a:latin typeface="Calibri"/>
                <a:cs typeface="Calibri"/>
              </a:rPr>
              <a:t>F</a:t>
            </a:r>
            <a:r>
              <a:rPr sz="2800" b="1" i="1" spc="-5" dirty="0">
                <a:latin typeface="Calibri"/>
                <a:cs typeface="Calibri"/>
              </a:rPr>
              <a:t>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2044" y="3306521"/>
            <a:ext cx="2892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 not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equals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zero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3209" y="330652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3694938"/>
            <a:ext cx="783844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100"/>
              </a:spcBef>
              <a:tabLst>
                <a:tab pos="1823720" algn="l"/>
              </a:tabLst>
            </a:pP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1	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  <a:p>
            <a:pPr marL="1079500">
              <a:lnSpc>
                <a:spcPct val="100000"/>
              </a:lnSpc>
              <a:tabLst>
                <a:tab pos="1804670" algn="l"/>
              </a:tabLst>
            </a:pP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1000	is</a:t>
            </a:r>
            <a:r>
              <a:rPr sz="18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  <a:p>
            <a:pPr marL="1079500">
              <a:lnSpc>
                <a:spcPct val="100000"/>
              </a:lnSpc>
              <a:tabLst>
                <a:tab pos="1788795" algn="l"/>
              </a:tabLst>
            </a:pP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-4	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  <a:p>
            <a:pPr marL="10795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18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FF0000"/>
                </a:solidFill>
                <a:latin typeface="Calibri"/>
                <a:cs typeface="Calibri"/>
              </a:rPr>
              <a:t>except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 is true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800" b="1" i="1" spc="-5" dirty="0">
                <a:latin typeface="Calibri"/>
                <a:cs typeface="Calibri"/>
              </a:rPr>
              <a:t>Note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compiler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choose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true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except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950210" y="491108"/>
            <a:ext cx="3248660" cy="314325"/>
            <a:chOff x="2950210" y="491108"/>
            <a:chExt cx="3248660" cy="314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5544" y="496442"/>
              <a:ext cx="3237484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2135" y="491108"/>
              <a:ext cx="286131" cy="217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6166" y="518921"/>
              <a:ext cx="1188339" cy="2861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0210" y="491108"/>
              <a:ext cx="1344802" cy="2282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7514" y="529335"/>
              <a:ext cx="180848" cy="18072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536698" y="987561"/>
            <a:ext cx="3005455" cy="1405255"/>
            <a:chOff x="5536698" y="987561"/>
            <a:chExt cx="3005455" cy="14052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6698" y="987561"/>
              <a:ext cx="3005316" cy="14051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62599" y="1071626"/>
              <a:ext cx="2895600" cy="1290955"/>
            </a:xfrm>
            <a:custGeom>
              <a:avLst/>
              <a:gdLst/>
              <a:ahLst/>
              <a:cxnLst/>
              <a:rect l="l" t="t" r="r" b="b"/>
              <a:pathLst>
                <a:path w="2895600" h="1290955">
                  <a:moveTo>
                    <a:pt x="0" y="215137"/>
                  </a:moveTo>
                  <a:lnTo>
                    <a:pt x="5679" y="165831"/>
                  </a:lnTo>
                  <a:lnTo>
                    <a:pt x="21857" y="120557"/>
                  </a:lnTo>
                  <a:lnTo>
                    <a:pt x="47246" y="80610"/>
                  </a:lnTo>
                  <a:lnTo>
                    <a:pt x="80557" y="47286"/>
                  </a:lnTo>
                  <a:lnTo>
                    <a:pt x="120501" y="21879"/>
                  </a:lnTo>
                  <a:lnTo>
                    <a:pt x="165791" y="5685"/>
                  </a:lnTo>
                  <a:lnTo>
                    <a:pt x="215137" y="0"/>
                  </a:lnTo>
                  <a:lnTo>
                    <a:pt x="2680461" y="0"/>
                  </a:lnTo>
                  <a:lnTo>
                    <a:pt x="2729808" y="5685"/>
                  </a:lnTo>
                  <a:lnTo>
                    <a:pt x="2775098" y="21879"/>
                  </a:lnTo>
                  <a:lnTo>
                    <a:pt x="2815042" y="47286"/>
                  </a:lnTo>
                  <a:lnTo>
                    <a:pt x="2848353" y="80610"/>
                  </a:lnTo>
                  <a:lnTo>
                    <a:pt x="2873742" y="120557"/>
                  </a:lnTo>
                  <a:lnTo>
                    <a:pt x="2889920" y="165831"/>
                  </a:lnTo>
                  <a:lnTo>
                    <a:pt x="2895600" y="215137"/>
                  </a:lnTo>
                  <a:lnTo>
                    <a:pt x="2895600" y="1075436"/>
                  </a:lnTo>
                  <a:lnTo>
                    <a:pt x="2889920" y="1124782"/>
                  </a:lnTo>
                  <a:lnTo>
                    <a:pt x="2873742" y="1170072"/>
                  </a:lnTo>
                  <a:lnTo>
                    <a:pt x="2848353" y="1210016"/>
                  </a:lnTo>
                  <a:lnTo>
                    <a:pt x="2815042" y="1243327"/>
                  </a:lnTo>
                  <a:lnTo>
                    <a:pt x="2775098" y="1268716"/>
                  </a:lnTo>
                  <a:lnTo>
                    <a:pt x="2729808" y="1284894"/>
                  </a:lnTo>
                  <a:lnTo>
                    <a:pt x="2680461" y="1290574"/>
                  </a:lnTo>
                  <a:lnTo>
                    <a:pt x="215137" y="1290574"/>
                  </a:lnTo>
                  <a:lnTo>
                    <a:pt x="165791" y="1284894"/>
                  </a:lnTo>
                  <a:lnTo>
                    <a:pt x="120501" y="1268716"/>
                  </a:lnTo>
                  <a:lnTo>
                    <a:pt x="80557" y="1243327"/>
                  </a:lnTo>
                  <a:lnTo>
                    <a:pt x="47246" y="1210016"/>
                  </a:lnTo>
                  <a:lnTo>
                    <a:pt x="21857" y="1170072"/>
                  </a:lnTo>
                  <a:lnTo>
                    <a:pt x="5679" y="1124782"/>
                  </a:lnTo>
                  <a:lnTo>
                    <a:pt x="0" y="1075436"/>
                  </a:lnTo>
                  <a:lnTo>
                    <a:pt x="0" y="2151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599" y="1113853"/>
              <a:ext cx="2309749" cy="117214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83540" y="1313434"/>
            <a:ext cx="482028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 </a:t>
            </a:r>
            <a:r>
              <a:rPr sz="1800" spc="-5" dirty="0">
                <a:latin typeface="Calibri"/>
                <a:cs typeface="Calibri"/>
              </a:rPr>
              <a:t> 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Than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2497" y="2624286"/>
            <a:ext cx="6537366" cy="4559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95749" y="3710940"/>
            <a:ext cx="6072958" cy="4797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21706" y="4756741"/>
            <a:ext cx="6117107" cy="5603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11658" y="5796383"/>
            <a:ext cx="6588065" cy="4976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950210" y="491108"/>
            <a:ext cx="3248660" cy="314325"/>
            <a:chOff x="2950210" y="491108"/>
            <a:chExt cx="3248660" cy="314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5544" y="496442"/>
              <a:ext cx="3237484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2135" y="491108"/>
              <a:ext cx="286131" cy="217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6166" y="518921"/>
              <a:ext cx="1188339" cy="2861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0210" y="491108"/>
              <a:ext cx="1344802" cy="2282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7514" y="529335"/>
              <a:ext cx="180848" cy="18072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536698" y="987561"/>
            <a:ext cx="3005455" cy="1405255"/>
            <a:chOff x="5536698" y="987561"/>
            <a:chExt cx="3005455" cy="14052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6698" y="987561"/>
              <a:ext cx="3005316" cy="14051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62599" y="1071626"/>
              <a:ext cx="2895600" cy="1290955"/>
            </a:xfrm>
            <a:custGeom>
              <a:avLst/>
              <a:gdLst/>
              <a:ahLst/>
              <a:cxnLst/>
              <a:rect l="l" t="t" r="r" b="b"/>
              <a:pathLst>
                <a:path w="2895600" h="1290955">
                  <a:moveTo>
                    <a:pt x="0" y="215137"/>
                  </a:moveTo>
                  <a:lnTo>
                    <a:pt x="5679" y="165831"/>
                  </a:lnTo>
                  <a:lnTo>
                    <a:pt x="21857" y="120557"/>
                  </a:lnTo>
                  <a:lnTo>
                    <a:pt x="47246" y="80610"/>
                  </a:lnTo>
                  <a:lnTo>
                    <a:pt x="80557" y="47286"/>
                  </a:lnTo>
                  <a:lnTo>
                    <a:pt x="120501" y="21879"/>
                  </a:lnTo>
                  <a:lnTo>
                    <a:pt x="165791" y="5685"/>
                  </a:lnTo>
                  <a:lnTo>
                    <a:pt x="215137" y="0"/>
                  </a:lnTo>
                  <a:lnTo>
                    <a:pt x="2680461" y="0"/>
                  </a:lnTo>
                  <a:lnTo>
                    <a:pt x="2729808" y="5685"/>
                  </a:lnTo>
                  <a:lnTo>
                    <a:pt x="2775098" y="21879"/>
                  </a:lnTo>
                  <a:lnTo>
                    <a:pt x="2815042" y="47286"/>
                  </a:lnTo>
                  <a:lnTo>
                    <a:pt x="2848353" y="80610"/>
                  </a:lnTo>
                  <a:lnTo>
                    <a:pt x="2873742" y="120557"/>
                  </a:lnTo>
                  <a:lnTo>
                    <a:pt x="2889920" y="165831"/>
                  </a:lnTo>
                  <a:lnTo>
                    <a:pt x="2895600" y="215137"/>
                  </a:lnTo>
                  <a:lnTo>
                    <a:pt x="2895600" y="1075436"/>
                  </a:lnTo>
                  <a:lnTo>
                    <a:pt x="2889920" y="1124782"/>
                  </a:lnTo>
                  <a:lnTo>
                    <a:pt x="2873742" y="1170072"/>
                  </a:lnTo>
                  <a:lnTo>
                    <a:pt x="2848353" y="1210016"/>
                  </a:lnTo>
                  <a:lnTo>
                    <a:pt x="2815042" y="1243327"/>
                  </a:lnTo>
                  <a:lnTo>
                    <a:pt x="2775098" y="1268716"/>
                  </a:lnTo>
                  <a:lnTo>
                    <a:pt x="2729808" y="1284894"/>
                  </a:lnTo>
                  <a:lnTo>
                    <a:pt x="2680461" y="1290574"/>
                  </a:lnTo>
                  <a:lnTo>
                    <a:pt x="215137" y="1290574"/>
                  </a:lnTo>
                  <a:lnTo>
                    <a:pt x="165791" y="1284894"/>
                  </a:lnTo>
                  <a:lnTo>
                    <a:pt x="120501" y="1268716"/>
                  </a:lnTo>
                  <a:lnTo>
                    <a:pt x="80557" y="1243327"/>
                  </a:lnTo>
                  <a:lnTo>
                    <a:pt x="47246" y="1210016"/>
                  </a:lnTo>
                  <a:lnTo>
                    <a:pt x="21857" y="1170072"/>
                  </a:lnTo>
                  <a:lnTo>
                    <a:pt x="5679" y="1124782"/>
                  </a:lnTo>
                  <a:lnTo>
                    <a:pt x="0" y="1075436"/>
                  </a:lnTo>
                  <a:lnTo>
                    <a:pt x="0" y="2151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599" y="1113853"/>
              <a:ext cx="2309749" cy="117214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83540" y="1313434"/>
            <a:ext cx="48202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 </a:t>
            </a:r>
            <a:r>
              <a:rPr sz="1800" spc="-5" dirty="0">
                <a:latin typeface="Calibri"/>
                <a:cs typeface="Calibri"/>
              </a:rPr>
              <a:t> 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5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Less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6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Less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Than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17748" y="2669069"/>
            <a:ext cx="5991741" cy="40898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5419" y="3738757"/>
            <a:ext cx="5992437" cy="378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12140" y="4895469"/>
            <a:ext cx="71507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Note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</a:t>
            </a:r>
            <a:r>
              <a:rPr sz="1800" spc="-5" dirty="0">
                <a:latin typeface="Calibri"/>
                <a:cs typeface="Calibri"/>
              </a:rPr>
              <a:t> value,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Note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zero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chosen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5" dirty="0">
                <a:latin typeface="Calibri"/>
                <a:cs typeface="Calibri"/>
              </a:rPr>
              <a:t>compiler,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164839" y="491108"/>
            <a:ext cx="2840990" cy="314325"/>
            <a:chOff x="3164839" y="491108"/>
            <a:chExt cx="2840990" cy="314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0173" y="496442"/>
              <a:ext cx="2830067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9475" y="491108"/>
              <a:ext cx="286004" cy="217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3506" y="518921"/>
              <a:ext cx="1188339" cy="2861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4839" y="491108"/>
              <a:ext cx="935990" cy="2948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854" y="529335"/>
              <a:ext cx="180721" cy="18072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83540" y="1313434"/>
            <a:ext cx="47752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5" dirty="0">
                <a:latin typeface="Calibri"/>
                <a:cs typeface="Calibri"/>
              </a:rPr>
              <a:t>operators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apply </a:t>
            </a:r>
            <a:r>
              <a:rPr sz="1800" spc="-10" dirty="0">
                <a:latin typeface="Calibri"/>
                <a:cs typeface="Calibri"/>
              </a:rPr>
              <a:t>logical operation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5" dirty="0">
                <a:latin typeface="Calibri"/>
                <a:cs typeface="Calibri"/>
              </a:rPr>
              <a:t>values, each value will be </a:t>
            </a:r>
            <a:r>
              <a:rPr sz="1800" spc="-10" dirty="0">
                <a:latin typeface="Calibri"/>
                <a:cs typeface="Calibri"/>
              </a:rPr>
              <a:t>considered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it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1-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Logical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782644"/>
            <a:ext cx="1244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2-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Logical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5154548"/>
            <a:ext cx="1315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3-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Logical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5821" y="2892389"/>
            <a:ext cx="5794448" cy="7138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4635" y="4223972"/>
            <a:ext cx="6720447" cy="88253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6694" y="5629507"/>
            <a:ext cx="5147619" cy="6659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76521" y="522477"/>
            <a:ext cx="809625" cy="196850"/>
            <a:chOff x="4176521" y="522477"/>
            <a:chExt cx="809625" cy="196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1855" y="528192"/>
              <a:ext cx="798830" cy="185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841" y="543432"/>
              <a:ext cx="154178" cy="1647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6521" y="522477"/>
              <a:ext cx="583819" cy="19646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359784"/>
            <a:ext cx="2176906" cy="304101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340" y="1237234"/>
            <a:ext cx="5707380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2700" marR="264096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print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 </a:t>
            </a:r>
            <a:r>
              <a:rPr sz="1800" spc="-5" dirty="0">
                <a:latin typeface="Calibri"/>
                <a:cs typeface="Calibri"/>
              </a:rPr>
              <a:t> value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true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GCC.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16729" y="1689341"/>
            <a:ext cx="4149598" cy="7452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723769" y="491108"/>
            <a:ext cx="3712210" cy="228600"/>
            <a:chOff x="2723769" y="491108"/>
            <a:chExt cx="3712210" cy="22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9103" y="496442"/>
              <a:ext cx="3701288" cy="217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7973" y="491108"/>
              <a:ext cx="286131" cy="217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769" y="491108"/>
              <a:ext cx="1514475" cy="226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157" y="518921"/>
              <a:ext cx="1497711" cy="200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4877" y="529335"/>
              <a:ext cx="180848" cy="18072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77822" y="1999234"/>
            <a:ext cx="64947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Conditional</a:t>
            </a:r>
            <a:r>
              <a:rPr sz="1800" b="1" i="1" spc="-10" dirty="0">
                <a:latin typeface="Calibri"/>
                <a:cs typeface="Calibri"/>
              </a:rPr>
              <a:t> statements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used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execute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some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code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under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certain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  <a:p>
            <a:pPr marL="12700" marR="2285365">
              <a:lnSpc>
                <a:spcPct val="200000"/>
              </a:lnSpc>
            </a:pPr>
            <a:r>
              <a:rPr sz="1800" b="1" i="1" dirty="0">
                <a:latin typeface="Calibri"/>
                <a:cs typeface="Calibri"/>
              </a:rPr>
              <a:t>C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defines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2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different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conditional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statements.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1-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2-</a:t>
            </a:r>
            <a:r>
              <a:rPr sz="1800" b="1" i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548ED4"/>
                </a:solidFill>
                <a:latin typeface="Calibri"/>
                <a:cs typeface="Calibri"/>
              </a:rPr>
              <a:t>switch</a:t>
            </a:r>
            <a:r>
              <a:rPr sz="1800" b="1" i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548ED4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4691" y="480313"/>
            <a:ext cx="2162175" cy="310515"/>
            <a:chOff x="3504691" y="480313"/>
            <a:chExt cx="2162175" cy="310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0025" y="485774"/>
              <a:ext cx="2151253" cy="299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0385" y="491108"/>
              <a:ext cx="286131" cy="217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4691" y="480313"/>
              <a:ext cx="1543050" cy="310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5891" y="529335"/>
              <a:ext cx="180721" cy="1807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2045970"/>
            <a:ext cx="729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5" dirty="0">
                <a:latin typeface="Calibri"/>
                <a:cs typeface="Calibri"/>
              </a:rPr>
              <a:t>S</a:t>
            </a:r>
            <a:r>
              <a:rPr sz="2000" b="1" i="1" spc="5" dirty="0">
                <a:latin typeface="Calibri"/>
                <a:cs typeface="Calibri"/>
              </a:rPr>
              <a:t>y</a:t>
            </a:r>
            <a:r>
              <a:rPr sz="2000" b="1" i="1" spc="-25" dirty="0">
                <a:latin typeface="Calibri"/>
                <a:cs typeface="Calibri"/>
              </a:rPr>
              <a:t>nt</a:t>
            </a:r>
            <a:r>
              <a:rPr sz="2000" b="1" i="1" dirty="0">
                <a:latin typeface="Calibri"/>
                <a:cs typeface="Calibri"/>
              </a:rPr>
              <a:t>ax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2791079"/>
            <a:ext cx="2057400" cy="1371600"/>
          </a:xfrm>
          <a:prstGeom prst="rect">
            <a:avLst/>
          </a:prstGeom>
          <a:ln w="76200">
            <a:solidFill>
              <a:srgbClr val="C3D59B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condition_1</a:t>
            </a:r>
            <a:r>
              <a:rPr sz="1800" dirty="0">
                <a:latin typeface="Calibri"/>
                <a:cs typeface="Calibri"/>
              </a:rPr>
              <a:t> 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01392" y="2106154"/>
            <a:ext cx="1551940" cy="1544320"/>
            <a:chOff x="6501392" y="2106154"/>
            <a:chExt cx="1551940" cy="15443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1392" y="2106154"/>
              <a:ext cx="1551414" cy="15438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53199" y="21336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900" y="0"/>
                  </a:moveTo>
                  <a:lnTo>
                    <a:pt x="0" y="723900"/>
                  </a:lnTo>
                  <a:lnTo>
                    <a:pt x="723900" y="1447800"/>
                  </a:lnTo>
                  <a:lnTo>
                    <a:pt x="1447800" y="7239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199" y="21336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723900" y="0"/>
                  </a:lnTo>
                  <a:lnTo>
                    <a:pt x="1447800" y="723900"/>
                  </a:lnTo>
                  <a:lnTo>
                    <a:pt x="723900" y="1447800"/>
                  </a:lnTo>
                  <a:lnTo>
                    <a:pt x="0" y="723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72833" y="2380615"/>
            <a:ext cx="11315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ondit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_1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29790" y="3770376"/>
            <a:ext cx="2237740" cy="565785"/>
            <a:chOff x="5129790" y="3770376"/>
            <a:chExt cx="2237740" cy="56578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9790" y="3778023"/>
              <a:ext cx="2237219" cy="486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5420" y="3770376"/>
              <a:ext cx="2014727" cy="5654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81600" y="3810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0701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2070100" y="381000"/>
                  </a:lnTo>
                  <a:lnTo>
                    <a:pt x="2094809" y="376007"/>
                  </a:lnTo>
                  <a:lnTo>
                    <a:pt x="2114994" y="362394"/>
                  </a:lnTo>
                  <a:lnTo>
                    <a:pt x="2128607" y="342209"/>
                  </a:lnTo>
                  <a:lnTo>
                    <a:pt x="2133600" y="317500"/>
                  </a:lnTo>
                  <a:lnTo>
                    <a:pt x="2133600" y="63500"/>
                  </a:lnTo>
                  <a:lnTo>
                    <a:pt x="2128607" y="38790"/>
                  </a:lnTo>
                  <a:lnTo>
                    <a:pt x="2114994" y="18605"/>
                  </a:lnTo>
                  <a:lnTo>
                    <a:pt x="2094809" y="4992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00" y="38100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2070100" y="0"/>
                  </a:lnTo>
                  <a:lnTo>
                    <a:pt x="2094809" y="4992"/>
                  </a:lnTo>
                  <a:lnTo>
                    <a:pt x="2114994" y="18605"/>
                  </a:lnTo>
                  <a:lnTo>
                    <a:pt x="2128607" y="38790"/>
                  </a:lnTo>
                  <a:lnTo>
                    <a:pt x="2133600" y="63500"/>
                  </a:lnTo>
                  <a:lnTo>
                    <a:pt x="2133600" y="317500"/>
                  </a:lnTo>
                  <a:lnTo>
                    <a:pt x="2128607" y="342209"/>
                  </a:lnTo>
                  <a:lnTo>
                    <a:pt x="2114994" y="362394"/>
                  </a:lnTo>
                  <a:lnTo>
                    <a:pt x="2094809" y="376007"/>
                  </a:lnTo>
                  <a:lnTo>
                    <a:pt x="2070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33821" y="3836289"/>
            <a:ext cx="162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Action_1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9800" y="2814637"/>
            <a:ext cx="609600" cy="995680"/>
            <a:chOff x="6019800" y="2814637"/>
            <a:chExt cx="609600" cy="995680"/>
          </a:xfrm>
        </p:grpSpPr>
        <p:sp>
          <p:nvSpPr>
            <p:cNvPr id="21" name="object 21"/>
            <p:cNvSpPr/>
            <p:nvPr/>
          </p:nvSpPr>
          <p:spPr>
            <a:xfrm>
              <a:off x="6248400" y="28194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96711" y="2819400"/>
              <a:ext cx="103505" cy="990600"/>
            </a:xfrm>
            <a:custGeom>
              <a:avLst/>
              <a:gdLst/>
              <a:ahLst/>
              <a:cxnLst/>
              <a:rect l="l" t="t" r="r" b="b"/>
              <a:pathLst>
                <a:path w="103504" h="990600">
                  <a:moveTo>
                    <a:pt x="7112" y="894588"/>
                  </a:moveTo>
                  <a:lnTo>
                    <a:pt x="1015" y="898144"/>
                  </a:lnTo>
                  <a:lnTo>
                    <a:pt x="0" y="901954"/>
                  </a:lnTo>
                  <a:lnTo>
                    <a:pt x="51688" y="990600"/>
                  </a:lnTo>
                  <a:lnTo>
                    <a:pt x="59020" y="978026"/>
                  </a:lnTo>
                  <a:lnTo>
                    <a:pt x="45338" y="978026"/>
                  </a:lnTo>
                  <a:lnTo>
                    <a:pt x="45338" y="954604"/>
                  </a:lnTo>
                  <a:lnTo>
                    <a:pt x="10922" y="895604"/>
                  </a:lnTo>
                  <a:lnTo>
                    <a:pt x="7112" y="894588"/>
                  </a:lnTo>
                  <a:close/>
                </a:path>
                <a:path w="103504" h="990600">
                  <a:moveTo>
                    <a:pt x="45338" y="954604"/>
                  </a:moveTo>
                  <a:lnTo>
                    <a:pt x="45338" y="978026"/>
                  </a:lnTo>
                  <a:lnTo>
                    <a:pt x="58038" y="978026"/>
                  </a:lnTo>
                  <a:lnTo>
                    <a:pt x="58038" y="974851"/>
                  </a:lnTo>
                  <a:lnTo>
                    <a:pt x="46227" y="974851"/>
                  </a:lnTo>
                  <a:lnTo>
                    <a:pt x="51688" y="965490"/>
                  </a:lnTo>
                  <a:lnTo>
                    <a:pt x="45338" y="954604"/>
                  </a:lnTo>
                  <a:close/>
                </a:path>
                <a:path w="103504" h="990600">
                  <a:moveTo>
                    <a:pt x="96265" y="894588"/>
                  </a:moveTo>
                  <a:lnTo>
                    <a:pt x="92455" y="895604"/>
                  </a:lnTo>
                  <a:lnTo>
                    <a:pt x="58038" y="954604"/>
                  </a:lnTo>
                  <a:lnTo>
                    <a:pt x="58038" y="978026"/>
                  </a:lnTo>
                  <a:lnTo>
                    <a:pt x="59020" y="978026"/>
                  </a:lnTo>
                  <a:lnTo>
                    <a:pt x="103377" y="901954"/>
                  </a:lnTo>
                  <a:lnTo>
                    <a:pt x="102362" y="898144"/>
                  </a:lnTo>
                  <a:lnTo>
                    <a:pt x="96265" y="894588"/>
                  </a:lnTo>
                  <a:close/>
                </a:path>
                <a:path w="103504" h="990600">
                  <a:moveTo>
                    <a:pt x="51688" y="965490"/>
                  </a:moveTo>
                  <a:lnTo>
                    <a:pt x="46227" y="974851"/>
                  </a:lnTo>
                  <a:lnTo>
                    <a:pt x="57150" y="974851"/>
                  </a:lnTo>
                  <a:lnTo>
                    <a:pt x="51688" y="965490"/>
                  </a:lnTo>
                  <a:close/>
                </a:path>
                <a:path w="103504" h="990600">
                  <a:moveTo>
                    <a:pt x="58038" y="954604"/>
                  </a:moveTo>
                  <a:lnTo>
                    <a:pt x="51688" y="965490"/>
                  </a:lnTo>
                  <a:lnTo>
                    <a:pt x="57150" y="974851"/>
                  </a:lnTo>
                  <a:lnTo>
                    <a:pt x="58038" y="974851"/>
                  </a:lnTo>
                  <a:lnTo>
                    <a:pt x="58038" y="954604"/>
                  </a:lnTo>
                  <a:close/>
                </a:path>
                <a:path w="103504" h="990600">
                  <a:moveTo>
                    <a:pt x="58038" y="0"/>
                  </a:moveTo>
                  <a:lnTo>
                    <a:pt x="45338" y="0"/>
                  </a:lnTo>
                  <a:lnTo>
                    <a:pt x="45338" y="954604"/>
                  </a:lnTo>
                  <a:lnTo>
                    <a:pt x="51688" y="965490"/>
                  </a:lnTo>
                  <a:lnTo>
                    <a:pt x="58038" y="9546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9800" y="3047987"/>
              <a:ext cx="609600" cy="369570"/>
            </a:xfrm>
            <a:custGeom>
              <a:avLst/>
              <a:gdLst/>
              <a:ahLst/>
              <a:cxnLst/>
              <a:rect l="l" t="t" r="r" b="b"/>
              <a:pathLst>
                <a:path w="609600" h="369570">
                  <a:moveTo>
                    <a:pt x="6096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09600" y="36932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99428" y="3066415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1600" y="914425"/>
            <a:ext cx="2335530" cy="339090"/>
          </a:xfrm>
          <a:prstGeom prst="rect">
            <a:avLst/>
          </a:prstGeom>
          <a:solidFill>
            <a:srgbClr val="F9C090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600" b="1" i="1" spc="-10" dirty="0">
                <a:latin typeface="Calibri"/>
                <a:cs typeface="Calibri"/>
              </a:rPr>
              <a:t>Case_1</a:t>
            </a:r>
            <a:r>
              <a:rPr sz="1600" b="1" i="1" spc="1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:</a:t>
            </a:r>
            <a:r>
              <a:rPr sz="1600" b="1" i="1" spc="-10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Only if </a:t>
            </a:r>
            <a:r>
              <a:rPr sz="1600" b="1" i="1" spc="-10" dirty="0">
                <a:latin typeface="Calibri"/>
                <a:cs typeface="Calibri"/>
              </a:rPr>
              <a:t>condition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1317</Words>
  <Application>Microsoft Office PowerPoint</Application>
  <PresentationFormat>On-screen Show (4:3)</PresentationFormat>
  <Paragraphs>293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MT</vt:lpstr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True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</vt:lpstr>
      <vt:lpstr>Expected Output</vt:lpstr>
      <vt:lpstr>Syntax</vt:lpstr>
      <vt:lpstr>Syntax</vt:lpstr>
      <vt:lpstr>Expected Output</vt:lpstr>
      <vt:lpstr>Syntax</vt:lpstr>
      <vt:lpstr>Expected Output</vt:lpstr>
      <vt:lpstr>PowerPoint Presentation</vt:lpstr>
      <vt:lpstr>PowerPoint Presentation</vt:lpstr>
      <vt:lpstr>What will be the output of the following code … ?</vt:lpstr>
      <vt:lpstr>What will be the output of the following code … ?</vt:lpstr>
      <vt:lpstr>What will be the output of the following code … ?</vt:lpstr>
      <vt:lpstr>Switch statement is a  control statement that</vt:lpstr>
      <vt:lpstr>Expected Output</vt:lpstr>
      <vt:lpstr>PowerPoint Presentation</vt:lpstr>
      <vt:lpstr>Any  questions … ?</vt:lpstr>
      <vt:lpstr>Expected Output</vt:lpstr>
      <vt:lpstr>PowerPoint Presentation</vt:lpstr>
      <vt:lpstr>Expected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aylotfy</cp:lastModifiedBy>
  <cp:revision>3</cp:revision>
  <dcterms:created xsi:type="dcterms:W3CDTF">2024-10-14T15:38:00Z</dcterms:created>
  <dcterms:modified xsi:type="dcterms:W3CDTF">2024-10-14T15:45:55Z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2024-10-14T00:00:00Z</vt:filetime>
  </property>
</Properties>
</file>