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73" y="6652341"/>
            <a:ext cx="8761472" cy="15223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799" y="6724072"/>
            <a:ext cx="8694420" cy="0"/>
          </a:xfrm>
          <a:custGeom>
            <a:avLst/>
            <a:gdLst/>
            <a:ahLst/>
            <a:cxnLst/>
            <a:rect l="l" t="t" r="r" b="b"/>
            <a:pathLst>
              <a:path w="8694420">
                <a:moveTo>
                  <a:pt x="0" y="0"/>
                </a:moveTo>
                <a:lnTo>
                  <a:pt x="8693912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3876" y="208786"/>
            <a:ext cx="170688" cy="656234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998712" y="210126"/>
            <a:ext cx="0" cy="6477000"/>
          </a:xfrm>
          <a:custGeom>
            <a:avLst/>
            <a:gdLst/>
            <a:ahLst/>
            <a:cxnLst/>
            <a:rect l="l" t="t" r="r" b="b"/>
            <a:pathLst>
              <a:path h="6477000">
                <a:moveTo>
                  <a:pt x="0" y="6477000"/>
                </a:moveTo>
                <a:lnTo>
                  <a:pt x="0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73" y="6652341"/>
            <a:ext cx="8761472" cy="15223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799" y="6724072"/>
            <a:ext cx="8694420" cy="0"/>
          </a:xfrm>
          <a:custGeom>
            <a:avLst/>
            <a:gdLst/>
            <a:ahLst/>
            <a:cxnLst/>
            <a:rect l="l" t="t" r="r" b="b"/>
            <a:pathLst>
              <a:path w="8694420">
                <a:moveTo>
                  <a:pt x="0" y="0"/>
                </a:moveTo>
                <a:lnTo>
                  <a:pt x="8693912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3876" y="208786"/>
            <a:ext cx="170688" cy="656234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998712" y="210127"/>
            <a:ext cx="0" cy="6477000"/>
          </a:xfrm>
          <a:custGeom>
            <a:avLst/>
            <a:gdLst/>
            <a:ahLst/>
            <a:cxnLst/>
            <a:rect l="l" t="t" r="r" b="b"/>
            <a:pathLst>
              <a:path h="6477000">
                <a:moveTo>
                  <a:pt x="0" y="6477000"/>
                </a:moveTo>
                <a:lnTo>
                  <a:pt x="0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55999" y="534670"/>
            <a:ext cx="1031875" cy="265049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46854" y="529336"/>
            <a:ext cx="546354" cy="275717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50665" y="532130"/>
            <a:ext cx="414401" cy="190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73" y="6652341"/>
            <a:ext cx="8761472" cy="15223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799" y="6724071"/>
            <a:ext cx="8694420" cy="0"/>
          </a:xfrm>
          <a:custGeom>
            <a:avLst/>
            <a:gdLst/>
            <a:ahLst/>
            <a:cxnLst/>
            <a:rect l="l" t="t" r="r" b="b"/>
            <a:pathLst>
              <a:path w="8694420">
                <a:moveTo>
                  <a:pt x="0" y="0"/>
                </a:moveTo>
                <a:lnTo>
                  <a:pt x="8693912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3876" y="208786"/>
            <a:ext cx="170688" cy="656234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998712" y="210126"/>
            <a:ext cx="0" cy="6477000"/>
          </a:xfrm>
          <a:custGeom>
            <a:avLst/>
            <a:gdLst/>
            <a:ahLst/>
            <a:cxnLst/>
            <a:rect l="l" t="t" r="r" b="b"/>
            <a:pathLst>
              <a:path h="6477000">
                <a:moveTo>
                  <a:pt x="0" y="6477000"/>
                </a:moveTo>
                <a:lnTo>
                  <a:pt x="0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4036" y="497586"/>
            <a:ext cx="1351661" cy="216408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5005832" y="670941"/>
            <a:ext cx="189865" cy="32384"/>
          </a:xfrm>
          <a:custGeom>
            <a:avLst/>
            <a:gdLst/>
            <a:ahLst/>
            <a:cxnLst/>
            <a:rect l="l" t="t" r="r" b="b"/>
            <a:pathLst>
              <a:path w="189864" h="32384">
                <a:moveTo>
                  <a:pt x="170433" y="0"/>
                </a:moveTo>
                <a:lnTo>
                  <a:pt x="174878" y="1270"/>
                </a:lnTo>
                <a:lnTo>
                  <a:pt x="175513" y="1397"/>
                </a:lnTo>
                <a:lnTo>
                  <a:pt x="176783" y="1524"/>
                </a:lnTo>
                <a:lnTo>
                  <a:pt x="178053" y="1650"/>
                </a:lnTo>
                <a:lnTo>
                  <a:pt x="179704" y="2667"/>
                </a:lnTo>
                <a:lnTo>
                  <a:pt x="181863" y="4572"/>
                </a:lnTo>
                <a:lnTo>
                  <a:pt x="183895" y="6350"/>
                </a:lnTo>
                <a:lnTo>
                  <a:pt x="185673" y="7238"/>
                </a:lnTo>
                <a:lnTo>
                  <a:pt x="187070" y="7112"/>
                </a:lnTo>
                <a:lnTo>
                  <a:pt x="189864" y="15748"/>
                </a:lnTo>
                <a:lnTo>
                  <a:pt x="188975" y="16763"/>
                </a:lnTo>
                <a:lnTo>
                  <a:pt x="189610" y="20574"/>
                </a:lnTo>
                <a:lnTo>
                  <a:pt x="188087" y="21717"/>
                </a:lnTo>
                <a:lnTo>
                  <a:pt x="188087" y="24892"/>
                </a:lnTo>
                <a:lnTo>
                  <a:pt x="185927" y="25273"/>
                </a:lnTo>
                <a:lnTo>
                  <a:pt x="183514" y="27050"/>
                </a:lnTo>
                <a:lnTo>
                  <a:pt x="180847" y="30353"/>
                </a:lnTo>
                <a:lnTo>
                  <a:pt x="178053" y="30480"/>
                </a:lnTo>
                <a:lnTo>
                  <a:pt x="175640" y="30861"/>
                </a:lnTo>
                <a:lnTo>
                  <a:pt x="173481" y="31496"/>
                </a:lnTo>
                <a:lnTo>
                  <a:pt x="172084" y="31876"/>
                </a:lnTo>
                <a:lnTo>
                  <a:pt x="169544" y="31876"/>
                </a:lnTo>
                <a:lnTo>
                  <a:pt x="168147" y="31496"/>
                </a:lnTo>
                <a:lnTo>
                  <a:pt x="167893" y="30607"/>
                </a:lnTo>
                <a:lnTo>
                  <a:pt x="167639" y="29718"/>
                </a:lnTo>
                <a:lnTo>
                  <a:pt x="167766" y="29337"/>
                </a:lnTo>
                <a:lnTo>
                  <a:pt x="168528" y="29337"/>
                </a:lnTo>
                <a:lnTo>
                  <a:pt x="164591" y="29337"/>
                </a:lnTo>
                <a:lnTo>
                  <a:pt x="164591" y="28956"/>
                </a:lnTo>
                <a:lnTo>
                  <a:pt x="164718" y="28701"/>
                </a:lnTo>
                <a:lnTo>
                  <a:pt x="165100" y="28575"/>
                </a:lnTo>
                <a:lnTo>
                  <a:pt x="164718" y="28575"/>
                </a:lnTo>
                <a:lnTo>
                  <a:pt x="164337" y="28701"/>
                </a:lnTo>
                <a:lnTo>
                  <a:pt x="163956" y="28701"/>
                </a:lnTo>
                <a:lnTo>
                  <a:pt x="163067" y="27178"/>
                </a:lnTo>
                <a:lnTo>
                  <a:pt x="161162" y="26543"/>
                </a:lnTo>
                <a:lnTo>
                  <a:pt x="161670" y="23495"/>
                </a:lnTo>
                <a:lnTo>
                  <a:pt x="160527" y="22351"/>
                </a:lnTo>
                <a:lnTo>
                  <a:pt x="161162" y="21717"/>
                </a:lnTo>
                <a:lnTo>
                  <a:pt x="159257" y="21462"/>
                </a:lnTo>
                <a:lnTo>
                  <a:pt x="159257" y="11430"/>
                </a:lnTo>
                <a:lnTo>
                  <a:pt x="159257" y="9144"/>
                </a:lnTo>
                <a:lnTo>
                  <a:pt x="160527" y="7238"/>
                </a:lnTo>
                <a:lnTo>
                  <a:pt x="162940" y="5842"/>
                </a:lnTo>
                <a:lnTo>
                  <a:pt x="165480" y="4318"/>
                </a:lnTo>
                <a:lnTo>
                  <a:pt x="166877" y="3048"/>
                </a:lnTo>
                <a:lnTo>
                  <a:pt x="167258" y="2032"/>
                </a:lnTo>
                <a:lnTo>
                  <a:pt x="170433" y="0"/>
                </a:lnTo>
                <a:close/>
              </a:path>
              <a:path w="189864" h="32384">
                <a:moveTo>
                  <a:pt x="91058" y="0"/>
                </a:moveTo>
                <a:lnTo>
                  <a:pt x="94233" y="1016"/>
                </a:lnTo>
                <a:lnTo>
                  <a:pt x="96519" y="1270"/>
                </a:lnTo>
                <a:lnTo>
                  <a:pt x="98170" y="1778"/>
                </a:lnTo>
                <a:lnTo>
                  <a:pt x="103631" y="5714"/>
                </a:lnTo>
                <a:lnTo>
                  <a:pt x="105282" y="6858"/>
                </a:lnTo>
                <a:lnTo>
                  <a:pt x="107568" y="8128"/>
                </a:lnTo>
                <a:lnTo>
                  <a:pt x="110489" y="16001"/>
                </a:lnTo>
                <a:lnTo>
                  <a:pt x="109092" y="17272"/>
                </a:lnTo>
                <a:lnTo>
                  <a:pt x="109727" y="20574"/>
                </a:lnTo>
                <a:lnTo>
                  <a:pt x="108330" y="21717"/>
                </a:lnTo>
                <a:lnTo>
                  <a:pt x="108330" y="24892"/>
                </a:lnTo>
                <a:lnTo>
                  <a:pt x="106171" y="25273"/>
                </a:lnTo>
                <a:lnTo>
                  <a:pt x="103885" y="27050"/>
                </a:lnTo>
                <a:lnTo>
                  <a:pt x="101472" y="30353"/>
                </a:lnTo>
                <a:lnTo>
                  <a:pt x="98170" y="30607"/>
                </a:lnTo>
                <a:lnTo>
                  <a:pt x="95122" y="31114"/>
                </a:lnTo>
                <a:lnTo>
                  <a:pt x="92328" y="31876"/>
                </a:lnTo>
                <a:lnTo>
                  <a:pt x="90042" y="31623"/>
                </a:lnTo>
                <a:lnTo>
                  <a:pt x="88645" y="31114"/>
                </a:lnTo>
                <a:lnTo>
                  <a:pt x="88391" y="30480"/>
                </a:lnTo>
                <a:lnTo>
                  <a:pt x="88137" y="29718"/>
                </a:lnTo>
                <a:lnTo>
                  <a:pt x="88264" y="29337"/>
                </a:lnTo>
                <a:lnTo>
                  <a:pt x="89153" y="29337"/>
                </a:lnTo>
                <a:lnTo>
                  <a:pt x="85216" y="29337"/>
                </a:lnTo>
                <a:lnTo>
                  <a:pt x="85725" y="28575"/>
                </a:lnTo>
                <a:lnTo>
                  <a:pt x="85343" y="28575"/>
                </a:lnTo>
                <a:lnTo>
                  <a:pt x="84962" y="28701"/>
                </a:lnTo>
                <a:lnTo>
                  <a:pt x="84454" y="28701"/>
                </a:lnTo>
                <a:lnTo>
                  <a:pt x="83565" y="27178"/>
                </a:lnTo>
                <a:lnTo>
                  <a:pt x="81533" y="26670"/>
                </a:lnTo>
                <a:lnTo>
                  <a:pt x="81914" y="23749"/>
                </a:lnTo>
                <a:lnTo>
                  <a:pt x="80771" y="22098"/>
                </a:lnTo>
                <a:lnTo>
                  <a:pt x="81533" y="21462"/>
                </a:lnTo>
                <a:lnTo>
                  <a:pt x="79882" y="21336"/>
                </a:lnTo>
                <a:lnTo>
                  <a:pt x="79882" y="11430"/>
                </a:lnTo>
                <a:lnTo>
                  <a:pt x="79882" y="9144"/>
                </a:lnTo>
                <a:lnTo>
                  <a:pt x="81025" y="7366"/>
                </a:lnTo>
                <a:lnTo>
                  <a:pt x="83565" y="5842"/>
                </a:lnTo>
                <a:lnTo>
                  <a:pt x="85978" y="4445"/>
                </a:lnTo>
                <a:lnTo>
                  <a:pt x="87375" y="3175"/>
                </a:lnTo>
                <a:lnTo>
                  <a:pt x="87756" y="2032"/>
                </a:lnTo>
                <a:lnTo>
                  <a:pt x="91058" y="0"/>
                </a:lnTo>
                <a:close/>
              </a:path>
              <a:path w="189864" h="32384">
                <a:moveTo>
                  <a:pt x="11556" y="0"/>
                </a:moveTo>
                <a:lnTo>
                  <a:pt x="14350" y="1016"/>
                </a:lnTo>
                <a:lnTo>
                  <a:pt x="16509" y="1524"/>
                </a:lnTo>
                <a:lnTo>
                  <a:pt x="17906" y="1524"/>
                </a:lnTo>
                <a:lnTo>
                  <a:pt x="20319" y="2539"/>
                </a:lnTo>
                <a:lnTo>
                  <a:pt x="21970" y="3683"/>
                </a:lnTo>
                <a:lnTo>
                  <a:pt x="22987" y="4699"/>
                </a:lnTo>
                <a:lnTo>
                  <a:pt x="24002" y="5842"/>
                </a:lnTo>
                <a:lnTo>
                  <a:pt x="25653" y="6858"/>
                </a:lnTo>
                <a:lnTo>
                  <a:pt x="28066" y="8000"/>
                </a:lnTo>
                <a:lnTo>
                  <a:pt x="30606" y="15748"/>
                </a:lnTo>
                <a:lnTo>
                  <a:pt x="29717" y="16763"/>
                </a:lnTo>
                <a:lnTo>
                  <a:pt x="30352" y="20700"/>
                </a:lnTo>
                <a:lnTo>
                  <a:pt x="28701" y="21844"/>
                </a:lnTo>
                <a:lnTo>
                  <a:pt x="28701" y="24892"/>
                </a:lnTo>
                <a:lnTo>
                  <a:pt x="26796" y="25273"/>
                </a:lnTo>
                <a:lnTo>
                  <a:pt x="24383" y="27050"/>
                </a:lnTo>
                <a:lnTo>
                  <a:pt x="21716" y="30353"/>
                </a:lnTo>
                <a:lnTo>
                  <a:pt x="18287" y="30607"/>
                </a:lnTo>
                <a:lnTo>
                  <a:pt x="15239" y="31114"/>
                </a:lnTo>
                <a:lnTo>
                  <a:pt x="12445" y="31876"/>
                </a:lnTo>
                <a:lnTo>
                  <a:pt x="10159" y="31623"/>
                </a:lnTo>
                <a:lnTo>
                  <a:pt x="8889" y="31114"/>
                </a:lnTo>
                <a:lnTo>
                  <a:pt x="8508" y="30480"/>
                </a:lnTo>
                <a:lnTo>
                  <a:pt x="8254" y="29718"/>
                </a:lnTo>
                <a:lnTo>
                  <a:pt x="8508" y="29337"/>
                </a:lnTo>
                <a:lnTo>
                  <a:pt x="9270" y="29337"/>
                </a:lnTo>
                <a:lnTo>
                  <a:pt x="5460" y="29337"/>
                </a:lnTo>
                <a:lnTo>
                  <a:pt x="5460" y="28956"/>
                </a:lnTo>
                <a:lnTo>
                  <a:pt x="5587" y="28701"/>
                </a:lnTo>
                <a:lnTo>
                  <a:pt x="5841" y="28575"/>
                </a:lnTo>
                <a:lnTo>
                  <a:pt x="4190" y="27178"/>
                </a:lnTo>
                <a:lnTo>
                  <a:pt x="2031" y="26543"/>
                </a:lnTo>
                <a:lnTo>
                  <a:pt x="2412" y="23749"/>
                </a:lnTo>
                <a:lnTo>
                  <a:pt x="1142" y="22098"/>
                </a:lnTo>
                <a:lnTo>
                  <a:pt x="2031" y="21717"/>
                </a:lnTo>
                <a:lnTo>
                  <a:pt x="0" y="21462"/>
                </a:lnTo>
                <a:lnTo>
                  <a:pt x="0" y="11430"/>
                </a:lnTo>
                <a:lnTo>
                  <a:pt x="0" y="9144"/>
                </a:lnTo>
                <a:lnTo>
                  <a:pt x="1269" y="7238"/>
                </a:lnTo>
                <a:lnTo>
                  <a:pt x="3809" y="5842"/>
                </a:lnTo>
                <a:lnTo>
                  <a:pt x="6350" y="4445"/>
                </a:lnTo>
                <a:lnTo>
                  <a:pt x="7746" y="3175"/>
                </a:lnTo>
                <a:lnTo>
                  <a:pt x="8127" y="2032"/>
                </a:lnTo>
                <a:lnTo>
                  <a:pt x="11556" y="0"/>
                </a:lnTo>
                <a:close/>
              </a:path>
            </a:pathLst>
          </a:custGeom>
          <a:ln w="10668">
            <a:solidFill>
              <a:srgbClr val="457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3913" y="491998"/>
            <a:ext cx="510667" cy="220472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38702" y="502412"/>
            <a:ext cx="449326" cy="216916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8200" y="1981200"/>
            <a:ext cx="7239000" cy="44157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g object 18"/>
          <p:cNvPicPr/>
          <p:nvPr userDrawn="1"/>
        </p:nvPicPr>
        <p:blipFill>
          <a:blip r:embed="rId7" cstate="print"/>
          <a:stretch>
            <a:fillRect/>
          </a:stretch>
        </p:blipFill>
        <p:spPr>
          <a:xfrm>
            <a:off x="266191" y="6651660"/>
            <a:ext cx="8761472" cy="152235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13876" y="208786"/>
            <a:ext cx="170688" cy="656234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998712" y="210126"/>
            <a:ext cx="0" cy="6477000"/>
          </a:xfrm>
          <a:custGeom>
            <a:avLst/>
            <a:gdLst/>
            <a:ahLst/>
            <a:cxnLst/>
            <a:rect l="l" t="t" r="r" b="b"/>
            <a:pathLst>
              <a:path h="6477000">
                <a:moveTo>
                  <a:pt x="0" y="6477000"/>
                </a:moveTo>
                <a:lnTo>
                  <a:pt x="0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4626" y="1096517"/>
            <a:ext cx="4714747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191" y="1313434"/>
            <a:ext cx="8611616" cy="2494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76.png"/><Relationship Id="rId7" Type="http://schemas.openxmlformats.org/officeDocument/2006/relationships/image" Target="../media/image36.png"/><Relationship Id="rId12" Type="http://schemas.openxmlformats.org/officeDocument/2006/relationships/image" Target="../media/image78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77.png"/><Relationship Id="rId9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80.png"/><Relationship Id="rId7" Type="http://schemas.openxmlformats.org/officeDocument/2006/relationships/image" Target="../media/image84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90.png"/><Relationship Id="rId7" Type="http://schemas.openxmlformats.org/officeDocument/2006/relationships/image" Target="../media/image93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5" Type="http://schemas.openxmlformats.org/officeDocument/2006/relationships/image" Target="../media/image87.png"/><Relationship Id="rId4" Type="http://schemas.openxmlformats.org/officeDocument/2006/relationships/image" Target="../media/image9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3.png"/><Relationship Id="rId7" Type="http://schemas.openxmlformats.org/officeDocument/2006/relationships/image" Target="../media/image3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11" Type="http://schemas.openxmlformats.org/officeDocument/2006/relationships/image" Target="../media/image44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6.png"/><Relationship Id="rId7" Type="http://schemas.openxmlformats.org/officeDocument/2006/relationships/image" Target="../media/image49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34.png"/><Relationship Id="rId9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2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1.png"/><Relationship Id="rId7" Type="http://schemas.openxmlformats.org/officeDocument/2006/relationships/image" Target="../media/image36.png"/><Relationship Id="rId12" Type="http://schemas.openxmlformats.org/officeDocument/2006/relationships/image" Target="../media/image6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62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5.png"/><Relationship Id="rId7" Type="http://schemas.openxmlformats.org/officeDocument/2006/relationships/image" Target="../media/image36.png"/><Relationship Id="rId12" Type="http://schemas.openxmlformats.org/officeDocument/2006/relationships/image" Target="../media/image67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66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613530" y="3361563"/>
            <a:ext cx="2070735" cy="295275"/>
            <a:chOff x="3613530" y="3361563"/>
            <a:chExt cx="207073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8864" y="3366897"/>
              <a:ext cx="2059686" cy="2842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2069" y="3361563"/>
              <a:ext cx="1821815" cy="2948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3530" y="3399790"/>
              <a:ext cx="180721" cy="18084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832352" y="4104513"/>
            <a:ext cx="1659255" cy="217170"/>
            <a:chOff x="3832352" y="4104513"/>
            <a:chExt cx="1659255" cy="217170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37686" y="4110482"/>
              <a:ext cx="1648205" cy="20548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32352" y="4121023"/>
              <a:ext cx="909066" cy="20027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14951" y="4104513"/>
              <a:ext cx="676275" cy="216788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007611" y="4824603"/>
            <a:ext cx="1315720" cy="314325"/>
            <a:chOff x="4007611" y="4824603"/>
            <a:chExt cx="1315720" cy="31432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012945" y="4829937"/>
              <a:ext cx="1304543" cy="30340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76596" y="4824603"/>
              <a:ext cx="286131" cy="2174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007611" y="4862830"/>
              <a:ext cx="681355" cy="27584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42102" y="4862830"/>
              <a:ext cx="180721" cy="1808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742563" y="491108"/>
            <a:ext cx="1659255" cy="314325"/>
            <a:chOff x="3742563" y="491108"/>
            <a:chExt cx="1659255" cy="314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47897" y="496442"/>
              <a:ext cx="1648460" cy="3032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5463" y="529335"/>
              <a:ext cx="546227" cy="2757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42563" y="491997"/>
              <a:ext cx="278765" cy="2258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099941" y="491108"/>
              <a:ext cx="660273" cy="22821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5440" y="1237234"/>
            <a:ext cx="431038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u="none" dirty="0">
                <a:solidFill>
                  <a:srgbClr val="000000"/>
                </a:solidFill>
              </a:rPr>
              <a:t>Apply the </a:t>
            </a:r>
            <a:r>
              <a:rPr u="none" spc="-5" dirty="0">
                <a:solidFill>
                  <a:srgbClr val="000000"/>
                </a:solidFill>
              </a:rPr>
              <a:t>loop once </a:t>
            </a:r>
            <a:r>
              <a:rPr u="none" dirty="0">
                <a:solidFill>
                  <a:srgbClr val="000000"/>
                </a:solidFill>
              </a:rPr>
              <a:t>then </a:t>
            </a:r>
            <a:r>
              <a:rPr u="none" spc="-5" dirty="0">
                <a:solidFill>
                  <a:srgbClr val="000000"/>
                </a:solidFill>
              </a:rPr>
              <a:t>check </a:t>
            </a:r>
            <a:r>
              <a:rPr u="none" dirty="0">
                <a:solidFill>
                  <a:srgbClr val="000000"/>
                </a:solidFill>
              </a:rPr>
              <a:t>the </a:t>
            </a:r>
            <a:r>
              <a:rPr u="none" spc="-10" dirty="0">
                <a:solidFill>
                  <a:srgbClr val="000000"/>
                </a:solidFill>
              </a:rPr>
              <a:t>condition </a:t>
            </a:r>
            <a:r>
              <a:rPr u="none" spc="-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and </a:t>
            </a:r>
            <a:r>
              <a:rPr u="none" spc="-10" dirty="0">
                <a:solidFill>
                  <a:srgbClr val="000000"/>
                </a:solidFill>
              </a:rPr>
              <a:t>repeat </a:t>
            </a:r>
            <a:r>
              <a:rPr u="none" dirty="0">
                <a:solidFill>
                  <a:srgbClr val="000000"/>
                </a:solidFill>
              </a:rPr>
              <a:t>the loop as </a:t>
            </a:r>
            <a:r>
              <a:rPr u="none" spc="-5" dirty="0">
                <a:solidFill>
                  <a:srgbClr val="000000"/>
                </a:solidFill>
              </a:rPr>
              <a:t>long </a:t>
            </a:r>
            <a:r>
              <a:rPr u="none" dirty="0">
                <a:solidFill>
                  <a:srgbClr val="000000"/>
                </a:solidFill>
              </a:rPr>
              <a:t>as the </a:t>
            </a:r>
            <a:r>
              <a:rPr u="none" spc="-10" dirty="0">
                <a:solidFill>
                  <a:srgbClr val="000000"/>
                </a:solidFill>
              </a:rPr>
              <a:t>condition </a:t>
            </a:r>
            <a:r>
              <a:rPr u="none" spc="-5" dirty="0">
                <a:solidFill>
                  <a:srgbClr val="000000"/>
                </a:solidFill>
              </a:rPr>
              <a:t>is </a:t>
            </a:r>
            <a:r>
              <a:rPr u="none" spc="-39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true.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5440" y="2334895"/>
            <a:ext cx="23602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Syntax: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5" dirty="0">
                <a:solidFill>
                  <a:srgbClr val="0000FF"/>
                </a:solidFill>
                <a:latin typeface="Calibri"/>
                <a:cs typeface="Calibri"/>
              </a:rPr>
              <a:t>do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loop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body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440" y="3706748"/>
            <a:ext cx="1863089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r>
              <a:rPr sz="1800" i="1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Calibri"/>
                <a:cs typeface="Calibri"/>
              </a:rPr>
              <a:t>while</a:t>
            </a:r>
            <a:r>
              <a:rPr sz="1800" i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1800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0000FF"/>
                </a:solidFill>
                <a:latin typeface="Calibri"/>
                <a:cs typeface="Calibri"/>
              </a:rPr>
              <a:t>condition</a:t>
            </a:r>
            <a:r>
              <a:rPr sz="1800" i="1" spc="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0000FF"/>
                </a:solidFill>
                <a:latin typeface="Calibri"/>
                <a:cs typeface="Calibri"/>
              </a:rPr>
              <a:t>);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31179" y="1972055"/>
            <a:ext cx="2807335" cy="2524125"/>
            <a:chOff x="5631179" y="1972055"/>
            <a:chExt cx="2807335" cy="252412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31179" y="1972055"/>
              <a:ext cx="2807207" cy="252374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63995" y="3008375"/>
              <a:ext cx="1889759" cy="56540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84258" y="2004823"/>
              <a:ext cx="2705735" cy="2422525"/>
            </a:xfrm>
            <a:custGeom>
              <a:avLst/>
              <a:gdLst/>
              <a:ahLst/>
              <a:cxnLst/>
              <a:rect l="l" t="t" r="r" b="b"/>
              <a:pathLst>
                <a:path w="2705734" h="2422525">
                  <a:moveTo>
                    <a:pt x="1315494" y="0"/>
                  </a:moveTo>
                  <a:lnTo>
                    <a:pt x="1268889" y="206"/>
                  </a:lnTo>
                  <a:lnTo>
                    <a:pt x="1222519" y="2002"/>
                  </a:lnTo>
                  <a:lnTo>
                    <a:pt x="1176422" y="5367"/>
                  </a:lnTo>
                  <a:lnTo>
                    <a:pt x="1130636" y="10281"/>
                  </a:lnTo>
                  <a:lnTo>
                    <a:pt x="1085201" y="16723"/>
                  </a:lnTo>
                  <a:lnTo>
                    <a:pt x="1040154" y="24672"/>
                  </a:lnTo>
                  <a:lnTo>
                    <a:pt x="995534" y="34107"/>
                  </a:lnTo>
                  <a:lnTo>
                    <a:pt x="951380" y="45007"/>
                  </a:lnTo>
                  <a:lnTo>
                    <a:pt x="907731" y="57352"/>
                  </a:lnTo>
                  <a:lnTo>
                    <a:pt x="864626" y="71120"/>
                  </a:lnTo>
                  <a:lnTo>
                    <a:pt x="822102" y="86292"/>
                  </a:lnTo>
                  <a:lnTo>
                    <a:pt x="780198" y="102845"/>
                  </a:lnTo>
                  <a:lnTo>
                    <a:pt x="738954" y="120760"/>
                  </a:lnTo>
                  <a:lnTo>
                    <a:pt x="698407" y="140015"/>
                  </a:lnTo>
                  <a:lnTo>
                    <a:pt x="658597" y="160590"/>
                  </a:lnTo>
                  <a:lnTo>
                    <a:pt x="619562" y="182464"/>
                  </a:lnTo>
                  <a:lnTo>
                    <a:pt x="581340" y="205615"/>
                  </a:lnTo>
                  <a:lnTo>
                    <a:pt x="543971" y="230024"/>
                  </a:lnTo>
                  <a:lnTo>
                    <a:pt x="507492" y="255670"/>
                  </a:lnTo>
                  <a:lnTo>
                    <a:pt x="471943" y="282531"/>
                  </a:lnTo>
                  <a:lnTo>
                    <a:pt x="437362" y="310587"/>
                  </a:lnTo>
                  <a:lnTo>
                    <a:pt x="403788" y="339817"/>
                  </a:lnTo>
                  <a:lnTo>
                    <a:pt x="371260" y="370200"/>
                  </a:lnTo>
                  <a:lnTo>
                    <a:pt x="339815" y="401716"/>
                  </a:lnTo>
                  <a:lnTo>
                    <a:pt x="309493" y="434343"/>
                  </a:lnTo>
                  <a:lnTo>
                    <a:pt x="280332" y="468061"/>
                  </a:lnTo>
                  <a:lnTo>
                    <a:pt x="252371" y="502849"/>
                  </a:lnTo>
                  <a:lnTo>
                    <a:pt x="225648" y="538686"/>
                  </a:lnTo>
                  <a:lnTo>
                    <a:pt x="200203" y="575552"/>
                  </a:lnTo>
                  <a:lnTo>
                    <a:pt x="176073" y="613425"/>
                  </a:lnTo>
                  <a:lnTo>
                    <a:pt x="153298" y="652284"/>
                  </a:lnTo>
                  <a:lnTo>
                    <a:pt x="131915" y="692110"/>
                  </a:lnTo>
                  <a:lnTo>
                    <a:pt x="111965" y="732881"/>
                  </a:lnTo>
                  <a:lnTo>
                    <a:pt x="93484" y="774577"/>
                  </a:lnTo>
                  <a:lnTo>
                    <a:pt x="76513" y="817175"/>
                  </a:lnTo>
                  <a:lnTo>
                    <a:pt x="61089" y="860657"/>
                  </a:lnTo>
                  <a:lnTo>
                    <a:pt x="47251" y="905000"/>
                  </a:lnTo>
                  <a:lnTo>
                    <a:pt x="34880" y="950840"/>
                  </a:lnTo>
                  <a:lnTo>
                    <a:pt x="24422" y="996714"/>
                  </a:lnTo>
                  <a:lnTo>
                    <a:pt x="15853" y="1042583"/>
                  </a:lnTo>
                  <a:lnTo>
                    <a:pt x="9150" y="1088409"/>
                  </a:lnTo>
                  <a:lnTo>
                    <a:pt x="4289" y="1134152"/>
                  </a:lnTo>
                  <a:lnTo>
                    <a:pt x="1246" y="1179772"/>
                  </a:lnTo>
                  <a:lnTo>
                    <a:pt x="0" y="1225231"/>
                  </a:lnTo>
                  <a:lnTo>
                    <a:pt x="525" y="1270489"/>
                  </a:lnTo>
                  <a:lnTo>
                    <a:pt x="2798" y="1315507"/>
                  </a:lnTo>
                  <a:lnTo>
                    <a:pt x="6796" y="1360245"/>
                  </a:lnTo>
                  <a:lnTo>
                    <a:pt x="12496" y="1404664"/>
                  </a:lnTo>
                  <a:lnTo>
                    <a:pt x="19874" y="1448725"/>
                  </a:lnTo>
                  <a:lnTo>
                    <a:pt x="28907" y="1492389"/>
                  </a:lnTo>
                  <a:lnTo>
                    <a:pt x="39570" y="1535615"/>
                  </a:lnTo>
                  <a:lnTo>
                    <a:pt x="51842" y="1578366"/>
                  </a:lnTo>
                  <a:lnTo>
                    <a:pt x="65697" y="1620602"/>
                  </a:lnTo>
                  <a:lnTo>
                    <a:pt x="81113" y="1662282"/>
                  </a:lnTo>
                  <a:lnTo>
                    <a:pt x="98067" y="1703369"/>
                  </a:lnTo>
                  <a:lnTo>
                    <a:pt x="116534" y="1743822"/>
                  </a:lnTo>
                  <a:lnTo>
                    <a:pt x="136491" y="1783603"/>
                  </a:lnTo>
                  <a:lnTo>
                    <a:pt x="157916" y="1822672"/>
                  </a:lnTo>
                  <a:lnTo>
                    <a:pt x="180784" y="1860989"/>
                  </a:lnTo>
                  <a:lnTo>
                    <a:pt x="205072" y="1898517"/>
                  </a:lnTo>
                  <a:lnTo>
                    <a:pt x="230756" y="1935214"/>
                  </a:lnTo>
                  <a:lnTo>
                    <a:pt x="257813" y="1971042"/>
                  </a:lnTo>
                  <a:lnTo>
                    <a:pt x="286220" y="2005962"/>
                  </a:lnTo>
                  <a:lnTo>
                    <a:pt x="315953" y="2039934"/>
                  </a:lnTo>
                  <a:lnTo>
                    <a:pt x="346989" y="2072919"/>
                  </a:lnTo>
                  <a:lnTo>
                    <a:pt x="379304" y="2104878"/>
                  </a:lnTo>
                  <a:lnTo>
                    <a:pt x="412874" y="2135771"/>
                  </a:lnTo>
                  <a:lnTo>
                    <a:pt x="447677" y="2165559"/>
                  </a:lnTo>
                  <a:lnTo>
                    <a:pt x="483689" y="2194203"/>
                  </a:lnTo>
                  <a:lnTo>
                    <a:pt x="520886" y="2221663"/>
                  </a:lnTo>
                  <a:lnTo>
                    <a:pt x="559245" y="2247900"/>
                  </a:lnTo>
                  <a:lnTo>
                    <a:pt x="598742" y="2272876"/>
                  </a:lnTo>
                  <a:lnTo>
                    <a:pt x="639354" y="2296549"/>
                  </a:lnTo>
                  <a:lnTo>
                    <a:pt x="681058" y="2318882"/>
                  </a:lnTo>
                  <a:lnTo>
                    <a:pt x="723830" y="2339835"/>
                  </a:lnTo>
                  <a:lnTo>
                    <a:pt x="767646" y="2359369"/>
                  </a:lnTo>
                  <a:lnTo>
                    <a:pt x="812484" y="2377444"/>
                  </a:lnTo>
                  <a:lnTo>
                    <a:pt x="858319" y="2394021"/>
                  </a:lnTo>
                  <a:lnTo>
                    <a:pt x="905128" y="2409060"/>
                  </a:lnTo>
                  <a:lnTo>
                    <a:pt x="952888" y="2422523"/>
                  </a:lnTo>
                  <a:lnTo>
                    <a:pt x="1051440" y="2084068"/>
                  </a:lnTo>
                  <a:lnTo>
                    <a:pt x="1000907" y="2069890"/>
                  </a:lnTo>
                  <a:lnTo>
                    <a:pt x="951572" y="2053213"/>
                  </a:lnTo>
                  <a:lnTo>
                    <a:pt x="903524" y="2034110"/>
                  </a:lnTo>
                  <a:lnTo>
                    <a:pt x="856854" y="2012653"/>
                  </a:lnTo>
                  <a:lnTo>
                    <a:pt x="811653" y="1988911"/>
                  </a:lnTo>
                  <a:lnTo>
                    <a:pt x="768009" y="1962957"/>
                  </a:lnTo>
                  <a:lnTo>
                    <a:pt x="726015" y="1934862"/>
                  </a:lnTo>
                  <a:lnTo>
                    <a:pt x="685759" y="1904697"/>
                  </a:lnTo>
                  <a:lnTo>
                    <a:pt x="647333" y="1872533"/>
                  </a:lnTo>
                  <a:lnTo>
                    <a:pt x="610826" y="1838441"/>
                  </a:lnTo>
                  <a:lnTo>
                    <a:pt x="576328" y="1802493"/>
                  </a:lnTo>
                  <a:lnTo>
                    <a:pt x="543930" y="1764761"/>
                  </a:lnTo>
                  <a:lnTo>
                    <a:pt x="513722" y="1725314"/>
                  </a:lnTo>
                  <a:lnTo>
                    <a:pt x="485795" y="1684225"/>
                  </a:lnTo>
                  <a:lnTo>
                    <a:pt x="460237" y="1641565"/>
                  </a:lnTo>
                  <a:lnTo>
                    <a:pt x="437141" y="1597404"/>
                  </a:lnTo>
                  <a:lnTo>
                    <a:pt x="417586" y="1554278"/>
                  </a:lnTo>
                  <a:lnTo>
                    <a:pt x="400663" y="1510741"/>
                  </a:lnTo>
                  <a:lnTo>
                    <a:pt x="386340" y="1466871"/>
                  </a:lnTo>
                  <a:lnTo>
                    <a:pt x="374582" y="1422752"/>
                  </a:lnTo>
                  <a:lnTo>
                    <a:pt x="365359" y="1378462"/>
                  </a:lnTo>
                  <a:lnTo>
                    <a:pt x="358637" y="1334082"/>
                  </a:lnTo>
                  <a:lnTo>
                    <a:pt x="354384" y="1289694"/>
                  </a:lnTo>
                  <a:lnTo>
                    <a:pt x="352568" y="1245377"/>
                  </a:lnTo>
                  <a:lnTo>
                    <a:pt x="353155" y="1201212"/>
                  </a:lnTo>
                  <a:lnTo>
                    <a:pt x="356113" y="1157280"/>
                  </a:lnTo>
                  <a:lnTo>
                    <a:pt x="361410" y="1113662"/>
                  </a:lnTo>
                  <a:lnTo>
                    <a:pt x="369012" y="1070437"/>
                  </a:lnTo>
                  <a:lnTo>
                    <a:pt x="378889" y="1027687"/>
                  </a:lnTo>
                  <a:lnTo>
                    <a:pt x="391006" y="985491"/>
                  </a:lnTo>
                  <a:lnTo>
                    <a:pt x="405332" y="943932"/>
                  </a:lnTo>
                  <a:lnTo>
                    <a:pt x="421833" y="903088"/>
                  </a:lnTo>
                  <a:lnTo>
                    <a:pt x="440478" y="863041"/>
                  </a:lnTo>
                  <a:lnTo>
                    <a:pt x="461233" y="823872"/>
                  </a:lnTo>
                  <a:lnTo>
                    <a:pt x="484067" y="785660"/>
                  </a:lnTo>
                  <a:lnTo>
                    <a:pt x="508946" y="748487"/>
                  </a:lnTo>
                  <a:lnTo>
                    <a:pt x="535838" y="712433"/>
                  </a:lnTo>
                  <a:lnTo>
                    <a:pt x="564711" y="677578"/>
                  </a:lnTo>
                  <a:lnTo>
                    <a:pt x="595531" y="644004"/>
                  </a:lnTo>
                  <a:lnTo>
                    <a:pt x="628267" y="611790"/>
                  </a:lnTo>
                  <a:lnTo>
                    <a:pt x="662885" y="581018"/>
                  </a:lnTo>
                  <a:lnTo>
                    <a:pt x="699354" y="551768"/>
                  </a:lnTo>
                  <a:lnTo>
                    <a:pt x="737640" y="524120"/>
                  </a:lnTo>
                  <a:lnTo>
                    <a:pt x="777712" y="498155"/>
                  </a:lnTo>
                  <a:lnTo>
                    <a:pt x="819536" y="473953"/>
                  </a:lnTo>
                  <a:lnTo>
                    <a:pt x="863080" y="451596"/>
                  </a:lnTo>
                  <a:lnTo>
                    <a:pt x="908311" y="431163"/>
                  </a:lnTo>
                  <a:lnTo>
                    <a:pt x="953182" y="413498"/>
                  </a:lnTo>
                  <a:lnTo>
                    <a:pt x="998470" y="398133"/>
                  </a:lnTo>
                  <a:lnTo>
                    <a:pt x="1044097" y="385039"/>
                  </a:lnTo>
                  <a:lnTo>
                    <a:pt x="1089983" y="374190"/>
                  </a:lnTo>
                  <a:lnTo>
                    <a:pt x="1136050" y="365558"/>
                  </a:lnTo>
                  <a:lnTo>
                    <a:pt x="1182220" y="359115"/>
                  </a:lnTo>
                  <a:lnTo>
                    <a:pt x="1228413" y="354834"/>
                  </a:lnTo>
                  <a:lnTo>
                    <a:pt x="1274551" y="352687"/>
                  </a:lnTo>
                  <a:lnTo>
                    <a:pt x="1320556" y="352647"/>
                  </a:lnTo>
                  <a:lnTo>
                    <a:pt x="1366348" y="354687"/>
                  </a:lnTo>
                  <a:lnTo>
                    <a:pt x="1411850" y="358778"/>
                  </a:lnTo>
                  <a:lnTo>
                    <a:pt x="1456982" y="364894"/>
                  </a:lnTo>
                  <a:lnTo>
                    <a:pt x="1501666" y="373006"/>
                  </a:lnTo>
                  <a:lnTo>
                    <a:pt x="1545823" y="383088"/>
                  </a:lnTo>
                  <a:lnTo>
                    <a:pt x="1589375" y="395112"/>
                  </a:lnTo>
                  <a:lnTo>
                    <a:pt x="1632243" y="409050"/>
                  </a:lnTo>
                  <a:lnTo>
                    <a:pt x="1674348" y="424874"/>
                  </a:lnTo>
                  <a:lnTo>
                    <a:pt x="1715611" y="442558"/>
                  </a:lnTo>
                  <a:lnTo>
                    <a:pt x="1755954" y="462074"/>
                  </a:lnTo>
                  <a:lnTo>
                    <a:pt x="1795299" y="483393"/>
                  </a:lnTo>
                  <a:lnTo>
                    <a:pt x="1833567" y="506490"/>
                  </a:lnTo>
                  <a:lnTo>
                    <a:pt x="1870678" y="531336"/>
                  </a:lnTo>
                  <a:lnTo>
                    <a:pt x="1906555" y="557903"/>
                  </a:lnTo>
                  <a:lnTo>
                    <a:pt x="1941119" y="586165"/>
                  </a:lnTo>
                  <a:lnTo>
                    <a:pt x="1974290" y="616093"/>
                  </a:lnTo>
                  <a:lnTo>
                    <a:pt x="2005991" y="647661"/>
                  </a:lnTo>
                  <a:lnTo>
                    <a:pt x="2036143" y="680840"/>
                  </a:lnTo>
                  <a:lnTo>
                    <a:pt x="2064667" y="715603"/>
                  </a:lnTo>
                  <a:lnTo>
                    <a:pt x="2091485" y="751923"/>
                  </a:lnTo>
                  <a:lnTo>
                    <a:pt x="2116517" y="789773"/>
                  </a:lnTo>
                  <a:lnTo>
                    <a:pt x="2139686" y="829123"/>
                  </a:lnTo>
                  <a:lnTo>
                    <a:pt x="2160912" y="869948"/>
                  </a:lnTo>
                  <a:lnTo>
                    <a:pt x="2000638" y="869948"/>
                  </a:lnTo>
                  <a:lnTo>
                    <a:pt x="2421516" y="1233676"/>
                  </a:lnTo>
                  <a:lnTo>
                    <a:pt x="2705488" y="869948"/>
                  </a:lnTo>
                  <a:lnTo>
                    <a:pt x="2540007" y="869948"/>
                  </a:lnTo>
                  <a:lnTo>
                    <a:pt x="2524018" y="823978"/>
                  </a:lnTo>
                  <a:lnTo>
                    <a:pt x="2506235" y="778851"/>
                  </a:lnTo>
                  <a:lnTo>
                    <a:pt x="2486697" y="734603"/>
                  </a:lnTo>
                  <a:lnTo>
                    <a:pt x="2465446" y="691273"/>
                  </a:lnTo>
                  <a:lnTo>
                    <a:pt x="2442520" y="648896"/>
                  </a:lnTo>
                  <a:lnTo>
                    <a:pt x="2417960" y="607511"/>
                  </a:lnTo>
                  <a:lnTo>
                    <a:pt x="2391805" y="567153"/>
                  </a:lnTo>
                  <a:lnTo>
                    <a:pt x="2364096" y="527860"/>
                  </a:lnTo>
                  <a:lnTo>
                    <a:pt x="2334873" y="489668"/>
                  </a:lnTo>
                  <a:lnTo>
                    <a:pt x="2304175" y="452616"/>
                  </a:lnTo>
                  <a:lnTo>
                    <a:pt x="2272042" y="416739"/>
                  </a:lnTo>
                  <a:lnTo>
                    <a:pt x="2238514" y="382075"/>
                  </a:lnTo>
                  <a:lnTo>
                    <a:pt x="2203632" y="348661"/>
                  </a:lnTo>
                  <a:lnTo>
                    <a:pt x="2167434" y="316534"/>
                  </a:lnTo>
                  <a:lnTo>
                    <a:pt x="2129962" y="285730"/>
                  </a:lnTo>
                  <a:lnTo>
                    <a:pt x="2091254" y="256287"/>
                  </a:lnTo>
                  <a:lnTo>
                    <a:pt x="2051352" y="228241"/>
                  </a:lnTo>
                  <a:lnTo>
                    <a:pt x="2010294" y="201631"/>
                  </a:lnTo>
                  <a:lnTo>
                    <a:pt x="1968121" y="176491"/>
                  </a:lnTo>
                  <a:lnTo>
                    <a:pt x="1924873" y="152861"/>
                  </a:lnTo>
                  <a:lnTo>
                    <a:pt x="1880590" y="130776"/>
                  </a:lnTo>
                  <a:lnTo>
                    <a:pt x="1835310" y="110274"/>
                  </a:lnTo>
                  <a:lnTo>
                    <a:pt x="1789076" y="91391"/>
                  </a:lnTo>
                  <a:lnTo>
                    <a:pt x="1741926" y="74164"/>
                  </a:lnTo>
                  <a:lnTo>
                    <a:pt x="1693900" y="58632"/>
                  </a:lnTo>
                  <a:lnTo>
                    <a:pt x="1645038" y="44829"/>
                  </a:lnTo>
                  <a:lnTo>
                    <a:pt x="1597876" y="33322"/>
                  </a:lnTo>
                  <a:lnTo>
                    <a:pt x="1550677" y="23550"/>
                  </a:lnTo>
                  <a:lnTo>
                    <a:pt x="1503481" y="15493"/>
                  </a:lnTo>
                  <a:lnTo>
                    <a:pt x="1456326" y="9130"/>
                  </a:lnTo>
                  <a:lnTo>
                    <a:pt x="1409251" y="4441"/>
                  </a:lnTo>
                  <a:lnTo>
                    <a:pt x="1362294" y="1404"/>
                  </a:lnTo>
                  <a:lnTo>
                    <a:pt x="1315494" y="0"/>
                  </a:lnTo>
                  <a:close/>
                </a:path>
              </a:pathLst>
            </a:custGeom>
            <a:solidFill>
              <a:srgbClr val="9BBA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84258" y="2004823"/>
              <a:ext cx="2705735" cy="2422525"/>
            </a:xfrm>
            <a:custGeom>
              <a:avLst/>
              <a:gdLst/>
              <a:ahLst/>
              <a:cxnLst/>
              <a:rect l="l" t="t" r="r" b="b"/>
              <a:pathLst>
                <a:path w="2705734" h="2422525">
                  <a:moveTo>
                    <a:pt x="952888" y="2422523"/>
                  </a:moveTo>
                  <a:lnTo>
                    <a:pt x="905128" y="2409060"/>
                  </a:lnTo>
                  <a:lnTo>
                    <a:pt x="858319" y="2394021"/>
                  </a:lnTo>
                  <a:lnTo>
                    <a:pt x="812484" y="2377444"/>
                  </a:lnTo>
                  <a:lnTo>
                    <a:pt x="767646" y="2359369"/>
                  </a:lnTo>
                  <a:lnTo>
                    <a:pt x="723830" y="2339835"/>
                  </a:lnTo>
                  <a:lnTo>
                    <a:pt x="681058" y="2318882"/>
                  </a:lnTo>
                  <a:lnTo>
                    <a:pt x="639354" y="2296549"/>
                  </a:lnTo>
                  <a:lnTo>
                    <a:pt x="598742" y="2272876"/>
                  </a:lnTo>
                  <a:lnTo>
                    <a:pt x="559245" y="2247900"/>
                  </a:lnTo>
                  <a:lnTo>
                    <a:pt x="520886" y="2221663"/>
                  </a:lnTo>
                  <a:lnTo>
                    <a:pt x="483689" y="2194203"/>
                  </a:lnTo>
                  <a:lnTo>
                    <a:pt x="447677" y="2165559"/>
                  </a:lnTo>
                  <a:lnTo>
                    <a:pt x="412874" y="2135771"/>
                  </a:lnTo>
                  <a:lnTo>
                    <a:pt x="379304" y="2104878"/>
                  </a:lnTo>
                  <a:lnTo>
                    <a:pt x="346989" y="2072919"/>
                  </a:lnTo>
                  <a:lnTo>
                    <a:pt x="315953" y="2039934"/>
                  </a:lnTo>
                  <a:lnTo>
                    <a:pt x="286220" y="2005962"/>
                  </a:lnTo>
                  <a:lnTo>
                    <a:pt x="257813" y="1971042"/>
                  </a:lnTo>
                  <a:lnTo>
                    <a:pt x="230756" y="1935214"/>
                  </a:lnTo>
                  <a:lnTo>
                    <a:pt x="205072" y="1898517"/>
                  </a:lnTo>
                  <a:lnTo>
                    <a:pt x="180784" y="1860989"/>
                  </a:lnTo>
                  <a:lnTo>
                    <a:pt x="157916" y="1822672"/>
                  </a:lnTo>
                  <a:lnTo>
                    <a:pt x="136491" y="1783603"/>
                  </a:lnTo>
                  <a:lnTo>
                    <a:pt x="116534" y="1743822"/>
                  </a:lnTo>
                  <a:lnTo>
                    <a:pt x="98067" y="1703369"/>
                  </a:lnTo>
                  <a:lnTo>
                    <a:pt x="81113" y="1662282"/>
                  </a:lnTo>
                  <a:lnTo>
                    <a:pt x="65697" y="1620602"/>
                  </a:lnTo>
                  <a:lnTo>
                    <a:pt x="51842" y="1578366"/>
                  </a:lnTo>
                  <a:lnTo>
                    <a:pt x="39570" y="1535615"/>
                  </a:lnTo>
                  <a:lnTo>
                    <a:pt x="28907" y="1492389"/>
                  </a:lnTo>
                  <a:lnTo>
                    <a:pt x="19874" y="1448725"/>
                  </a:lnTo>
                  <a:lnTo>
                    <a:pt x="12496" y="1404664"/>
                  </a:lnTo>
                  <a:lnTo>
                    <a:pt x="6796" y="1360245"/>
                  </a:lnTo>
                  <a:lnTo>
                    <a:pt x="2798" y="1315507"/>
                  </a:lnTo>
                  <a:lnTo>
                    <a:pt x="525" y="1270489"/>
                  </a:lnTo>
                  <a:lnTo>
                    <a:pt x="0" y="1225231"/>
                  </a:lnTo>
                  <a:lnTo>
                    <a:pt x="1246" y="1179772"/>
                  </a:lnTo>
                  <a:lnTo>
                    <a:pt x="4289" y="1134152"/>
                  </a:lnTo>
                  <a:lnTo>
                    <a:pt x="9150" y="1088409"/>
                  </a:lnTo>
                  <a:lnTo>
                    <a:pt x="15853" y="1042583"/>
                  </a:lnTo>
                  <a:lnTo>
                    <a:pt x="24422" y="996714"/>
                  </a:lnTo>
                  <a:lnTo>
                    <a:pt x="34880" y="950840"/>
                  </a:lnTo>
                  <a:lnTo>
                    <a:pt x="47251" y="905000"/>
                  </a:lnTo>
                  <a:lnTo>
                    <a:pt x="61089" y="860657"/>
                  </a:lnTo>
                  <a:lnTo>
                    <a:pt x="76513" y="817175"/>
                  </a:lnTo>
                  <a:lnTo>
                    <a:pt x="93484" y="774577"/>
                  </a:lnTo>
                  <a:lnTo>
                    <a:pt x="111965" y="732881"/>
                  </a:lnTo>
                  <a:lnTo>
                    <a:pt x="131915" y="692110"/>
                  </a:lnTo>
                  <a:lnTo>
                    <a:pt x="153298" y="652284"/>
                  </a:lnTo>
                  <a:lnTo>
                    <a:pt x="176073" y="613425"/>
                  </a:lnTo>
                  <a:lnTo>
                    <a:pt x="200203" y="575552"/>
                  </a:lnTo>
                  <a:lnTo>
                    <a:pt x="225648" y="538686"/>
                  </a:lnTo>
                  <a:lnTo>
                    <a:pt x="252371" y="502849"/>
                  </a:lnTo>
                  <a:lnTo>
                    <a:pt x="280332" y="468061"/>
                  </a:lnTo>
                  <a:lnTo>
                    <a:pt x="309493" y="434343"/>
                  </a:lnTo>
                  <a:lnTo>
                    <a:pt x="339815" y="401716"/>
                  </a:lnTo>
                  <a:lnTo>
                    <a:pt x="371260" y="370200"/>
                  </a:lnTo>
                  <a:lnTo>
                    <a:pt x="403788" y="339817"/>
                  </a:lnTo>
                  <a:lnTo>
                    <a:pt x="437362" y="310587"/>
                  </a:lnTo>
                  <a:lnTo>
                    <a:pt x="471943" y="282531"/>
                  </a:lnTo>
                  <a:lnTo>
                    <a:pt x="507492" y="255670"/>
                  </a:lnTo>
                  <a:lnTo>
                    <a:pt x="543971" y="230024"/>
                  </a:lnTo>
                  <a:lnTo>
                    <a:pt x="581340" y="205615"/>
                  </a:lnTo>
                  <a:lnTo>
                    <a:pt x="619562" y="182464"/>
                  </a:lnTo>
                  <a:lnTo>
                    <a:pt x="658597" y="160590"/>
                  </a:lnTo>
                  <a:lnTo>
                    <a:pt x="698407" y="140015"/>
                  </a:lnTo>
                  <a:lnTo>
                    <a:pt x="738954" y="120760"/>
                  </a:lnTo>
                  <a:lnTo>
                    <a:pt x="780198" y="102845"/>
                  </a:lnTo>
                  <a:lnTo>
                    <a:pt x="822102" y="86292"/>
                  </a:lnTo>
                  <a:lnTo>
                    <a:pt x="864626" y="71120"/>
                  </a:lnTo>
                  <a:lnTo>
                    <a:pt x="907731" y="57352"/>
                  </a:lnTo>
                  <a:lnTo>
                    <a:pt x="951380" y="45007"/>
                  </a:lnTo>
                  <a:lnTo>
                    <a:pt x="995534" y="34107"/>
                  </a:lnTo>
                  <a:lnTo>
                    <a:pt x="1040154" y="24672"/>
                  </a:lnTo>
                  <a:lnTo>
                    <a:pt x="1085201" y="16723"/>
                  </a:lnTo>
                  <a:lnTo>
                    <a:pt x="1130636" y="10281"/>
                  </a:lnTo>
                  <a:lnTo>
                    <a:pt x="1176422" y="5367"/>
                  </a:lnTo>
                  <a:lnTo>
                    <a:pt x="1222519" y="2002"/>
                  </a:lnTo>
                  <a:lnTo>
                    <a:pt x="1268889" y="206"/>
                  </a:lnTo>
                  <a:lnTo>
                    <a:pt x="1315494" y="0"/>
                  </a:lnTo>
                  <a:lnTo>
                    <a:pt x="1362294" y="1404"/>
                  </a:lnTo>
                  <a:lnTo>
                    <a:pt x="1409251" y="4441"/>
                  </a:lnTo>
                  <a:lnTo>
                    <a:pt x="1456326" y="9130"/>
                  </a:lnTo>
                  <a:lnTo>
                    <a:pt x="1503481" y="15493"/>
                  </a:lnTo>
                  <a:lnTo>
                    <a:pt x="1550677" y="23550"/>
                  </a:lnTo>
                  <a:lnTo>
                    <a:pt x="1597876" y="33322"/>
                  </a:lnTo>
                  <a:lnTo>
                    <a:pt x="1645038" y="44829"/>
                  </a:lnTo>
                  <a:lnTo>
                    <a:pt x="1693900" y="58632"/>
                  </a:lnTo>
                  <a:lnTo>
                    <a:pt x="1741926" y="74164"/>
                  </a:lnTo>
                  <a:lnTo>
                    <a:pt x="1789076" y="91391"/>
                  </a:lnTo>
                  <a:lnTo>
                    <a:pt x="1835310" y="110274"/>
                  </a:lnTo>
                  <a:lnTo>
                    <a:pt x="1880590" y="130776"/>
                  </a:lnTo>
                  <a:lnTo>
                    <a:pt x="1924873" y="152861"/>
                  </a:lnTo>
                  <a:lnTo>
                    <a:pt x="1968121" y="176491"/>
                  </a:lnTo>
                  <a:lnTo>
                    <a:pt x="2010294" y="201631"/>
                  </a:lnTo>
                  <a:lnTo>
                    <a:pt x="2051352" y="228241"/>
                  </a:lnTo>
                  <a:lnTo>
                    <a:pt x="2091254" y="256287"/>
                  </a:lnTo>
                  <a:lnTo>
                    <a:pt x="2129962" y="285730"/>
                  </a:lnTo>
                  <a:lnTo>
                    <a:pt x="2167434" y="316534"/>
                  </a:lnTo>
                  <a:lnTo>
                    <a:pt x="2203632" y="348661"/>
                  </a:lnTo>
                  <a:lnTo>
                    <a:pt x="2238514" y="382075"/>
                  </a:lnTo>
                  <a:lnTo>
                    <a:pt x="2272042" y="416739"/>
                  </a:lnTo>
                  <a:lnTo>
                    <a:pt x="2304175" y="452616"/>
                  </a:lnTo>
                  <a:lnTo>
                    <a:pt x="2334873" y="489668"/>
                  </a:lnTo>
                  <a:lnTo>
                    <a:pt x="2364096" y="527860"/>
                  </a:lnTo>
                  <a:lnTo>
                    <a:pt x="2391805" y="567153"/>
                  </a:lnTo>
                  <a:lnTo>
                    <a:pt x="2417960" y="607511"/>
                  </a:lnTo>
                  <a:lnTo>
                    <a:pt x="2442520" y="648896"/>
                  </a:lnTo>
                  <a:lnTo>
                    <a:pt x="2465446" y="691273"/>
                  </a:lnTo>
                  <a:lnTo>
                    <a:pt x="2486697" y="734603"/>
                  </a:lnTo>
                  <a:lnTo>
                    <a:pt x="2506235" y="778851"/>
                  </a:lnTo>
                  <a:lnTo>
                    <a:pt x="2524018" y="823978"/>
                  </a:lnTo>
                  <a:lnTo>
                    <a:pt x="2540007" y="869948"/>
                  </a:lnTo>
                  <a:lnTo>
                    <a:pt x="2705488" y="869948"/>
                  </a:lnTo>
                  <a:lnTo>
                    <a:pt x="2421516" y="1233676"/>
                  </a:lnTo>
                  <a:lnTo>
                    <a:pt x="2000638" y="869948"/>
                  </a:lnTo>
                  <a:lnTo>
                    <a:pt x="2160912" y="869948"/>
                  </a:lnTo>
                  <a:lnTo>
                    <a:pt x="2139686" y="829123"/>
                  </a:lnTo>
                  <a:lnTo>
                    <a:pt x="2116517" y="789773"/>
                  </a:lnTo>
                  <a:lnTo>
                    <a:pt x="2091485" y="751923"/>
                  </a:lnTo>
                  <a:lnTo>
                    <a:pt x="2064667" y="715603"/>
                  </a:lnTo>
                  <a:lnTo>
                    <a:pt x="2036143" y="680840"/>
                  </a:lnTo>
                  <a:lnTo>
                    <a:pt x="2005991" y="647661"/>
                  </a:lnTo>
                  <a:lnTo>
                    <a:pt x="1974290" y="616093"/>
                  </a:lnTo>
                  <a:lnTo>
                    <a:pt x="1941119" y="586165"/>
                  </a:lnTo>
                  <a:lnTo>
                    <a:pt x="1906555" y="557903"/>
                  </a:lnTo>
                  <a:lnTo>
                    <a:pt x="1870678" y="531336"/>
                  </a:lnTo>
                  <a:lnTo>
                    <a:pt x="1833567" y="506490"/>
                  </a:lnTo>
                  <a:lnTo>
                    <a:pt x="1795299" y="483393"/>
                  </a:lnTo>
                  <a:lnTo>
                    <a:pt x="1755954" y="462074"/>
                  </a:lnTo>
                  <a:lnTo>
                    <a:pt x="1715611" y="442558"/>
                  </a:lnTo>
                  <a:lnTo>
                    <a:pt x="1674348" y="424874"/>
                  </a:lnTo>
                  <a:lnTo>
                    <a:pt x="1632243" y="409050"/>
                  </a:lnTo>
                  <a:lnTo>
                    <a:pt x="1589375" y="395112"/>
                  </a:lnTo>
                  <a:lnTo>
                    <a:pt x="1545823" y="383088"/>
                  </a:lnTo>
                  <a:lnTo>
                    <a:pt x="1501666" y="373006"/>
                  </a:lnTo>
                  <a:lnTo>
                    <a:pt x="1456982" y="364894"/>
                  </a:lnTo>
                  <a:lnTo>
                    <a:pt x="1411850" y="358778"/>
                  </a:lnTo>
                  <a:lnTo>
                    <a:pt x="1366348" y="354687"/>
                  </a:lnTo>
                  <a:lnTo>
                    <a:pt x="1320556" y="352647"/>
                  </a:lnTo>
                  <a:lnTo>
                    <a:pt x="1274551" y="352687"/>
                  </a:lnTo>
                  <a:lnTo>
                    <a:pt x="1228413" y="354834"/>
                  </a:lnTo>
                  <a:lnTo>
                    <a:pt x="1182220" y="359115"/>
                  </a:lnTo>
                  <a:lnTo>
                    <a:pt x="1136050" y="365558"/>
                  </a:lnTo>
                  <a:lnTo>
                    <a:pt x="1089983" y="374190"/>
                  </a:lnTo>
                  <a:lnTo>
                    <a:pt x="1044097" y="385039"/>
                  </a:lnTo>
                  <a:lnTo>
                    <a:pt x="998470" y="398133"/>
                  </a:lnTo>
                  <a:lnTo>
                    <a:pt x="953182" y="413498"/>
                  </a:lnTo>
                  <a:lnTo>
                    <a:pt x="908311" y="431163"/>
                  </a:lnTo>
                  <a:lnTo>
                    <a:pt x="863080" y="451596"/>
                  </a:lnTo>
                  <a:lnTo>
                    <a:pt x="819536" y="473953"/>
                  </a:lnTo>
                  <a:lnTo>
                    <a:pt x="777712" y="498155"/>
                  </a:lnTo>
                  <a:lnTo>
                    <a:pt x="737640" y="524120"/>
                  </a:lnTo>
                  <a:lnTo>
                    <a:pt x="699354" y="551768"/>
                  </a:lnTo>
                  <a:lnTo>
                    <a:pt x="662885" y="581018"/>
                  </a:lnTo>
                  <a:lnTo>
                    <a:pt x="628267" y="611790"/>
                  </a:lnTo>
                  <a:lnTo>
                    <a:pt x="595531" y="644004"/>
                  </a:lnTo>
                  <a:lnTo>
                    <a:pt x="564711" y="677578"/>
                  </a:lnTo>
                  <a:lnTo>
                    <a:pt x="535838" y="712433"/>
                  </a:lnTo>
                  <a:lnTo>
                    <a:pt x="508946" y="748487"/>
                  </a:lnTo>
                  <a:lnTo>
                    <a:pt x="484067" y="785660"/>
                  </a:lnTo>
                  <a:lnTo>
                    <a:pt x="461233" y="823872"/>
                  </a:lnTo>
                  <a:lnTo>
                    <a:pt x="440478" y="863041"/>
                  </a:lnTo>
                  <a:lnTo>
                    <a:pt x="421833" y="903088"/>
                  </a:lnTo>
                  <a:lnTo>
                    <a:pt x="405332" y="943932"/>
                  </a:lnTo>
                  <a:lnTo>
                    <a:pt x="391006" y="985491"/>
                  </a:lnTo>
                  <a:lnTo>
                    <a:pt x="378889" y="1027687"/>
                  </a:lnTo>
                  <a:lnTo>
                    <a:pt x="369012" y="1070437"/>
                  </a:lnTo>
                  <a:lnTo>
                    <a:pt x="361410" y="1113662"/>
                  </a:lnTo>
                  <a:lnTo>
                    <a:pt x="356113" y="1157280"/>
                  </a:lnTo>
                  <a:lnTo>
                    <a:pt x="353155" y="1201212"/>
                  </a:lnTo>
                  <a:lnTo>
                    <a:pt x="352568" y="1245377"/>
                  </a:lnTo>
                  <a:lnTo>
                    <a:pt x="354384" y="1289694"/>
                  </a:lnTo>
                  <a:lnTo>
                    <a:pt x="358637" y="1334082"/>
                  </a:lnTo>
                  <a:lnTo>
                    <a:pt x="365359" y="1378462"/>
                  </a:lnTo>
                  <a:lnTo>
                    <a:pt x="374582" y="1422752"/>
                  </a:lnTo>
                  <a:lnTo>
                    <a:pt x="386340" y="1466871"/>
                  </a:lnTo>
                  <a:lnTo>
                    <a:pt x="400663" y="1510741"/>
                  </a:lnTo>
                  <a:lnTo>
                    <a:pt x="417586" y="1554278"/>
                  </a:lnTo>
                  <a:lnTo>
                    <a:pt x="437141" y="1597404"/>
                  </a:lnTo>
                  <a:lnTo>
                    <a:pt x="460237" y="1641565"/>
                  </a:lnTo>
                  <a:lnTo>
                    <a:pt x="485795" y="1684225"/>
                  </a:lnTo>
                  <a:lnTo>
                    <a:pt x="513722" y="1725314"/>
                  </a:lnTo>
                  <a:lnTo>
                    <a:pt x="543930" y="1764761"/>
                  </a:lnTo>
                  <a:lnTo>
                    <a:pt x="576328" y="1802493"/>
                  </a:lnTo>
                  <a:lnTo>
                    <a:pt x="610826" y="1838441"/>
                  </a:lnTo>
                  <a:lnTo>
                    <a:pt x="647333" y="1872533"/>
                  </a:lnTo>
                  <a:lnTo>
                    <a:pt x="685759" y="1904697"/>
                  </a:lnTo>
                  <a:lnTo>
                    <a:pt x="726015" y="1934862"/>
                  </a:lnTo>
                  <a:lnTo>
                    <a:pt x="768009" y="1962957"/>
                  </a:lnTo>
                  <a:lnTo>
                    <a:pt x="811653" y="1988911"/>
                  </a:lnTo>
                  <a:lnTo>
                    <a:pt x="856854" y="2012653"/>
                  </a:lnTo>
                  <a:lnTo>
                    <a:pt x="903524" y="2034110"/>
                  </a:lnTo>
                  <a:lnTo>
                    <a:pt x="951572" y="2053213"/>
                  </a:lnTo>
                  <a:lnTo>
                    <a:pt x="1000907" y="2069890"/>
                  </a:lnTo>
                  <a:lnTo>
                    <a:pt x="1051440" y="2084068"/>
                  </a:lnTo>
                  <a:lnTo>
                    <a:pt x="952888" y="2422523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02697" y="4632971"/>
            <a:ext cx="4750435" cy="1798320"/>
            <a:chOff x="202697" y="4632971"/>
            <a:chExt cx="4750435" cy="179832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02697" y="4632971"/>
              <a:ext cx="3828278" cy="17983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28599" y="4712715"/>
              <a:ext cx="3719195" cy="1688464"/>
            </a:xfrm>
            <a:custGeom>
              <a:avLst/>
              <a:gdLst/>
              <a:ahLst/>
              <a:cxnLst/>
              <a:rect l="l" t="t" r="r" b="b"/>
              <a:pathLst>
                <a:path w="3719195" h="1688464">
                  <a:moveTo>
                    <a:pt x="0" y="281304"/>
                  </a:moveTo>
                  <a:lnTo>
                    <a:pt x="3682" y="235685"/>
                  </a:lnTo>
                  <a:lnTo>
                    <a:pt x="14342" y="192406"/>
                  </a:lnTo>
                  <a:lnTo>
                    <a:pt x="31402" y="152046"/>
                  </a:lnTo>
                  <a:lnTo>
                    <a:pt x="54282" y="115186"/>
                  </a:lnTo>
                  <a:lnTo>
                    <a:pt x="82403" y="82407"/>
                  </a:lnTo>
                  <a:lnTo>
                    <a:pt x="115186" y="54286"/>
                  </a:lnTo>
                  <a:lnTo>
                    <a:pt x="152052" y="31406"/>
                  </a:lnTo>
                  <a:lnTo>
                    <a:pt x="192422" y="14344"/>
                  </a:lnTo>
                  <a:lnTo>
                    <a:pt x="235716" y="3682"/>
                  </a:lnTo>
                  <a:lnTo>
                    <a:pt x="281355" y="0"/>
                  </a:lnTo>
                  <a:lnTo>
                    <a:pt x="3437509" y="0"/>
                  </a:lnTo>
                  <a:lnTo>
                    <a:pt x="3483162" y="3682"/>
                  </a:lnTo>
                  <a:lnTo>
                    <a:pt x="3526469" y="14344"/>
                  </a:lnTo>
                  <a:lnTo>
                    <a:pt x="3566850" y="31406"/>
                  </a:lnTo>
                  <a:lnTo>
                    <a:pt x="3603726" y="54286"/>
                  </a:lnTo>
                  <a:lnTo>
                    <a:pt x="3636518" y="82407"/>
                  </a:lnTo>
                  <a:lnTo>
                    <a:pt x="3664645" y="115186"/>
                  </a:lnTo>
                  <a:lnTo>
                    <a:pt x="3687531" y="152046"/>
                  </a:lnTo>
                  <a:lnTo>
                    <a:pt x="3704595" y="192406"/>
                  </a:lnTo>
                  <a:lnTo>
                    <a:pt x="3715258" y="235685"/>
                  </a:lnTo>
                  <a:lnTo>
                    <a:pt x="3718941" y="281304"/>
                  </a:lnTo>
                  <a:lnTo>
                    <a:pt x="3718941" y="1406728"/>
                  </a:lnTo>
                  <a:lnTo>
                    <a:pt x="3715257" y="1452364"/>
                  </a:lnTo>
                  <a:lnTo>
                    <a:pt x="3704595" y="1495656"/>
                  </a:lnTo>
                  <a:lnTo>
                    <a:pt x="3687531" y="1536025"/>
                  </a:lnTo>
                  <a:lnTo>
                    <a:pt x="3664645" y="1572891"/>
                  </a:lnTo>
                  <a:lnTo>
                    <a:pt x="3636517" y="1605675"/>
                  </a:lnTo>
                  <a:lnTo>
                    <a:pt x="3603726" y="1633797"/>
                  </a:lnTo>
                  <a:lnTo>
                    <a:pt x="3566850" y="1656678"/>
                  </a:lnTo>
                  <a:lnTo>
                    <a:pt x="3526469" y="1673739"/>
                  </a:lnTo>
                  <a:lnTo>
                    <a:pt x="3483162" y="1684401"/>
                  </a:lnTo>
                  <a:lnTo>
                    <a:pt x="3437509" y="1688083"/>
                  </a:lnTo>
                  <a:lnTo>
                    <a:pt x="281355" y="1688083"/>
                  </a:lnTo>
                  <a:lnTo>
                    <a:pt x="235716" y="1684401"/>
                  </a:lnTo>
                  <a:lnTo>
                    <a:pt x="192422" y="1673739"/>
                  </a:lnTo>
                  <a:lnTo>
                    <a:pt x="152052" y="1656678"/>
                  </a:lnTo>
                  <a:lnTo>
                    <a:pt x="115186" y="1633797"/>
                  </a:lnTo>
                  <a:lnTo>
                    <a:pt x="82403" y="1605675"/>
                  </a:lnTo>
                  <a:lnTo>
                    <a:pt x="54282" y="1572891"/>
                  </a:lnTo>
                  <a:lnTo>
                    <a:pt x="31402" y="1536025"/>
                  </a:lnTo>
                  <a:lnTo>
                    <a:pt x="14342" y="1495656"/>
                  </a:lnTo>
                  <a:lnTo>
                    <a:pt x="3682" y="1452364"/>
                  </a:lnTo>
                  <a:lnTo>
                    <a:pt x="0" y="1406728"/>
                  </a:lnTo>
                  <a:lnTo>
                    <a:pt x="0" y="281304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38472" y="5379467"/>
              <a:ext cx="915035" cy="213995"/>
            </a:xfrm>
            <a:custGeom>
              <a:avLst/>
              <a:gdLst/>
              <a:ahLst/>
              <a:cxnLst/>
              <a:rect l="l" t="t" r="r" b="b"/>
              <a:pathLst>
                <a:path w="915035" h="213995">
                  <a:moveTo>
                    <a:pt x="187100" y="0"/>
                  </a:moveTo>
                  <a:lnTo>
                    <a:pt x="178180" y="3046"/>
                  </a:lnTo>
                  <a:lnTo>
                    <a:pt x="0" y="106932"/>
                  </a:lnTo>
                  <a:lnTo>
                    <a:pt x="178180" y="210843"/>
                  </a:lnTo>
                  <a:lnTo>
                    <a:pt x="187100" y="213899"/>
                  </a:lnTo>
                  <a:lnTo>
                    <a:pt x="196199" y="213310"/>
                  </a:lnTo>
                  <a:lnTo>
                    <a:pt x="204416" y="209353"/>
                  </a:lnTo>
                  <a:lnTo>
                    <a:pt x="210692" y="202309"/>
                  </a:lnTo>
                  <a:lnTo>
                    <a:pt x="213739" y="193315"/>
                  </a:lnTo>
                  <a:lnTo>
                    <a:pt x="213153" y="184179"/>
                  </a:lnTo>
                  <a:lnTo>
                    <a:pt x="209210" y="175948"/>
                  </a:lnTo>
                  <a:lnTo>
                    <a:pt x="202184" y="169670"/>
                  </a:lnTo>
                  <a:lnTo>
                    <a:pt x="135320" y="130681"/>
                  </a:lnTo>
                  <a:lnTo>
                    <a:pt x="47243" y="130681"/>
                  </a:lnTo>
                  <a:lnTo>
                    <a:pt x="47243" y="83056"/>
                  </a:lnTo>
                  <a:lnTo>
                    <a:pt x="135538" y="83056"/>
                  </a:lnTo>
                  <a:lnTo>
                    <a:pt x="202184" y="44194"/>
                  </a:lnTo>
                  <a:lnTo>
                    <a:pt x="209210" y="37915"/>
                  </a:lnTo>
                  <a:lnTo>
                    <a:pt x="213153" y="29684"/>
                  </a:lnTo>
                  <a:lnTo>
                    <a:pt x="213739" y="20548"/>
                  </a:lnTo>
                  <a:lnTo>
                    <a:pt x="210692" y="11555"/>
                  </a:lnTo>
                  <a:lnTo>
                    <a:pt x="204416" y="4528"/>
                  </a:lnTo>
                  <a:lnTo>
                    <a:pt x="196199" y="585"/>
                  </a:lnTo>
                  <a:lnTo>
                    <a:pt x="187100" y="0"/>
                  </a:lnTo>
                  <a:close/>
                </a:path>
                <a:path w="915035" h="213995">
                  <a:moveTo>
                    <a:pt x="135538" y="83056"/>
                  </a:moveTo>
                  <a:lnTo>
                    <a:pt x="47243" y="83056"/>
                  </a:lnTo>
                  <a:lnTo>
                    <a:pt x="47243" y="130681"/>
                  </a:lnTo>
                  <a:lnTo>
                    <a:pt x="135320" y="130681"/>
                  </a:lnTo>
                  <a:lnTo>
                    <a:pt x="129875" y="127506"/>
                  </a:lnTo>
                  <a:lnTo>
                    <a:pt x="59309" y="127506"/>
                  </a:lnTo>
                  <a:lnTo>
                    <a:pt x="59309" y="86358"/>
                  </a:lnTo>
                  <a:lnTo>
                    <a:pt x="129875" y="86358"/>
                  </a:lnTo>
                  <a:lnTo>
                    <a:pt x="135538" y="83056"/>
                  </a:lnTo>
                  <a:close/>
                </a:path>
                <a:path w="915035" h="213995">
                  <a:moveTo>
                    <a:pt x="914526" y="83056"/>
                  </a:moveTo>
                  <a:lnTo>
                    <a:pt x="135538" y="83056"/>
                  </a:lnTo>
                  <a:lnTo>
                    <a:pt x="94592" y="106932"/>
                  </a:lnTo>
                  <a:lnTo>
                    <a:pt x="135320" y="130681"/>
                  </a:lnTo>
                  <a:lnTo>
                    <a:pt x="914526" y="130681"/>
                  </a:lnTo>
                  <a:lnTo>
                    <a:pt x="914526" y="83056"/>
                  </a:lnTo>
                  <a:close/>
                </a:path>
                <a:path w="915035" h="213995">
                  <a:moveTo>
                    <a:pt x="59309" y="86358"/>
                  </a:moveTo>
                  <a:lnTo>
                    <a:pt x="59309" y="127506"/>
                  </a:lnTo>
                  <a:lnTo>
                    <a:pt x="94592" y="106932"/>
                  </a:lnTo>
                  <a:lnTo>
                    <a:pt x="59309" y="86358"/>
                  </a:lnTo>
                  <a:close/>
                </a:path>
                <a:path w="915035" h="213995">
                  <a:moveTo>
                    <a:pt x="94592" y="106932"/>
                  </a:moveTo>
                  <a:lnTo>
                    <a:pt x="59309" y="127506"/>
                  </a:lnTo>
                  <a:lnTo>
                    <a:pt x="129875" y="127506"/>
                  </a:lnTo>
                  <a:lnTo>
                    <a:pt x="94592" y="106932"/>
                  </a:lnTo>
                  <a:close/>
                </a:path>
                <a:path w="915035" h="213995">
                  <a:moveTo>
                    <a:pt x="129875" y="86358"/>
                  </a:moveTo>
                  <a:lnTo>
                    <a:pt x="59309" y="86358"/>
                  </a:lnTo>
                  <a:lnTo>
                    <a:pt x="94592" y="106932"/>
                  </a:lnTo>
                  <a:lnTo>
                    <a:pt x="129875" y="86358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7977" y="4800599"/>
              <a:ext cx="3312287" cy="144780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232016" y="3073984"/>
            <a:ext cx="15024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Loop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body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398770" y="1159510"/>
            <a:ext cx="2936240" cy="756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600" i="1" spc="170" dirty="0">
                <a:solidFill>
                  <a:srgbClr val="CC0000"/>
                </a:solidFill>
                <a:latin typeface="Georgia"/>
                <a:cs typeface="Georgia"/>
              </a:rPr>
              <a:t>Apply</a:t>
            </a:r>
            <a:r>
              <a:rPr sz="1600" i="1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1600" i="1" spc="65" dirty="0">
                <a:solidFill>
                  <a:srgbClr val="CC0000"/>
                </a:solidFill>
                <a:latin typeface="Georgia"/>
                <a:cs typeface="Georgia"/>
              </a:rPr>
              <a:t>this</a:t>
            </a:r>
            <a:r>
              <a:rPr sz="1600" i="1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1600" i="1" spc="65" dirty="0">
                <a:solidFill>
                  <a:srgbClr val="CC0000"/>
                </a:solidFill>
                <a:latin typeface="Georgia"/>
                <a:cs typeface="Georgia"/>
              </a:rPr>
              <a:t>code</a:t>
            </a:r>
            <a:r>
              <a:rPr sz="1600" i="1" spc="2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1600" i="1" spc="60" dirty="0">
                <a:solidFill>
                  <a:srgbClr val="CC0000"/>
                </a:solidFill>
                <a:latin typeface="Georgia"/>
                <a:cs typeface="Georgia"/>
              </a:rPr>
              <a:t>once</a:t>
            </a:r>
            <a:r>
              <a:rPr sz="1600" i="1" spc="1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1600" i="1" spc="75" dirty="0">
                <a:solidFill>
                  <a:srgbClr val="CC0000"/>
                </a:solidFill>
                <a:latin typeface="Georgia"/>
                <a:cs typeface="Georgia"/>
              </a:rPr>
              <a:t>then</a:t>
            </a:r>
            <a:r>
              <a:rPr sz="1600" i="1" spc="5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1600" i="1" spc="15" dirty="0">
                <a:solidFill>
                  <a:srgbClr val="CC0000"/>
                </a:solidFill>
                <a:latin typeface="Georgia"/>
                <a:cs typeface="Georgia"/>
              </a:rPr>
              <a:t>re- </a:t>
            </a:r>
            <a:r>
              <a:rPr sz="1600" i="1" spc="-37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1600" i="1" spc="100" dirty="0">
                <a:solidFill>
                  <a:srgbClr val="CC0000"/>
                </a:solidFill>
                <a:latin typeface="Georgia"/>
                <a:cs typeface="Georgia"/>
              </a:rPr>
              <a:t>apply</a:t>
            </a:r>
            <a:r>
              <a:rPr sz="1600" i="1" spc="15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1600" i="1" spc="65" dirty="0">
                <a:solidFill>
                  <a:srgbClr val="CC0000"/>
                </a:solidFill>
                <a:latin typeface="Georgia"/>
                <a:cs typeface="Georgia"/>
              </a:rPr>
              <a:t>this</a:t>
            </a:r>
            <a:r>
              <a:rPr sz="1600" i="1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1600" i="1" spc="65" dirty="0">
                <a:solidFill>
                  <a:srgbClr val="CC0000"/>
                </a:solidFill>
                <a:latin typeface="Georgia"/>
                <a:cs typeface="Georgia"/>
              </a:rPr>
              <a:t>code</a:t>
            </a:r>
            <a:r>
              <a:rPr sz="1600" i="1" spc="1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1600" i="1" spc="80" dirty="0">
                <a:solidFill>
                  <a:srgbClr val="CC0000"/>
                </a:solidFill>
                <a:latin typeface="Georgia"/>
                <a:cs typeface="Georgia"/>
              </a:rPr>
              <a:t>as</a:t>
            </a:r>
            <a:r>
              <a:rPr sz="1600" i="1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1600" i="1" spc="80" dirty="0">
                <a:solidFill>
                  <a:srgbClr val="CC0000"/>
                </a:solidFill>
                <a:latin typeface="Georgia"/>
                <a:cs typeface="Georgia"/>
              </a:rPr>
              <a:t>long</a:t>
            </a:r>
            <a:r>
              <a:rPr sz="1600" i="1" spc="1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1600" i="1" spc="80" dirty="0">
                <a:solidFill>
                  <a:srgbClr val="CC0000"/>
                </a:solidFill>
                <a:latin typeface="Georgia"/>
                <a:cs typeface="Georgia"/>
              </a:rPr>
              <a:t>as</a:t>
            </a:r>
            <a:r>
              <a:rPr sz="1600" i="1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1600" i="1" spc="60" dirty="0">
                <a:solidFill>
                  <a:srgbClr val="CC0000"/>
                </a:solidFill>
                <a:latin typeface="Georgia"/>
                <a:cs typeface="Georgia"/>
              </a:rPr>
              <a:t>the </a:t>
            </a:r>
            <a:r>
              <a:rPr sz="1600" i="1" spc="-375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1600" i="1" spc="80" dirty="0">
                <a:solidFill>
                  <a:srgbClr val="CC0000"/>
                </a:solidFill>
                <a:latin typeface="Georgia"/>
                <a:cs typeface="Georgia"/>
              </a:rPr>
              <a:t>condition</a:t>
            </a:r>
            <a:r>
              <a:rPr sz="1600" i="1" spc="1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1600" i="1" spc="65" dirty="0">
                <a:solidFill>
                  <a:srgbClr val="CC0000"/>
                </a:solidFill>
                <a:latin typeface="Georgia"/>
                <a:cs typeface="Georgia"/>
              </a:rPr>
              <a:t>is</a:t>
            </a:r>
            <a:r>
              <a:rPr sz="1600" i="1" spc="10" dirty="0">
                <a:solidFill>
                  <a:srgbClr val="CC0000"/>
                </a:solidFill>
                <a:latin typeface="Georgia"/>
                <a:cs typeface="Georgia"/>
              </a:rPr>
              <a:t> </a:t>
            </a:r>
            <a:r>
              <a:rPr sz="1600" i="1" spc="75" dirty="0">
                <a:solidFill>
                  <a:srgbClr val="CC0000"/>
                </a:solidFill>
                <a:latin typeface="Georgia"/>
                <a:cs typeface="Georgia"/>
              </a:rPr>
              <a:t>true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0170" y="5115559"/>
            <a:ext cx="313372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string </a:t>
            </a:r>
            <a:r>
              <a:rPr sz="1800" spc="-5" dirty="0">
                <a:latin typeface="Calibri"/>
                <a:cs typeface="Calibri"/>
              </a:rPr>
              <a:t>will be </a:t>
            </a:r>
            <a:r>
              <a:rPr sz="1800" spc="-10" dirty="0">
                <a:latin typeface="Calibri"/>
                <a:cs typeface="Calibri"/>
              </a:rPr>
              <a:t>printed at least </a:t>
            </a:r>
            <a:r>
              <a:rPr sz="1800" spc="-5" dirty="0">
                <a:latin typeface="Calibri"/>
                <a:cs typeface="Calibri"/>
              </a:rPr>
              <a:t> one time, </a:t>
            </a:r>
            <a:r>
              <a:rPr sz="1800" dirty="0">
                <a:latin typeface="Calibri"/>
                <a:cs typeface="Calibri"/>
              </a:rPr>
              <a:t>then it </a:t>
            </a:r>
            <a:r>
              <a:rPr sz="1800" spc="-5" dirty="0">
                <a:latin typeface="Calibri"/>
                <a:cs typeface="Calibri"/>
              </a:rPr>
              <a:t>will be </a:t>
            </a:r>
            <a:r>
              <a:rPr sz="1800" spc="-10" dirty="0">
                <a:latin typeface="Calibri"/>
                <a:cs typeface="Calibri"/>
              </a:rPr>
              <a:t>repeated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until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9884" y="522477"/>
            <a:ext cx="583946" cy="19646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9555" y="535940"/>
            <a:ext cx="169545" cy="174625"/>
            <a:chOff x="4829555" y="535940"/>
            <a:chExt cx="169545" cy="17462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4889" y="542163"/>
              <a:ext cx="158876" cy="1625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9555" y="535940"/>
              <a:ext cx="169545" cy="17411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2954" y="3467100"/>
            <a:ext cx="2176906" cy="29337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728977" y="4075048"/>
            <a:ext cx="2196465" cy="473075"/>
            <a:chOff x="1728977" y="4075048"/>
            <a:chExt cx="2196465" cy="47307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4311" y="4080382"/>
              <a:ext cx="2185797" cy="4624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1476" y="4267199"/>
              <a:ext cx="157225" cy="2136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2330" y="4260214"/>
              <a:ext cx="136525" cy="866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34311" y="41017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3" y="109854"/>
                  </a:moveTo>
                  <a:lnTo>
                    <a:pt x="428498" y="109854"/>
                  </a:lnTo>
                  <a:lnTo>
                    <a:pt x="435356" y="110235"/>
                  </a:lnTo>
                  <a:lnTo>
                    <a:pt x="462533" y="121665"/>
                  </a:lnTo>
                  <a:lnTo>
                    <a:pt x="462533" y="123951"/>
                  </a:lnTo>
                  <a:lnTo>
                    <a:pt x="462533" y="422020"/>
                  </a:lnTo>
                  <a:lnTo>
                    <a:pt x="462533" y="424179"/>
                  </a:lnTo>
                  <a:lnTo>
                    <a:pt x="461771" y="426084"/>
                  </a:lnTo>
                  <a:lnTo>
                    <a:pt x="440689" y="434466"/>
                  </a:lnTo>
                  <a:lnTo>
                    <a:pt x="435356" y="435101"/>
                  </a:lnTo>
                  <a:lnTo>
                    <a:pt x="428498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256" y="435101"/>
                  </a:lnTo>
                  <a:lnTo>
                    <a:pt x="399795" y="434466"/>
                  </a:lnTo>
                  <a:lnTo>
                    <a:pt x="394462" y="433958"/>
                  </a:lnTo>
                  <a:lnTo>
                    <a:pt x="380111" y="427862"/>
                  </a:lnTo>
                  <a:lnTo>
                    <a:pt x="378713" y="426084"/>
                  </a:lnTo>
                  <a:lnTo>
                    <a:pt x="378079" y="424179"/>
                  </a:lnTo>
                  <a:lnTo>
                    <a:pt x="378079" y="422020"/>
                  </a:lnTo>
                  <a:lnTo>
                    <a:pt x="378079" y="123951"/>
                  </a:lnTo>
                  <a:lnTo>
                    <a:pt x="378079" y="121665"/>
                  </a:lnTo>
                  <a:lnTo>
                    <a:pt x="378713" y="119760"/>
                  </a:lnTo>
                  <a:lnTo>
                    <a:pt x="380111" y="118109"/>
                  </a:lnTo>
                  <a:lnTo>
                    <a:pt x="381381" y="116458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92"/>
                  </a:lnTo>
                  <a:lnTo>
                    <a:pt x="2156827" y="158234"/>
                  </a:lnTo>
                  <a:lnTo>
                    <a:pt x="2176526" y="198881"/>
                  </a:lnTo>
                  <a:lnTo>
                    <a:pt x="2185223" y="250263"/>
                  </a:lnTo>
                  <a:lnTo>
                    <a:pt x="2185797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904" y="381561"/>
                  </a:lnTo>
                  <a:lnTo>
                    <a:pt x="2122312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80"/>
                  </a:lnTo>
                  <a:lnTo>
                    <a:pt x="1952752" y="430021"/>
                  </a:lnTo>
                  <a:lnTo>
                    <a:pt x="1914211" y="407769"/>
                  </a:lnTo>
                  <a:lnTo>
                    <a:pt x="1886981" y="374348"/>
                  </a:lnTo>
                  <a:lnTo>
                    <a:pt x="1871007" y="329989"/>
                  </a:lnTo>
                  <a:lnTo>
                    <a:pt x="1865757" y="275589"/>
                  </a:lnTo>
                  <a:lnTo>
                    <a:pt x="1866380" y="256944"/>
                  </a:lnTo>
                  <a:lnTo>
                    <a:pt x="1875916" y="205866"/>
                  </a:lnTo>
                  <a:lnTo>
                    <a:pt x="1896973" y="163397"/>
                  </a:lnTo>
                  <a:lnTo>
                    <a:pt x="1929574" y="131524"/>
                  </a:lnTo>
                  <a:lnTo>
                    <a:pt x="1973578" y="111158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40027" y="104139"/>
                  </a:moveTo>
                  <a:lnTo>
                    <a:pt x="1290159" y="110355"/>
                  </a:lnTo>
                  <a:lnTo>
                    <a:pt x="1328340" y="128412"/>
                  </a:lnTo>
                  <a:lnTo>
                    <a:pt x="1355778" y="156112"/>
                  </a:lnTo>
                  <a:lnTo>
                    <a:pt x="1372870" y="192277"/>
                  </a:lnTo>
                  <a:lnTo>
                    <a:pt x="1380495" y="235069"/>
                  </a:lnTo>
                  <a:lnTo>
                    <a:pt x="1380998" y="250570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2" y="281812"/>
                  </a:lnTo>
                  <a:lnTo>
                    <a:pt x="1374139" y="286638"/>
                  </a:lnTo>
                  <a:lnTo>
                    <a:pt x="1369568" y="291591"/>
                  </a:lnTo>
                  <a:lnTo>
                    <a:pt x="1363218" y="294004"/>
                  </a:lnTo>
                  <a:lnTo>
                    <a:pt x="1355217" y="294004"/>
                  </a:lnTo>
                  <a:lnTo>
                    <a:pt x="1173352" y="294004"/>
                  </a:lnTo>
                  <a:lnTo>
                    <a:pt x="1180470" y="336180"/>
                  </a:lnTo>
                  <a:lnTo>
                    <a:pt x="1210296" y="368559"/>
                  </a:lnTo>
                  <a:lnTo>
                    <a:pt x="1255014" y="377443"/>
                  </a:lnTo>
                  <a:lnTo>
                    <a:pt x="1265729" y="377251"/>
                  </a:lnTo>
                  <a:lnTo>
                    <a:pt x="1309496" y="370903"/>
                  </a:lnTo>
                  <a:lnTo>
                    <a:pt x="1348486" y="358012"/>
                  </a:lnTo>
                  <a:lnTo>
                    <a:pt x="1352804" y="356996"/>
                  </a:lnTo>
                  <a:lnTo>
                    <a:pt x="1356233" y="356996"/>
                  </a:lnTo>
                  <a:lnTo>
                    <a:pt x="1358138" y="356996"/>
                  </a:lnTo>
                  <a:lnTo>
                    <a:pt x="1359915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9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6393" y="400811"/>
                  </a:lnTo>
                  <a:lnTo>
                    <a:pt x="1366012" y="403732"/>
                  </a:lnTo>
                  <a:lnTo>
                    <a:pt x="1365504" y="406272"/>
                  </a:lnTo>
                  <a:lnTo>
                    <a:pt x="1365123" y="408685"/>
                  </a:lnTo>
                  <a:lnTo>
                    <a:pt x="1364488" y="410717"/>
                  </a:lnTo>
                  <a:lnTo>
                    <a:pt x="1363599" y="412368"/>
                  </a:lnTo>
                  <a:lnTo>
                    <a:pt x="1362710" y="414146"/>
                  </a:lnTo>
                  <a:lnTo>
                    <a:pt x="1323339" y="431545"/>
                  </a:lnTo>
                  <a:lnTo>
                    <a:pt x="1279040" y="439410"/>
                  </a:lnTo>
                  <a:lnTo>
                    <a:pt x="1247394" y="441070"/>
                  </a:lnTo>
                  <a:lnTo>
                    <a:pt x="1228032" y="440432"/>
                  </a:lnTo>
                  <a:lnTo>
                    <a:pt x="1177544" y="431037"/>
                  </a:lnTo>
                  <a:lnTo>
                    <a:pt x="1138146" y="410106"/>
                  </a:lnTo>
                  <a:lnTo>
                    <a:pt x="1109948" y="377443"/>
                  </a:lnTo>
                  <a:lnTo>
                    <a:pt x="1093200" y="332728"/>
                  </a:lnTo>
                  <a:lnTo>
                    <a:pt x="1087627" y="275970"/>
                  </a:lnTo>
                  <a:lnTo>
                    <a:pt x="1088272" y="256541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38"/>
                  </a:lnTo>
                  <a:lnTo>
                    <a:pt x="1190771" y="110783"/>
                  </a:lnTo>
                  <a:lnTo>
                    <a:pt x="1222688" y="104878"/>
                  </a:lnTo>
                  <a:lnTo>
                    <a:pt x="1240027" y="104139"/>
                  </a:lnTo>
                  <a:close/>
                </a:path>
                <a:path w="2186304" h="441325">
                  <a:moveTo>
                    <a:pt x="720089" y="104139"/>
                  </a:moveTo>
                  <a:lnTo>
                    <a:pt x="760380" y="110196"/>
                  </a:lnTo>
                  <a:lnTo>
                    <a:pt x="795063" y="131466"/>
                  </a:lnTo>
                  <a:lnTo>
                    <a:pt x="813435" y="158749"/>
                  </a:lnTo>
                  <a:lnTo>
                    <a:pt x="820150" y="151772"/>
                  </a:lnTo>
                  <a:lnTo>
                    <a:pt x="852582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65" y="104778"/>
                  </a:lnTo>
                  <a:lnTo>
                    <a:pt x="975909" y="119671"/>
                  </a:lnTo>
                  <a:lnTo>
                    <a:pt x="1004943" y="150502"/>
                  </a:lnTo>
                  <a:lnTo>
                    <a:pt x="1019423" y="193575"/>
                  </a:lnTo>
                  <a:lnTo>
                    <a:pt x="1022476" y="230758"/>
                  </a:lnTo>
                  <a:lnTo>
                    <a:pt x="1022476" y="422020"/>
                  </a:lnTo>
                  <a:lnTo>
                    <a:pt x="1022476" y="424179"/>
                  </a:lnTo>
                  <a:lnTo>
                    <a:pt x="1001013" y="434466"/>
                  </a:lnTo>
                  <a:lnTo>
                    <a:pt x="995680" y="435101"/>
                  </a:lnTo>
                  <a:lnTo>
                    <a:pt x="988821" y="435355"/>
                  </a:lnTo>
                  <a:lnTo>
                    <a:pt x="980567" y="435355"/>
                  </a:lnTo>
                  <a:lnTo>
                    <a:pt x="972057" y="435355"/>
                  </a:lnTo>
                  <a:lnTo>
                    <a:pt x="965200" y="435101"/>
                  </a:lnTo>
                  <a:lnTo>
                    <a:pt x="959865" y="434466"/>
                  </a:lnTo>
                  <a:lnTo>
                    <a:pt x="954405" y="433958"/>
                  </a:lnTo>
                  <a:lnTo>
                    <a:pt x="938402" y="424179"/>
                  </a:lnTo>
                  <a:lnTo>
                    <a:pt x="938402" y="422020"/>
                  </a:lnTo>
                  <a:lnTo>
                    <a:pt x="938402" y="244855"/>
                  </a:lnTo>
                  <a:lnTo>
                    <a:pt x="930782" y="202056"/>
                  </a:lnTo>
                  <a:lnTo>
                    <a:pt x="926845" y="196087"/>
                  </a:lnTo>
                  <a:lnTo>
                    <a:pt x="922908" y="190118"/>
                  </a:lnTo>
                  <a:lnTo>
                    <a:pt x="917956" y="185546"/>
                  </a:lnTo>
                  <a:lnTo>
                    <a:pt x="912113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89" y="195782"/>
                  </a:lnTo>
                  <a:lnTo>
                    <a:pt x="826896" y="223392"/>
                  </a:lnTo>
                  <a:lnTo>
                    <a:pt x="826896" y="422020"/>
                  </a:lnTo>
                  <a:lnTo>
                    <a:pt x="826896" y="424179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4855" y="427862"/>
                  </a:lnTo>
                  <a:lnTo>
                    <a:pt x="743457" y="426084"/>
                  </a:lnTo>
                  <a:lnTo>
                    <a:pt x="742823" y="424179"/>
                  </a:lnTo>
                  <a:lnTo>
                    <a:pt x="742823" y="422020"/>
                  </a:lnTo>
                  <a:lnTo>
                    <a:pt x="742823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692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986" y="195782"/>
                  </a:lnTo>
                  <a:lnTo>
                    <a:pt x="631698" y="223392"/>
                  </a:lnTo>
                  <a:lnTo>
                    <a:pt x="631698" y="422020"/>
                  </a:lnTo>
                  <a:lnTo>
                    <a:pt x="631698" y="424179"/>
                  </a:lnTo>
                  <a:lnTo>
                    <a:pt x="609854" y="434466"/>
                  </a:lnTo>
                  <a:lnTo>
                    <a:pt x="604519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420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9275" y="427862"/>
                  </a:lnTo>
                  <a:lnTo>
                    <a:pt x="547877" y="426084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5" y="110743"/>
                  </a:lnTo>
                  <a:lnTo>
                    <a:pt x="570738" y="110108"/>
                  </a:lnTo>
                  <a:lnTo>
                    <a:pt x="576452" y="109854"/>
                  </a:lnTo>
                  <a:lnTo>
                    <a:pt x="583438" y="109854"/>
                  </a:lnTo>
                  <a:lnTo>
                    <a:pt x="590550" y="109854"/>
                  </a:lnTo>
                  <a:lnTo>
                    <a:pt x="596519" y="110108"/>
                  </a:lnTo>
                  <a:lnTo>
                    <a:pt x="601218" y="110743"/>
                  </a:lnTo>
                  <a:lnTo>
                    <a:pt x="605789" y="111251"/>
                  </a:lnTo>
                  <a:lnTo>
                    <a:pt x="619251" y="121030"/>
                  </a:lnTo>
                  <a:lnTo>
                    <a:pt x="619251" y="123316"/>
                  </a:lnTo>
                  <a:lnTo>
                    <a:pt x="619251" y="157733"/>
                  </a:lnTo>
                  <a:lnTo>
                    <a:pt x="656345" y="125122"/>
                  </a:lnTo>
                  <a:lnTo>
                    <a:pt x="693801" y="107489"/>
                  </a:lnTo>
                  <a:lnTo>
                    <a:pt x="706802" y="104975"/>
                  </a:lnTo>
                  <a:lnTo>
                    <a:pt x="720089" y="104139"/>
                  </a:lnTo>
                  <a:close/>
                </a:path>
                <a:path w="2186304" h="441325">
                  <a:moveTo>
                    <a:pt x="1578228" y="0"/>
                  </a:moveTo>
                  <a:lnTo>
                    <a:pt x="1883664" y="0"/>
                  </a:lnTo>
                  <a:lnTo>
                    <a:pt x="1885696" y="0"/>
                  </a:lnTo>
                  <a:lnTo>
                    <a:pt x="1887474" y="634"/>
                  </a:lnTo>
                  <a:lnTo>
                    <a:pt x="1889252" y="1904"/>
                  </a:lnTo>
                  <a:lnTo>
                    <a:pt x="1890902" y="3047"/>
                  </a:lnTo>
                  <a:lnTo>
                    <a:pt x="1892300" y="5079"/>
                  </a:lnTo>
                  <a:lnTo>
                    <a:pt x="1893315" y="7873"/>
                  </a:lnTo>
                  <a:lnTo>
                    <a:pt x="1894459" y="10667"/>
                  </a:lnTo>
                  <a:lnTo>
                    <a:pt x="1895348" y="14477"/>
                  </a:lnTo>
                  <a:lnTo>
                    <a:pt x="1895855" y="19176"/>
                  </a:lnTo>
                  <a:lnTo>
                    <a:pt x="1896490" y="23748"/>
                  </a:lnTo>
                  <a:lnTo>
                    <a:pt x="1896745" y="29463"/>
                  </a:lnTo>
                  <a:lnTo>
                    <a:pt x="1896745" y="36194"/>
                  </a:lnTo>
                  <a:lnTo>
                    <a:pt x="1896745" y="42671"/>
                  </a:lnTo>
                  <a:lnTo>
                    <a:pt x="1896490" y="48259"/>
                  </a:lnTo>
                  <a:lnTo>
                    <a:pt x="1895855" y="52831"/>
                  </a:lnTo>
                  <a:lnTo>
                    <a:pt x="1895348" y="57403"/>
                  </a:lnTo>
                  <a:lnTo>
                    <a:pt x="1894459" y="61086"/>
                  </a:lnTo>
                  <a:lnTo>
                    <a:pt x="1893315" y="63880"/>
                  </a:lnTo>
                  <a:lnTo>
                    <a:pt x="1892300" y="66674"/>
                  </a:lnTo>
                  <a:lnTo>
                    <a:pt x="1890902" y="68706"/>
                  </a:lnTo>
                  <a:lnTo>
                    <a:pt x="1889252" y="69976"/>
                  </a:lnTo>
                  <a:lnTo>
                    <a:pt x="1887474" y="71373"/>
                  </a:lnTo>
                  <a:lnTo>
                    <a:pt x="1885696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576"/>
                  </a:lnTo>
                  <a:lnTo>
                    <a:pt x="1752218" y="434339"/>
                  </a:lnTo>
                  <a:lnTo>
                    <a:pt x="1746503" y="434974"/>
                  </a:lnTo>
                  <a:lnTo>
                    <a:pt x="1739391" y="435355"/>
                  </a:lnTo>
                  <a:lnTo>
                    <a:pt x="1731010" y="435355"/>
                  </a:lnTo>
                  <a:lnTo>
                    <a:pt x="1722501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9" y="433704"/>
                  </a:lnTo>
                  <a:lnTo>
                    <a:pt x="1688973" y="427354"/>
                  </a:lnTo>
                  <a:lnTo>
                    <a:pt x="1687449" y="425576"/>
                  </a:lnTo>
                  <a:lnTo>
                    <a:pt x="1686814" y="423544"/>
                  </a:lnTo>
                  <a:lnTo>
                    <a:pt x="1686814" y="421258"/>
                  </a:lnTo>
                  <a:lnTo>
                    <a:pt x="1686814" y="72008"/>
                  </a:lnTo>
                  <a:lnTo>
                    <a:pt x="1578228" y="72008"/>
                  </a:lnTo>
                  <a:lnTo>
                    <a:pt x="1576070" y="72008"/>
                  </a:lnTo>
                  <a:lnTo>
                    <a:pt x="1574164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720" y="66674"/>
                  </a:lnTo>
                  <a:lnTo>
                    <a:pt x="1568577" y="63880"/>
                  </a:lnTo>
                  <a:lnTo>
                    <a:pt x="1567434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528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528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164" y="634"/>
                  </a:lnTo>
                  <a:lnTo>
                    <a:pt x="1576070" y="0"/>
                  </a:lnTo>
                  <a:lnTo>
                    <a:pt x="1578228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5" y="0"/>
                  </a:lnTo>
                  <a:lnTo>
                    <a:pt x="320548" y="0"/>
                  </a:lnTo>
                  <a:lnTo>
                    <a:pt x="322325" y="634"/>
                  </a:lnTo>
                  <a:lnTo>
                    <a:pt x="324104" y="1904"/>
                  </a:lnTo>
                  <a:lnTo>
                    <a:pt x="325755" y="3047"/>
                  </a:lnTo>
                  <a:lnTo>
                    <a:pt x="327151" y="5079"/>
                  </a:lnTo>
                  <a:lnTo>
                    <a:pt x="328168" y="7873"/>
                  </a:lnTo>
                  <a:lnTo>
                    <a:pt x="329311" y="10667"/>
                  </a:lnTo>
                  <a:lnTo>
                    <a:pt x="330200" y="14477"/>
                  </a:lnTo>
                  <a:lnTo>
                    <a:pt x="330707" y="19176"/>
                  </a:lnTo>
                  <a:lnTo>
                    <a:pt x="331343" y="23748"/>
                  </a:lnTo>
                  <a:lnTo>
                    <a:pt x="331596" y="29463"/>
                  </a:lnTo>
                  <a:lnTo>
                    <a:pt x="331596" y="36194"/>
                  </a:lnTo>
                  <a:lnTo>
                    <a:pt x="331596" y="42671"/>
                  </a:lnTo>
                  <a:lnTo>
                    <a:pt x="331343" y="48259"/>
                  </a:lnTo>
                  <a:lnTo>
                    <a:pt x="330707" y="52831"/>
                  </a:lnTo>
                  <a:lnTo>
                    <a:pt x="330200" y="57403"/>
                  </a:lnTo>
                  <a:lnTo>
                    <a:pt x="329311" y="61086"/>
                  </a:lnTo>
                  <a:lnTo>
                    <a:pt x="328168" y="63880"/>
                  </a:lnTo>
                  <a:lnTo>
                    <a:pt x="327151" y="66674"/>
                  </a:lnTo>
                  <a:lnTo>
                    <a:pt x="325755" y="68706"/>
                  </a:lnTo>
                  <a:lnTo>
                    <a:pt x="324104" y="69976"/>
                  </a:lnTo>
                  <a:lnTo>
                    <a:pt x="322325" y="71373"/>
                  </a:lnTo>
                  <a:lnTo>
                    <a:pt x="320548" y="72008"/>
                  </a:lnTo>
                  <a:lnTo>
                    <a:pt x="318515" y="72008"/>
                  </a:lnTo>
                  <a:lnTo>
                    <a:pt x="210057" y="72008"/>
                  </a:lnTo>
                  <a:lnTo>
                    <a:pt x="210057" y="421258"/>
                  </a:lnTo>
                  <a:lnTo>
                    <a:pt x="210057" y="423544"/>
                  </a:lnTo>
                  <a:lnTo>
                    <a:pt x="209295" y="425576"/>
                  </a:lnTo>
                  <a:lnTo>
                    <a:pt x="187070" y="434339"/>
                  </a:lnTo>
                  <a:lnTo>
                    <a:pt x="181356" y="434974"/>
                  </a:lnTo>
                  <a:lnTo>
                    <a:pt x="174244" y="435355"/>
                  </a:lnTo>
                  <a:lnTo>
                    <a:pt x="165862" y="435355"/>
                  </a:lnTo>
                  <a:lnTo>
                    <a:pt x="157352" y="435355"/>
                  </a:lnTo>
                  <a:lnTo>
                    <a:pt x="150240" y="434974"/>
                  </a:lnTo>
                  <a:lnTo>
                    <a:pt x="144525" y="434339"/>
                  </a:lnTo>
                  <a:lnTo>
                    <a:pt x="138811" y="433704"/>
                  </a:lnTo>
                  <a:lnTo>
                    <a:pt x="123825" y="427354"/>
                  </a:lnTo>
                  <a:lnTo>
                    <a:pt x="122300" y="425576"/>
                  </a:lnTo>
                  <a:lnTo>
                    <a:pt x="121665" y="423544"/>
                  </a:lnTo>
                  <a:lnTo>
                    <a:pt x="121665" y="421258"/>
                  </a:lnTo>
                  <a:lnTo>
                    <a:pt x="121665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7" y="71373"/>
                  </a:lnTo>
                  <a:lnTo>
                    <a:pt x="7365" y="69976"/>
                  </a:lnTo>
                  <a:lnTo>
                    <a:pt x="5842" y="68706"/>
                  </a:lnTo>
                  <a:lnTo>
                    <a:pt x="4571" y="66674"/>
                  </a:lnTo>
                  <a:lnTo>
                    <a:pt x="3429" y="63880"/>
                  </a:lnTo>
                  <a:lnTo>
                    <a:pt x="2286" y="61086"/>
                  </a:lnTo>
                  <a:lnTo>
                    <a:pt x="1396" y="57403"/>
                  </a:lnTo>
                  <a:lnTo>
                    <a:pt x="888" y="52831"/>
                  </a:lnTo>
                  <a:lnTo>
                    <a:pt x="381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381" y="23748"/>
                  </a:lnTo>
                  <a:lnTo>
                    <a:pt x="888" y="19176"/>
                  </a:lnTo>
                  <a:lnTo>
                    <a:pt x="1396" y="14477"/>
                  </a:lnTo>
                  <a:lnTo>
                    <a:pt x="2286" y="10667"/>
                  </a:lnTo>
                  <a:lnTo>
                    <a:pt x="3429" y="7873"/>
                  </a:lnTo>
                  <a:lnTo>
                    <a:pt x="4571" y="5079"/>
                  </a:lnTo>
                  <a:lnTo>
                    <a:pt x="5842" y="3047"/>
                  </a:lnTo>
                  <a:lnTo>
                    <a:pt x="7365" y="1904"/>
                  </a:lnTo>
                  <a:lnTo>
                    <a:pt x="9017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0706" y="4075048"/>
              <a:ext cx="107822" cy="9905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595247" y="5025644"/>
            <a:ext cx="2483485" cy="851535"/>
            <a:chOff x="1595247" y="5025644"/>
            <a:chExt cx="2483485" cy="85153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581" y="5030978"/>
              <a:ext cx="2472309" cy="84061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95220" y="5391150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40004"/>
                  </a:lnTo>
                  <a:lnTo>
                    <a:pt x="674671" y="74525"/>
                  </a:lnTo>
                  <a:lnTo>
                    <a:pt x="661669" y="116459"/>
                  </a:lnTo>
                  <a:lnTo>
                    <a:pt x="655722" y="162339"/>
                  </a:lnTo>
                  <a:lnTo>
                    <a:pt x="655319" y="178053"/>
                  </a:lnTo>
                  <a:lnTo>
                    <a:pt x="655655" y="194596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0" y="267919"/>
                  </a:lnTo>
                  <a:lnTo>
                    <a:pt x="888110" y="91693"/>
                  </a:lnTo>
                  <a:lnTo>
                    <a:pt x="856646" y="56006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41"/>
                  </a:lnTo>
                  <a:lnTo>
                    <a:pt x="24683" y="60319"/>
                  </a:lnTo>
                  <a:lnTo>
                    <a:pt x="8128" y="104521"/>
                  </a:lnTo>
                  <a:lnTo>
                    <a:pt x="519" y="159259"/>
                  </a:lnTo>
                  <a:lnTo>
                    <a:pt x="0" y="179831"/>
                  </a:lnTo>
                  <a:lnTo>
                    <a:pt x="424" y="199074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3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7" y="181609"/>
                  </a:lnTo>
                  <a:lnTo>
                    <a:pt x="260455" y="162369"/>
                  </a:lnTo>
                  <a:lnTo>
                    <a:pt x="254507" y="109219"/>
                  </a:lnTo>
                  <a:lnTo>
                    <a:pt x="240327" y="64553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98494" y="5373370"/>
              <a:ext cx="234442" cy="1457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600581" y="50309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38" y="241681"/>
                  </a:moveTo>
                  <a:lnTo>
                    <a:pt x="2283555" y="246618"/>
                  </a:lnTo>
                  <a:lnTo>
                    <a:pt x="2335657" y="261366"/>
                  </a:lnTo>
                  <a:lnTo>
                    <a:pt x="2378805" y="284797"/>
                  </a:lnTo>
                  <a:lnTo>
                    <a:pt x="2413381" y="315849"/>
                  </a:lnTo>
                  <a:lnTo>
                    <a:pt x="2439670" y="353869"/>
                  </a:lnTo>
                  <a:lnTo>
                    <a:pt x="2457958" y="398272"/>
                  </a:lnTo>
                  <a:lnTo>
                    <a:pt x="2468705" y="447992"/>
                  </a:lnTo>
                  <a:lnTo>
                    <a:pt x="2472309" y="501904"/>
                  </a:lnTo>
                  <a:lnTo>
                    <a:pt x="2472309" y="525653"/>
                  </a:lnTo>
                  <a:lnTo>
                    <a:pt x="2460117" y="566178"/>
                  </a:lnTo>
                  <a:lnTo>
                    <a:pt x="2426461" y="579272"/>
                  </a:lnTo>
                  <a:lnTo>
                    <a:pt x="2103247" y="579272"/>
                  </a:lnTo>
                  <a:lnTo>
                    <a:pt x="2103747" y="595845"/>
                  </a:lnTo>
                  <a:lnTo>
                    <a:pt x="2111247" y="640880"/>
                  </a:lnTo>
                  <a:lnTo>
                    <a:pt x="2128660" y="677723"/>
                  </a:lnTo>
                  <a:lnTo>
                    <a:pt x="2156983" y="704957"/>
                  </a:lnTo>
                  <a:lnTo>
                    <a:pt x="2196615" y="721811"/>
                  </a:lnTo>
                  <a:lnTo>
                    <a:pt x="2248408" y="727506"/>
                  </a:lnTo>
                  <a:lnTo>
                    <a:pt x="2267507" y="727152"/>
                  </a:lnTo>
                  <a:lnTo>
                    <a:pt x="2317496" y="721842"/>
                  </a:lnTo>
                  <a:lnTo>
                    <a:pt x="2357679" y="712693"/>
                  </a:lnTo>
                  <a:lnTo>
                    <a:pt x="2397400" y="699751"/>
                  </a:lnTo>
                  <a:lnTo>
                    <a:pt x="2414523" y="693077"/>
                  </a:lnTo>
                  <a:lnTo>
                    <a:pt x="2422271" y="691184"/>
                  </a:lnTo>
                  <a:lnTo>
                    <a:pt x="2428240" y="691184"/>
                  </a:lnTo>
                  <a:lnTo>
                    <a:pt x="2431796" y="691184"/>
                  </a:lnTo>
                  <a:lnTo>
                    <a:pt x="2434844" y="691883"/>
                  </a:lnTo>
                  <a:lnTo>
                    <a:pt x="2437130" y="693267"/>
                  </a:lnTo>
                  <a:lnTo>
                    <a:pt x="2439543" y="694664"/>
                  </a:lnTo>
                  <a:lnTo>
                    <a:pt x="2441574" y="697141"/>
                  </a:lnTo>
                  <a:lnTo>
                    <a:pt x="2443098" y="700709"/>
                  </a:lnTo>
                  <a:lnTo>
                    <a:pt x="2444749" y="704291"/>
                  </a:lnTo>
                  <a:lnTo>
                    <a:pt x="2445766" y="709345"/>
                  </a:lnTo>
                  <a:lnTo>
                    <a:pt x="2446401" y="715899"/>
                  </a:lnTo>
                  <a:lnTo>
                    <a:pt x="2447035" y="722439"/>
                  </a:lnTo>
                  <a:lnTo>
                    <a:pt x="2447290" y="730681"/>
                  </a:lnTo>
                  <a:lnTo>
                    <a:pt x="2447290" y="740600"/>
                  </a:lnTo>
                  <a:lnTo>
                    <a:pt x="2447290" y="749338"/>
                  </a:lnTo>
                  <a:lnTo>
                    <a:pt x="2447163" y="756767"/>
                  </a:lnTo>
                  <a:lnTo>
                    <a:pt x="2446655" y="762927"/>
                  </a:lnTo>
                  <a:lnTo>
                    <a:pt x="2446273" y="769073"/>
                  </a:lnTo>
                  <a:lnTo>
                    <a:pt x="2445766" y="774331"/>
                  </a:lnTo>
                  <a:lnTo>
                    <a:pt x="2444877" y="778700"/>
                  </a:lnTo>
                  <a:lnTo>
                    <a:pt x="2444115" y="783069"/>
                  </a:lnTo>
                  <a:lnTo>
                    <a:pt x="2442972" y="786739"/>
                  </a:lnTo>
                  <a:lnTo>
                    <a:pt x="2441321" y="789711"/>
                  </a:lnTo>
                  <a:lnTo>
                    <a:pt x="2439797" y="792695"/>
                  </a:lnTo>
                  <a:lnTo>
                    <a:pt x="2437638" y="795566"/>
                  </a:lnTo>
                  <a:lnTo>
                    <a:pt x="2435097" y="798347"/>
                  </a:lnTo>
                  <a:lnTo>
                    <a:pt x="2432558" y="801128"/>
                  </a:lnTo>
                  <a:lnTo>
                    <a:pt x="2425446" y="804900"/>
                  </a:lnTo>
                  <a:lnTo>
                    <a:pt x="2382708" y="820207"/>
                  </a:lnTo>
                  <a:lnTo>
                    <a:pt x="2341181" y="830045"/>
                  </a:lnTo>
                  <a:lnTo>
                    <a:pt x="2291058" y="837768"/>
                  </a:lnTo>
                  <a:lnTo>
                    <a:pt x="2234819" y="840613"/>
                  </a:lnTo>
                  <a:lnTo>
                    <a:pt x="2200481" y="839496"/>
                  </a:lnTo>
                  <a:lnTo>
                    <a:pt x="2138378" y="830567"/>
                  </a:lnTo>
                  <a:lnTo>
                    <a:pt x="2085113" y="812669"/>
                  </a:lnTo>
                  <a:lnTo>
                    <a:pt x="2040639" y="785580"/>
                  </a:lnTo>
                  <a:lnTo>
                    <a:pt x="2004948" y="749233"/>
                  </a:lnTo>
                  <a:lnTo>
                    <a:pt x="1978279" y="703393"/>
                  </a:lnTo>
                  <a:lnTo>
                    <a:pt x="1960705" y="648026"/>
                  </a:lnTo>
                  <a:lnTo>
                    <a:pt x="1951942" y="583137"/>
                  </a:lnTo>
                  <a:lnTo>
                    <a:pt x="1950846" y="547116"/>
                  </a:lnTo>
                  <a:lnTo>
                    <a:pt x="1951991" y="512564"/>
                  </a:lnTo>
                  <a:lnTo>
                    <a:pt x="1961187" y="448746"/>
                  </a:lnTo>
                  <a:lnTo>
                    <a:pt x="1979547" y="392094"/>
                  </a:lnTo>
                  <a:lnTo>
                    <a:pt x="2006355" y="343846"/>
                  </a:lnTo>
                  <a:lnTo>
                    <a:pt x="2041354" y="304335"/>
                  </a:lnTo>
                  <a:lnTo>
                    <a:pt x="2084113" y="274133"/>
                  </a:lnTo>
                  <a:lnTo>
                    <a:pt x="2134262" y="253414"/>
                  </a:lnTo>
                  <a:lnTo>
                    <a:pt x="2190944" y="242988"/>
                  </a:lnTo>
                  <a:lnTo>
                    <a:pt x="2221738" y="241681"/>
                  </a:lnTo>
                  <a:close/>
                </a:path>
                <a:path w="2472690" h="840739">
                  <a:moveTo>
                    <a:pt x="931671" y="241681"/>
                  </a:moveTo>
                  <a:lnTo>
                    <a:pt x="998346" y="246538"/>
                  </a:lnTo>
                  <a:lnTo>
                    <a:pt x="1055496" y="261112"/>
                  </a:lnTo>
                  <a:lnTo>
                    <a:pt x="1103328" y="284972"/>
                  </a:lnTo>
                  <a:lnTo>
                    <a:pt x="1142111" y="317881"/>
                  </a:lnTo>
                  <a:lnTo>
                    <a:pt x="1171892" y="359711"/>
                  </a:lnTo>
                  <a:lnTo>
                    <a:pt x="1192911" y="410210"/>
                  </a:lnTo>
                  <a:lnTo>
                    <a:pt x="1205483" y="468963"/>
                  </a:lnTo>
                  <a:lnTo>
                    <a:pt x="1209675" y="535813"/>
                  </a:lnTo>
                  <a:lnTo>
                    <a:pt x="1208555" y="569005"/>
                  </a:lnTo>
                  <a:lnTo>
                    <a:pt x="1199602" y="630917"/>
                  </a:lnTo>
                  <a:lnTo>
                    <a:pt x="1181669" y="686653"/>
                  </a:lnTo>
                  <a:lnTo>
                    <a:pt x="1154566" y="734874"/>
                  </a:lnTo>
                  <a:lnTo>
                    <a:pt x="1118274" y="775167"/>
                  </a:lnTo>
                  <a:lnTo>
                    <a:pt x="1072745" y="806420"/>
                  </a:lnTo>
                  <a:lnTo>
                    <a:pt x="1017976" y="828225"/>
                  </a:lnTo>
                  <a:lnTo>
                    <a:pt x="953968" y="839236"/>
                  </a:lnTo>
                  <a:lnTo>
                    <a:pt x="918463" y="840613"/>
                  </a:lnTo>
                  <a:lnTo>
                    <a:pt x="884249" y="839384"/>
                  </a:lnTo>
                  <a:lnTo>
                    <a:pt x="822630" y="829559"/>
                  </a:lnTo>
                  <a:lnTo>
                    <a:pt x="770199" y="810029"/>
                  </a:lnTo>
                  <a:lnTo>
                    <a:pt x="726765" y="781454"/>
                  </a:lnTo>
                  <a:lnTo>
                    <a:pt x="692211" y="743984"/>
                  </a:lnTo>
                  <a:lnTo>
                    <a:pt x="666632" y="697854"/>
                  </a:lnTo>
                  <a:lnTo>
                    <a:pt x="649890" y="643196"/>
                  </a:lnTo>
                  <a:lnTo>
                    <a:pt x="641508" y="580664"/>
                  </a:lnTo>
                  <a:lnTo>
                    <a:pt x="640461" y="546481"/>
                  </a:lnTo>
                  <a:lnTo>
                    <a:pt x="641602" y="513288"/>
                  </a:lnTo>
                  <a:lnTo>
                    <a:pt x="650694" y="451236"/>
                  </a:lnTo>
                  <a:lnTo>
                    <a:pt x="668885" y="395303"/>
                  </a:lnTo>
                  <a:lnTo>
                    <a:pt x="696126" y="347106"/>
                  </a:lnTo>
                  <a:lnTo>
                    <a:pt x="732418" y="307034"/>
                  </a:lnTo>
                  <a:lnTo>
                    <a:pt x="777809" y="275895"/>
                  </a:lnTo>
                  <a:lnTo>
                    <a:pt x="832320" y="254111"/>
                  </a:lnTo>
                  <a:lnTo>
                    <a:pt x="896189" y="243062"/>
                  </a:lnTo>
                  <a:lnTo>
                    <a:pt x="931671" y="241681"/>
                  </a:lnTo>
                  <a:close/>
                </a:path>
                <a:path w="2472690" h="840739">
                  <a:moveTo>
                    <a:pt x="357250" y="44069"/>
                  </a:moveTo>
                  <a:lnTo>
                    <a:pt x="404078" y="47069"/>
                  </a:lnTo>
                  <a:lnTo>
                    <a:pt x="447754" y="55578"/>
                  </a:lnTo>
                  <a:lnTo>
                    <a:pt x="486554" y="67901"/>
                  </a:lnTo>
                  <a:lnTo>
                    <a:pt x="529091" y="88866"/>
                  </a:lnTo>
                  <a:lnTo>
                    <a:pt x="559054" y="116078"/>
                  </a:lnTo>
                  <a:lnTo>
                    <a:pt x="563752" y="129794"/>
                  </a:lnTo>
                  <a:lnTo>
                    <a:pt x="565023" y="135382"/>
                  </a:lnTo>
                  <a:lnTo>
                    <a:pt x="565912" y="141859"/>
                  </a:lnTo>
                  <a:lnTo>
                    <a:pt x="566419" y="149479"/>
                  </a:lnTo>
                  <a:lnTo>
                    <a:pt x="566826" y="155451"/>
                  </a:lnTo>
                  <a:lnTo>
                    <a:pt x="567102" y="162115"/>
                  </a:lnTo>
                  <a:lnTo>
                    <a:pt x="567259" y="169445"/>
                  </a:lnTo>
                  <a:lnTo>
                    <a:pt x="567308" y="177419"/>
                  </a:lnTo>
                  <a:lnTo>
                    <a:pt x="567237" y="186037"/>
                  </a:lnTo>
                  <a:lnTo>
                    <a:pt x="561975" y="228092"/>
                  </a:lnTo>
                  <a:lnTo>
                    <a:pt x="560069" y="233172"/>
                  </a:lnTo>
                  <a:lnTo>
                    <a:pt x="557657" y="236982"/>
                  </a:lnTo>
                  <a:lnTo>
                    <a:pt x="554863" y="239395"/>
                  </a:lnTo>
                  <a:lnTo>
                    <a:pt x="552069" y="241681"/>
                  </a:lnTo>
                  <a:lnTo>
                    <a:pt x="548894" y="242951"/>
                  </a:lnTo>
                  <a:lnTo>
                    <a:pt x="545338" y="242951"/>
                  </a:lnTo>
                  <a:lnTo>
                    <a:pt x="539369" y="242951"/>
                  </a:lnTo>
                  <a:lnTo>
                    <a:pt x="531876" y="239395"/>
                  </a:lnTo>
                  <a:lnTo>
                    <a:pt x="522731" y="232537"/>
                  </a:lnTo>
                  <a:lnTo>
                    <a:pt x="515373" y="227155"/>
                  </a:lnTo>
                  <a:lnTo>
                    <a:pt x="475916" y="203057"/>
                  </a:lnTo>
                  <a:lnTo>
                    <a:pt x="435482" y="186055"/>
                  </a:lnTo>
                  <a:lnTo>
                    <a:pt x="383851" y="176285"/>
                  </a:lnTo>
                  <a:lnTo>
                    <a:pt x="363727" y="175641"/>
                  </a:lnTo>
                  <a:lnTo>
                    <a:pt x="341465" y="176809"/>
                  </a:lnTo>
                  <a:lnTo>
                    <a:pt x="300559" y="186195"/>
                  </a:lnTo>
                  <a:lnTo>
                    <a:pt x="264604" y="204793"/>
                  </a:lnTo>
                  <a:lnTo>
                    <a:pt x="233934" y="231602"/>
                  </a:lnTo>
                  <a:lnTo>
                    <a:pt x="208694" y="266313"/>
                  </a:lnTo>
                  <a:lnTo>
                    <a:pt x="189505" y="308449"/>
                  </a:lnTo>
                  <a:lnTo>
                    <a:pt x="176484" y="357687"/>
                  </a:lnTo>
                  <a:lnTo>
                    <a:pt x="169868" y="413313"/>
                  </a:lnTo>
                  <a:lnTo>
                    <a:pt x="169037" y="443484"/>
                  </a:lnTo>
                  <a:lnTo>
                    <a:pt x="169918" y="476325"/>
                  </a:lnTo>
                  <a:lnTo>
                    <a:pt x="176966" y="535113"/>
                  </a:lnTo>
                  <a:lnTo>
                    <a:pt x="190847" y="584871"/>
                  </a:lnTo>
                  <a:lnTo>
                    <a:pt x="210798" y="625801"/>
                  </a:lnTo>
                  <a:lnTo>
                    <a:pt x="236632" y="658022"/>
                  </a:lnTo>
                  <a:lnTo>
                    <a:pt x="267874" y="681982"/>
                  </a:lnTo>
                  <a:lnTo>
                    <a:pt x="304357" y="697793"/>
                  </a:lnTo>
                  <a:lnTo>
                    <a:pt x="345557" y="705680"/>
                  </a:lnTo>
                  <a:lnTo>
                    <a:pt x="367919" y="706666"/>
                  </a:lnTo>
                  <a:lnTo>
                    <a:pt x="388064" y="706051"/>
                  </a:lnTo>
                  <a:lnTo>
                    <a:pt x="439927" y="696849"/>
                  </a:lnTo>
                  <a:lnTo>
                    <a:pt x="480611" y="680941"/>
                  </a:lnTo>
                  <a:lnTo>
                    <a:pt x="520287" y="658594"/>
                  </a:lnTo>
                  <a:lnTo>
                    <a:pt x="537082" y="647331"/>
                  </a:lnTo>
                  <a:lnTo>
                    <a:pt x="544321" y="644156"/>
                  </a:lnTo>
                  <a:lnTo>
                    <a:pt x="549529" y="644156"/>
                  </a:lnTo>
                  <a:lnTo>
                    <a:pt x="553466" y="644156"/>
                  </a:lnTo>
                  <a:lnTo>
                    <a:pt x="556641" y="644956"/>
                  </a:lnTo>
                  <a:lnTo>
                    <a:pt x="569079" y="682947"/>
                  </a:lnTo>
                  <a:lnTo>
                    <a:pt x="569721" y="710234"/>
                  </a:lnTo>
                  <a:lnTo>
                    <a:pt x="569721" y="720166"/>
                  </a:lnTo>
                  <a:lnTo>
                    <a:pt x="565023" y="758355"/>
                  </a:lnTo>
                  <a:lnTo>
                    <a:pt x="561339" y="766203"/>
                  </a:lnTo>
                  <a:lnTo>
                    <a:pt x="559435" y="769772"/>
                  </a:lnTo>
                  <a:lnTo>
                    <a:pt x="526542" y="795959"/>
                  </a:lnTo>
                  <a:lnTo>
                    <a:pt x="480694" y="816508"/>
                  </a:lnTo>
                  <a:lnTo>
                    <a:pt x="435778" y="829397"/>
                  </a:lnTo>
                  <a:lnTo>
                    <a:pt x="382571" y="837782"/>
                  </a:lnTo>
                  <a:lnTo>
                    <a:pt x="343535" y="839419"/>
                  </a:lnTo>
                  <a:lnTo>
                    <a:pt x="304887" y="837894"/>
                  </a:lnTo>
                  <a:lnTo>
                    <a:pt x="233449" y="825692"/>
                  </a:lnTo>
                  <a:lnTo>
                    <a:pt x="169963" y="801300"/>
                  </a:lnTo>
                  <a:lnTo>
                    <a:pt x="115810" y="764839"/>
                  </a:lnTo>
                  <a:lnTo>
                    <a:pt x="71274" y="716320"/>
                  </a:lnTo>
                  <a:lnTo>
                    <a:pt x="37072" y="655750"/>
                  </a:lnTo>
                  <a:lnTo>
                    <a:pt x="13448" y="583135"/>
                  </a:lnTo>
                  <a:lnTo>
                    <a:pt x="5984" y="542347"/>
                  </a:lnTo>
                  <a:lnTo>
                    <a:pt x="1498" y="498586"/>
                  </a:lnTo>
                  <a:lnTo>
                    <a:pt x="0" y="451866"/>
                  </a:lnTo>
                  <a:lnTo>
                    <a:pt x="1641" y="404117"/>
                  </a:lnTo>
                  <a:lnTo>
                    <a:pt x="6556" y="359156"/>
                  </a:lnTo>
                  <a:lnTo>
                    <a:pt x="14733" y="316956"/>
                  </a:lnTo>
                  <a:lnTo>
                    <a:pt x="26162" y="277495"/>
                  </a:lnTo>
                  <a:lnTo>
                    <a:pt x="40594" y="240919"/>
                  </a:lnTo>
                  <a:lnTo>
                    <a:pt x="77221" y="176910"/>
                  </a:lnTo>
                  <a:lnTo>
                    <a:pt x="124134" y="125140"/>
                  </a:lnTo>
                  <a:lnTo>
                    <a:pt x="180522" y="85846"/>
                  </a:lnTo>
                  <a:lnTo>
                    <a:pt x="245987" y="59124"/>
                  </a:lnTo>
                  <a:lnTo>
                    <a:pt x="318480" y="45737"/>
                  </a:lnTo>
                  <a:lnTo>
                    <a:pt x="357250" y="44069"/>
                  </a:lnTo>
                  <a:close/>
                </a:path>
                <a:path w="2472690" h="840739">
                  <a:moveTo>
                    <a:pt x="1757171" y="0"/>
                  </a:moveTo>
                  <a:lnTo>
                    <a:pt x="1803019" y="3048"/>
                  </a:lnTo>
                  <a:lnTo>
                    <a:pt x="1816099" y="6858"/>
                  </a:lnTo>
                  <a:lnTo>
                    <a:pt x="1821688" y="9017"/>
                  </a:lnTo>
                  <a:lnTo>
                    <a:pt x="1825624" y="11684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717"/>
                  </a:lnTo>
                  <a:lnTo>
                    <a:pt x="1831594" y="25654"/>
                  </a:lnTo>
                  <a:lnTo>
                    <a:pt x="1831594" y="806678"/>
                  </a:lnTo>
                  <a:lnTo>
                    <a:pt x="1831594" y="811047"/>
                  </a:lnTo>
                  <a:lnTo>
                    <a:pt x="1830578" y="814717"/>
                  </a:lnTo>
                  <a:lnTo>
                    <a:pt x="1792755" y="829821"/>
                  </a:lnTo>
                  <a:lnTo>
                    <a:pt x="1769109" y="830491"/>
                  </a:lnTo>
                  <a:lnTo>
                    <a:pt x="1760035" y="830417"/>
                  </a:lnTo>
                  <a:lnTo>
                    <a:pt x="1718818" y="825131"/>
                  </a:lnTo>
                  <a:lnTo>
                    <a:pt x="1713865" y="823150"/>
                  </a:lnTo>
                  <a:lnTo>
                    <a:pt x="1710308" y="820674"/>
                  </a:lnTo>
                  <a:lnTo>
                    <a:pt x="1708022" y="817689"/>
                  </a:lnTo>
                  <a:lnTo>
                    <a:pt x="1705864" y="814717"/>
                  </a:lnTo>
                  <a:lnTo>
                    <a:pt x="1704847" y="811047"/>
                  </a:lnTo>
                  <a:lnTo>
                    <a:pt x="1704847" y="806678"/>
                  </a:lnTo>
                  <a:lnTo>
                    <a:pt x="1704847" y="747750"/>
                  </a:lnTo>
                  <a:lnTo>
                    <a:pt x="1662747" y="786887"/>
                  </a:lnTo>
                  <a:lnTo>
                    <a:pt x="1618742" y="816203"/>
                  </a:lnTo>
                  <a:lnTo>
                    <a:pt x="1571370" y="834509"/>
                  </a:lnTo>
                  <a:lnTo>
                    <a:pt x="1519046" y="840613"/>
                  </a:lnTo>
                  <a:lnTo>
                    <a:pt x="1489850" y="839143"/>
                  </a:lnTo>
                  <a:lnTo>
                    <a:pt x="1438554" y="827384"/>
                  </a:lnTo>
                  <a:lnTo>
                    <a:pt x="1396376" y="804314"/>
                  </a:lnTo>
                  <a:lnTo>
                    <a:pt x="1362174" y="772615"/>
                  </a:lnTo>
                  <a:lnTo>
                    <a:pt x="1335589" y="732918"/>
                  </a:lnTo>
                  <a:lnTo>
                    <a:pt x="1316384" y="686332"/>
                  </a:lnTo>
                  <a:lnTo>
                    <a:pt x="1304309" y="633532"/>
                  </a:lnTo>
                  <a:lnTo>
                    <a:pt x="1298317" y="577404"/>
                  </a:lnTo>
                  <a:lnTo>
                    <a:pt x="1297558" y="548259"/>
                  </a:lnTo>
                  <a:lnTo>
                    <a:pt x="1298511" y="513782"/>
                  </a:lnTo>
                  <a:lnTo>
                    <a:pt x="1306131" y="450068"/>
                  </a:lnTo>
                  <a:lnTo>
                    <a:pt x="1321278" y="393636"/>
                  </a:lnTo>
                  <a:lnTo>
                    <a:pt x="1343427" y="345440"/>
                  </a:lnTo>
                  <a:lnTo>
                    <a:pt x="1372598" y="305720"/>
                  </a:lnTo>
                  <a:lnTo>
                    <a:pt x="1408932" y="275050"/>
                  </a:lnTo>
                  <a:lnTo>
                    <a:pt x="1452314" y="253789"/>
                  </a:lnTo>
                  <a:lnTo>
                    <a:pt x="1502364" y="243034"/>
                  </a:lnTo>
                  <a:lnTo>
                    <a:pt x="1529842" y="241681"/>
                  </a:lnTo>
                  <a:lnTo>
                    <a:pt x="1551608" y="242822"/>
                  </a:lnTo>
                  <a:lnTo>
                    <a:pt x="1592046" y="251914"/>
                  </a:lnTo>
                  <a:lnTo>
                    <a:pt x="1628886" y="270033"/>
                  </a:lnTo>
                  <a:lnTo>
                    <a:pt x="1664890" y="296703"/>
                  </a:lnTo>
                  <a:lnTo>
                    <a:pt x="1682749" y="313182"/>
                  </a:lnTo>
                  <a:lnTo>
                    <a:pt x="1682749" y="25654"/>
                  </a:lnTo>
                  <a:lnTo>
                    <a:pt x="1682749" y="21717"/>
                  </a:lnTo>
                  <a:lnTo>
                    <a:pt x="1683893" y="18034"/>
                  </a:lnTo>
                  <a:lnTo>
                    <a:pt x="1686052" y="14859"/>
                  </a:lnTo>
                  <a:lnTo>
                    <a:pt x="1688210" y="11684"/>
                  </a:lnTo>
                  <a:lnTo>
                    <a:pt x="1692147" y="9017"/>
                  </a:lnTo>
                  <a:lnTo>
                    <a:pt x="1697990" y="6858"/>
                  </a:lnTo>
                  <a:lnTo>
                    <a:pt x="1703705" y="4699"/>
                  </a:lnTo>
                  <a:lnTo>
                    <a:pt x="1746674" y="117"/>
                  </a:lnTo>
                  <a:lnTo>
                    <a:pt x="17571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7340" y="1618234"/>
            <a:ext cx="344424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program </a:t>
            </a:r>
            <a:r>
              <a:rPr sz="1800" dirty="0">
                <a:latin typeface="Calibri"/>
                <a:cs typeface="Calibri"/>
              </a:rPr>
              <a:t>in C </a:t>
            </a:r>
            <a:r>
              <a:rPr sz="1800" spc="-10" dirty="0">
                <a:latin typeface="Calibri"/>
                <a:cs typeface="Calibri"/>
              </a:rPr>
              <a:t>to calculate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factorial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0" dirty="0">
                <a:latin typeface="Calibri"/>
                <a:cs typeface="Calibri"/>
              </a:rPr>
              <a:t>integer entered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 using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while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956428" y="1237234"/>
            <a:ext cx="1591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Expected</a:t>
            </a:r>
            <a:r>
              <a:rPr spc="-40" dirty="0"/>
              <a:t> </a:t>
            </a:r>
            <a:r>
              <a:rPr spc="-5" dirty="0"/>
              <a:t>Output</a:t>
            </a:r>
          </a:p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724400" y="1857375"/>
            <a:ext cx="3758946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7509" y="487044"/>
            <a:ext cx="694944" cy="23558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4334" y="542416"/>
            <a:ext cx="314706" cy="17005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1370" y="491108"/>
            <a:ext cx="1109091" cy="22821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45440" y="1540509"/>
            <a:ext cx="30035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b="1" i="1" u="none" dirty="0">
                <a:latin typeface="Calibri"/>
                <a:cs typeface="Calibri"/>
              </a:rPr>
              <a:t>break</a:t>
            </a:r>
            <a:r>
              <a:rPr b="1" i="1" u="none" spc="5" dirty="0">
                <a:latin typeface="Calibri"/>
                <a:cs typeface="Calibri"/>
              </a:rPr>
              <a:t> </a:t>
            </a:r>
            <a:r>
              <a:rPr u="none" spc="-15" dirty="0">
                <a:solidFill>
                  <a:srgbClr val="000000"/>
                </a:solidFill>
              </a:rPr>
              <a:t>statement</a:t>
            </a:r>
            <a:r>
              <a:rPr u="none" spc="-10" dirty="0">
                <a:solidFill>
                  <a:srgbClr val="000000"/>
                </a:solidFill>
              </a:rPr>
              <a:t> can</a:t>
            </a:r>
            <a:r>
              <a:rPr u="none" spc="-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be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used </a:t>
            </a:r>
            <a:r>
              <a:rPr u="none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with </a:t>
            </a:r>
            <a:r>
              <a:rPr u="none" dirty="0">
                <a:solidFill>
                  <a:srgbClr val="000000"/>
                </a:solidFill>
              </a:rPr>
              <a:t>the </a:t>
            </a:r>
            <a:r>
              <a:rPr u="none" spc="-5" dirty="0">
                <a:solidFill>
                  <a:srgbClr val="000000"/>
                </a:solidFill>
              </a:rPr>
              <a:t>loop </a:t>
            </a:r>
            <a:r>
              <a:rPr u="none" spc="-10" dirty="0">
                <a:solidFill>
                  <a:srgbClr val="000000"/>
                </a:solidFill>
              </a:rPr>
              <a:t>to exit </a:t>
            </a:r>
            <a:r>
              <a:rPr u="none" dirty="0">
                <a:solidFill>
                  <a:srgbClr val="000000"/>
                </a:solidFill>
              </a:rPr>
              <a:t>the </a:t>
            </a:r>
            <a:r>
              <a:rPr u="none" spc="-5" dirty="0">
                <a:solidFill>
                  <a:srgbClr val="000000"/>
                </a:solidFill>
              </a:rPr>
              <a:t>loop </a:t>
            </a:r>
            <a:r>
              <a:rPr u="none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immediately</a:t>
            </a:r>
            <a:r>
              <a:rPr u="none" dirty="0">
                <a:solidFill>
                  <a:srgbClr val="000000"/>
                </a:solidFill>
              </a:rPr>
              <a:t> and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spc="-15" dirty="0">
                <a:solidFill>
                  <a:srgbClr val="000000"/>
                </a:solidFill>
              </a:rPr>
              <a:t>execute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 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outside </a:t>
            </a:r>
            <a:r>
              <a:rPr u="none" spc="-10" dirty="0">
                <a:solidFill>
                  <a:srgbClr val="000000"/>
                </a:solidFill>
              </a:rPr>
              <a:t>code starting after </a:t>
            </a:r>
            <a:r>
              <a:rPr u="none" dirty="0">
                <a:solidFill>
                  <a:srgbClr val="000000"/>
                </a:solidFill>
              </a:rPr>
              <a:t>the 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loop.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45440" y="3186810"/>
            <a:ext cx="832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</a:t>
            </a:r>
            <a:r>
              <a:rPr sz="1800" b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x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ample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2697" y="3611875"/>
            <a:ext cx="3828415" cy="2820035"/>
            <a:chOff x="202697" y="3611875"/>
            <a:chExt cx="3828415" cy="282003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2697" y="3611875"/>
              <a:ext cx="3828278" cy="28194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28599" y="3695700"/>
              <a:ext cx="3719195" cy="2705100"/>
            </a:xfrm>
            <a:custGeom>
              <a:avLst/>
              <a:gdLst/>
              <a:ahLst/>
              <a:cxnLst/>
              <a:rect l="l" t="t" r="r" b="b"/>
              <a:pathLst>
                <a:path w="3719195" h="2705100">
                  <a:moveTo>
                    <a:pt x="0" y="450850"/>
                  </a:moveTo>
                  <a:lnTo>
                    <a:pt x="2645" y="401716"/>
                  </a:lnTo>
                  <a:lnTo>
                    <a:pt x="10398" y="354117"/>
                  </a:lnTo>
                  <a:lnTo>
                    <a:pt x="22984" y="308327"/>
                  </a:lnTo>
                  <a:lnTo>
                    <a:pt x="40128" y="264622"/>
                  </a:lnTo>
                  <a:lnTo>
                    <a:pt x="61555" y="223275"/>
                  </a:lnTo>
                  <a:lnTo>
                    <a:pt x="86989" y="184562"/>
                  </a:lnTo>
                  <a:lnTo>
                    <a:pt x="116155" y="148758"/>
                  </a:lnTo>
                  <a:lnTo>
                    <a:pt x="148780" y="116136"/>
                  </a:lnTo>
                  <a:lnTo>
                    <a:pt x="184587" y="86973"/>
                  </a:lnTo>
                  <a:lnTo>
                    <a:pt x="223301" y="61543"/>
                  </a:lnTo>
                  <a:lnTo>
                    <a:pt x="264648" y="40120"/>
                  </a:lnTo>
                  <a:lnTo>
                    <a:pt x="308353" y="22979"/>
                  </a:lnTo>
                  <a:lnTo>
                    <a:pt x="354140" y="10396"/>
                  </a:lnTo>
                  <a:lnTo>
                    <a:pt x="401735" y="2644"/>
                  </a:lnTo>
                  <a:lnTo>
                    <a:pt x="450862" y="0"/>
                  </a:lnTo>
                  <a:lnTo>
                    <a:pt x="3267964" y="0"/>
                  </a:lnTo>
                  <a:lnTo>
                    <a:pt x="3317099" y="2644"/>
                  </a:lnTo>
                  <a:lnTo>
                    <a:pt x="3364702" y="10396"/>
                  </a:lnTo>
                  <a:lnTo>
                    <a:pt x="3410499" y="22979"/>
                  </a:lnTo>
                  <a:lnTo>
                    <a:pt x="3454214" y="40120"/>
                  </a:lnTo>
                  <a:lnTo>
                    <a:pt x="3495571" y="61543"/>
                  </a:lnTo>
                  <a:lnTo>
                    <a:pt x="3534296" y="86973"/>
                  </a:lnTo>
                  <a:lnTo>
                    <a:pt x="3570113" y="116136"/>
                  </a:lnTo>
                  <a:lnTo>
                    <a:pt x="3602746" y="148758"/>
                  </a:lnTo>
                  <a:lnTo>
                    <a:pt x="3631922" y="184562"/>
                  </a:lnTo>
                  <a:lnTo>
                    <a:pt x="3657364" y="223275"/>
                  </a:lnTo>
                  <a:lnTo>
                    <a:pt x="3678798" y="264622"/>
                  </a:lnTo>
                  <a:lnTo>
                    <a:pt x="3695947" y="308327"/>
                  </a:lnTo>
                  <a:lnTo>
                    <a:pt x="3708538" y="354117"/>
                  </a:lnTo>
                  <a:lnTo>
                    <a:pt x="3716294" y="401716"/>
                  </a:lnTo>
                  <a:lnTo>
                    <a:pt x="3718941" y="450850"/>
                  </a:lnTo>
                  <a:lnTo>
                    <a:pt x="3718941" y="2254237"/>
                  </a:lnTo>
                  <a:lnTo>
                    <a:pt x="3716294" y="2303364"/>
                  </a:lnTo>
                  <a:lnTo>
                    <a:pt x="3708538" y="2350959"/>
                  </a:lnTo>
                  <a:lnTo>
                    <a:pt x="3695947" y="2396746"/>
                  </a:lnTo>
                  <a:lnTo>
                    <a:pt x="3678798" y="2440451"/>
                  </a:lnTo>
                  <a:lnTo>
                    <a:pt x="3657364" y="2481798"/>
                  </a:lnTo>
                  <a:lnTo>
                    <a:pt x="3631922" y="2520512"/>
                  </a:lnTo>
                  <a:lnTo>
                    <a:pt x="3602746" y="2556319"/>
                  </a:lnTo>
                  <a:lnTo>
                    <a:pt x="3570113" y="2588944"/>
                  </a:lnTo>
                  <a:lnTo>
                    <a:pt x="3534296" y="2618110"/>
                  </a:lnTo>
                  <a:lnTo>
                    <a:pt x="3495571" y="2643544"/>
                  </a:lnTo>
                  <a:lnTo>
                    <a:pt x="3454214" y="2664971"/>
                  </a:lnTo>
                  <a:lnTo>
                    <a:pt x="3410499" y="2682115"/>
                  </a:lnTo>
                  <a:lnTo>
                    <a:pt x="3364702" y="2694701"/>
                  </a:lnTo>
                  <a:lnTo>
                    <a:pt x="3317099" y="2702454"/>
                  </a:lnTo>
                  <a:lnTo>
                    <a:pt x="3267964" y="2705100"/>
                  </a:lnTo>
                  <a:lnTo>
                    <a:pt x="450862" y="2705100"/>
                  </a:lnTo>
                  <a:lnTo>
                    <a:pt x="401735" y="2702454"/>
                  </a:lnTo>
                  <a:lnTo>
                    <a:pt x="354140" y="2694701"/>
                  </a:lnTo>
                  <a:lnTo>
                    <a:pt x="308353" y="2682115"/>
                  </a:lnTo>
                  <a:lnTo>
                    <a:pt x="264648" y="2664971"/>
                  </a:lnTo>
                  <a:lnTo>
                    <a:pt x="223301" y="2643544"/>
                  </a:lnTo>
                  <a:lnTo>
                    <a:pt x="184587" y="2618110"/>
                  </a:lnTo>
                  <a:lnTo>
                    <a:pt x="148780" y="2588944"/>
                  </a:lnTo>
                  <a:lnTo>
                    <a:pt x="116155" y="2556319"/>
                  </a:lnTo>
                  <a:lnTo>
                    <a:pt x="86989" y="2520512"/>
                  </a:lnTo>
                  <a:lnTo>
                    <a:pt x="61555" y="2481798"/>
                  </a:lnTo>
                  <a:lnTo>
                    <a:pt x="40128" y="2440451"/>
                  </a:lnTo>
                  <a:lnTo>
                    <a:pt x="22984" y="2396746"/>
                  </a:lnTo>
                  <a:lnTo>
                    <a:pt x="10398" y="2350959"/>
                  </a:lnTo>
                  <a:lnTo>
                    <a:pt x="2645" y="2303364"/>
                  </a:lnTo>
                  <a:lnTo>
                    <a:pt x="0" y="2254237"/>
                  </a:lnTo>
                  <a:lnTo>
                    <a:pt x="0" y="450850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7199" y="4038549"/>
              <a:ext cx="2818383" cy="200342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66392" y="4119731"/>
              <a:ext cx="1029335" cy="142875"/>
            </a:xfrm>
            <a:custGeom>
              <a:avLst/>
              <a:gdLst/>
              <a:ahLst/>
              <a:cxnLst/>
              <a:rect l="l" t="t" r="r" b="b"/>
              <a:pathLst>
                <a:path w="1029335" h="142875">
                  <a:moveTo>
                    <a:pt x="124674" y="0"/>
                  </a:moveTo>
                  <a:lnTo>
                    <a:pt x="118744" y="2053"/>
                  </a:lnTo>
                  <a:lnTo>
                    <a:pt x="0" y="71268"/>
                  </a:lnTo>
                  <a:lnTo>
                    <a:pt x="118744" y="140483"/>
                  </a:lnTo>
                  <a:lnTo>
                    <a:pt x="124674" y="142537"/>
                  </a:lnTo>
                  <a:lnTo>
                    <a:pt x="130746" y="142150"/>
                  </a:lnTo>
                  <a:lnTo>
                    <a:pt x="136247" y="139501"/>
                  </a:lnTo>
                  <a:lnTo>
                    <a:pt x="140462" y="134768"/>
                  </a:lnTo>
                  <a:lnTo>
                    <a:pt x="142444" y="128841"/>
                  </a:lnTo>
                  <a:lnTo>
                    <a:pt x="142033" y="122783"/>
                  </a:lnTo>
                  <a:lnTo>
                    <a:pt x="139408" y="117320"/>
                  </a:lnTo>
                  <a:lnTo>
                    <a:pt x="134746" y="113178"/>
                  </a:lnTo>
                  <a:lnTo>
                    <a:pt x="90166" y="87143"/>
                  </a:lnTo>
                  <a:lnTo>
                    <a:pt x="31495" y="87143"/>
                  </a:lnTo>
                  <a:lnTo>
                    <a:pt x="31495" y="55393"/>
                  </a:lnTo>
                  <a:lnTo>
                    <a:pt x="90166" y="55393"/>
                  </a:lnTo>
                  <a:lnTo>
                    <a:pt x="134746" y="29358"/>
                  </a:lnTo>
                  <a:lnTo>
                    <a:pt x="139408" y="25217"/>
                  </a:lnTo>
                  <a:lnTo>
                    <a:pt x="142033" y="19754"/>
                  </a:lnTo>
                  <a:lnTo>
                    <a:pt x="142444" y="13696"/>
                  </a:lnTo>
                  <a:lnTo>
                    <a:pt x="140462" y="7768"/>
                  </a:lnTo>
                  <a:lnTo>
                    <a:pt x="136247" y="3036"/>
                  </a:lnTo>
                  <a:lnTo>
                    <a:pt x="130746" y="386"/>
                  </a:lnTo>
                  <a:lnTo>
                    <a:pt x="124674" y="0"/>
                  </a:lnTo>
                  <a:close/>
                </a:path>
                <a:path w="1029335" h="142875">
                  <a:moveTo>
                    <a:pt x="90166" y="55393"/>
                  </a:moveTo>
                  <a:lnTo>
                    <a:pt x="31495" y="55393"/>
                  </a:lnTo>
                  <a:lnTo>
                    <a:pt x="31495" y="87143"/>
                  </a:lnTo>
                  <a:lnTo>
                    <a:pt x="90166" y="87143"/>
                  </a:lnTo>
                  <a:lnTo>
                    <a:pt x="86469" y="84984"/>
                  </a:lnTo>
                  <a:lnTo>
                    <a:pt x="39496" y="84984"/>
                  </a:lnTo>
                  <a:lnTo>
                    <a:pt x="39496" y="57552"/>
                  </a:lnTo>
                  <a:lnTo>
                    <a:pt x="86469" y="57552"/>
                  </a:lnTo>
                  <a:lnTo>
                    <a:pt x="90166" y="55393"/>
                  </a:lnTo>
                  <a:close/>
                </a:path>
                <a:path w="1029335" h="142875">
                  <a:moveTo>
                    <a:pt x="1029207" y="55393"/>
                  </a:moveTo>
                  <a:lnTo>
                    <a:pt x="90166" y="55393"/>
                  </a:lnTo>
                  <a:lnTo>
                    <a:pt x="62983" y="71268"/>
                  </a:lnTo>
                  <a:lnTo>
                    <a:pt x="90166" y="87143"/>
                  </a:lnTo>
                  <a:lnTo>
                    <a:pt x="1029207" y="87143"/>
                  </a:lnTo>
                  <a:lnTo>
                    <a:pt x="1029207" y="55393"/>
                  </a:lnTo>
                  <a:close/>
                </a:path>
                <a:path w="1029335" h="142875">
                  <a:moveTo>
                    <a:pt x="39496" y="57552"/>
                  </a:moveTo>
                  <a:lnTo>
                    <a:pt x="39496" y="84984"/>
                  </a:lnTo>
                  <a:lnTo>
                    <a:pt x="62983" y="71268"/>
                  </a:lnTo>
                  <a:lnTo>
                    <a:pt x="39496" y="57552"/>
                  </a:lnTo>
                  <a:close/>
                </a:path>
                <a:path w="1029335" h="142875">
                  <a:moveTo>
                    <a:pt x="62983" y="71268"/>
                  </a:moveTo>
                  <a:lnTo>
                    <a:pt x="39496" y="84984"/>
                  </a:lnTo>
                  <a:lnTo>
                    <a:pt x="86469" y="84984"/>
                  </a:lnTo>
                  <a:lnTo>
                    <a:pt x="62983" y="71268"/>
                  </a:lnTo>
                  <a:close/>
                </a:path>
                <a:path w="1029335" h="142875">
                  <a:moveTo>
                    <a:pt x="86469" y="57552"/>
                  </a:moveTo>
                  <a:lnTo>
                    <a:pt x="39496" y="57552"/>
                  </a:lnTo>
                  <a:lnTo>
                    <a:pt x="62983" y="71268"/>
                  </a:lnTo>
                  <a:lnTo>
                    <a:pt x="86469" y="575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804028" y="1542034"/>
            <a:ext cx="355600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i="1" spc="-5" dirty="0">
                <a:solidFill>
                  <a:srgbClr val="FF0000"/>
                </a:solidFill>
                <a:latin typeface="Calibri"/>
                <a:cs typeface="Calibri"/>
              </a:rPr>
              <a:t>continue</a:t>
            </a:r>
            <a:r>
              <a:rPr sz="1800" b="1" i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statement</a:t>
            </a:r>
            <a:r>
              <a:rPr sz="1800" spc="-5" dirty="0">
                <a:latin typeface="Calibri"/>
                <a:cs typeface="Calibri"/>
              </a:rPr>
              <a:t> 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skip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current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iteration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jump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next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iteration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4028" y="3188589"/>
            <a:ext cx="832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</a:t>
            </a:r>
            <a:r>
              <a:rPr sz="1800" b="1" u="heavy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x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ample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88794" y="3938778"/>
            <a:ext cx="7581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Calibri"/>
                <a:cs typeface="Calibri"/>
              </a:rPr>
              <a:t>i</a:t>
            </a:r>
            <a:r>
              <a:rPr sz="1200" i="1" spc="-5" dirty="0">
                <a:latin typeface="Calibri"/>
                <a:cs typeface="Calibri"/>
              </a:rPr>
              <a:t>n</a:t>
            </a:r>
            <a:r>
              <a:rPr sz="1200" i="1" dirty="0">
                <a:latin typeface="Calibri"/>
                <a:cs typeface="Calibri"/>
              </a:rPr>
              <a:t>fi</a:t>
            </a:r>
            <a:r>
              <a:rPr sz="1200" i="1" spc="-5" dirty="0">
                <a:latin typeface="Calibri"/>
                <a:cs typeface="Calibri"/>
              </a:rPr>
              <a:t>n</a:t>
            </a:r>
            <a:r>
              <a:rPr sz="1200" i="1" dirty="0">
                <a:latin typeface="Calibri"/>
                <a:cs typeface="Calibri"/>
              </a:rPr>
              <a:t>i</a:t>
            </a:r>
            <a:r>
              <a:rPr sz="1200" i="1" spc="-10" dirty="0">
                <a:latin typeface="Calibri"/>
                <a:cs typeface="Calibri"/>
              </a:rPr>
              <a:t>t</a:t>
            </a:r>
            <a:r>
              <a:rPr sz="1200" i="1" dirty="0">
                <a:latin typeface="Calibri"/>
                <a:cs typeface="Calibri"/>
              </a:rPr>
              <a:t>e</a:t>
            </a:r>
            <a:r>
              <a:rPr sz="1200" i="1" spc="-2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l</a:t>
            </a:r>
            <a:r>
              <a:rPr sz="1200" i="1" spc="-5" dirty="0">
                <a:latin typeface="Calibri"/>
                <a:cs typeface="Calibri"/>
              </a:rPr>
              <a:t>oo</a:t>
            </a:r>
            <a:r>
              <a:rPr sz="1200" i="1" dirty="0">
                <a:latin typeface="Calibri"/>
                <a:cs typeface="Calibri"/>
              </a:rPr>
              <a:t>p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552192" y="5556863"/>
            <a:ext cx="1029335" cy="142875"/>
          </a:xfrm>
          <a:custGeom>
            <a:avLst/>
            <a:gdLst/>
            <a:ahLst/>
            <a:cxnLst/>
            <a:rect l="l" t="t" r="r" b="b"/>
            <a:pathLst>
              <a:path w="1029335" h="142875">
                <a:moveTo>
                  <a:pt x="124674" y="0"/>
                </a:moveTo>
                <a:lnTo>
                  <a:pt x="118744" y="2053"/>
                </a:lnTo>
                <a:lnTo>
                  <a:pt x="0" y="71281"/>
                </a:lnTo>
                <a:lnTo>
                  <a:pt x="118744" y="140560"/>
                </a:lnTo>
                <a:lnTo>
                  <a:pt x="124674" y="142590"/>
                </a:lnTo>
                <a:lnTo>
                  <a:pt x="130746" y="142193"/>
                </a:lnTo>
                <a:lnTo>
                  <a:pt x="136247" y="139550"/>
                </a:lnTo>
                <a:lnTo>
                  <a:pt x="140462" y="134845"/>
                </a:lnTo>
                <a:lnTo>
                  <a:pt x="142444" y="128874"/>
                </a:lnTo>
                <a:lnTo>
                  <a:pt x="142033" y="122800"/>
                </a:lnTo>
                <a:lnTo>
                  <a:pt x="139408" y="117319"/>
                </a:lnTo>
                <a:lnTo>
                  <a:pt x="134746" y="113128"/>
                </a:lnTo>
                <a:lnTo>
                  <a:pt x="90224" y="87156"/>
                </a:lnTo>
                <a:lnTo>
                  <a:pt x="31495" y="87156"/>
                </a:lnTo>
                <a:lnTo>
                  <a:pt x="31495" y="55406"/>
                </a:lnTo>
                <a:lnTo>
                  <a:pt x="90270" y="55406"/>
                </a:lnTo>
                <a:lnTo>
                  <a:pt x="134746" y="29485"/>
                </a:lnTo>
                <a:lnTo>
                  <a:pt x="139408" y="25271"/>
                </a:lnTo>
                <a:lnTo>
                  <a:pt x="142033" y="19770"/>
                </a:lnTo>
                <a:lnTo>
                  <a:pt x="142444" y="13698"/>
                </a:lnTo>
                <a:lnTo>
                  <a:pt x="140462" y="7768"/>
                </a:lnTo>
                <a:lnTo>
                  <a:pt x="136247" y="3036"/>
                </a:lnTo>
                <a:lnTo>
                  <a:pt x="130746" y="386"/>
                </a:lnTo>
                <a:lnTo>
                  <a:pt x="124674" y="0"/>
                </a:lnTo>
                <a:close/>
              </a:path>
              <a:path w="1029335" h="142875">
                <a:moveTo>
                  <a:pt x="90270" y="55406"/>
                </a:moveTo>
                <a:lnTo>
                  <a:pt x="31495" y="55406"/>
                </a:lnTo>
                <a:lnTo>
                  <a:pt x="31495" y="87156"/>
                </a:lnTo>
                <a:lnTo>
                  <a:pt x="90224" y="87156"/>
                </a:lnTo>
                <a:lnTo>
                  <a:pt x="86523" y="84997"/>
                </a:lnTo>
                <a:lnTo>
                  <a:pt x="39496" y="84997"/>
                </a:lnTo>
                <a:lnTo>
                  <a:pt x="39496" y="57565"/>
                </a:lnTo>
                <a:lnTo>
                  <a:pt x="86566" y="57565"/>
                </a:lnTo>
                <a:lnTo>
                  <a:pt x="90270" y="55406"/>
                </a:lnTo>
                <a:close/>
              </a:path>
              <a:path w="1029335" h="142875">
                <a:moveTo>
                  <a:pt x="1029207" y="55406"/>
                </a:moveTo>
                <a:lnTo>
                  <a:pt x="90270" y="55406"/>
                </a:lnTo>
                <a:lnTo>
                  <a:pt x="63020" y="71287"/>
                </a:lnTo>
                <a:lnTo>
                  <a:pt x="90224" y="87156"/>
                </a:lnTo>
                <a:lnTo>
                  <a:pt x="1029207" y="87156"/>
                </a:lnTo>
                <a:lnTo>
                  <a:pt x="1029207" y="55406"/>
                </a:lnTo>
                <a:close/>
              </a:path>
              <a:path w="1029335" h="142875">
                <a:moveTo>
                  <a:pt x="39496" y="57565"/>
                </a:moveTo>
                <a:lnTo>
                  <a:pt x="39496" y="84997"/>
                </a:lnTo>
                <a:lnTo>
                  <a:pt x="63020" y="71287"/>
                </a:lnTo>
                <a:lnTo>
                  <a:pt x="39496" y="57565"/>
                </a:lnTo>
                <a:close/>
              </a:path>
              <a:path w="1029335" h="142875">
                <a:moveTo>
                  <a:pt x="63020" y="71287"/>
                </a:moveTo>
                <a:lnTo>
                  <a:pt x="39496" y="84997"/>
                </a:lnTo>
                <a:lnTo>
                  <a:pt x="86523" y="84997"/>
                </a:lnTo>
                <a:lnTo>
                  <a:pt x="63020" y="71287"/>
                </a:lnTo>
                <a:close/>
              </a:path>
              <a:path w="1029335" h="142875">
                <a:moveTo>
                  <a:pt x="86566" y="57565"/>
                </a:moveTo>
                <a:lnTo>
                  <a:pt x="39496" y="57565"/>
                </a:lnTo>
                <a:lnTo>
                  <a:pt x="63031" y="71281"/>
                </a:lnTo>
                <a:lnTo>
                  <a:pt x="86566" y="5756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517775" y="5130546"/>
            <a:ext cx="13703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5" dirty="0">
                <a:latin typeface="Calibri"/>
                <a:cs typeface="Calibri"/>
              </a:rPr>
              <a:t>break the</a:t>
            </a:r>
            <a:r>
              <a:rPr sz="1200" i="1" spc="-20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loop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in</a:t>
            </a:r>
            <a:r>
              <a:rPr sz="1200" i="1" spc="-20" dirty="0">
                <a:latin typeface="Calibri"/>
                <a:cs typeface="Calibri"/>
              </a:rPr>
              <a:t> </a:t>
            </a:r>
            <a:r>
              <a:rPr sz="1200" i="1" spc="-10" dirty="0">
                <a:latin typeface="Calibri"/>
                <a:cs typeface="Calibri"/>
              </a:rPr>
              <a:t>case </a:t>
            </a:r>
            <a:r>
              <a:rPr sz="1200" i="1" spc="-254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the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i="1" spc="-5" dirty="0">
                <a:latin typeface="Calibri"/>
                <a:cs typeface="Calibri"/>
              </a:rPr>
              <a:t>user enters</a:t>
            </a:r>
            <a:r>
              <a:rPr sz="1200" i="1" spc="-15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700015" y="3602735"/>
            <a:ext cx="3851275" cy="2837815"/>
            <a:chOff x="4700015" y="3602735"/>
            <a:chExt cx="3851275" cy="283781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76799" y="4046112"/>
              <a:ext cx="2954901" cy="189525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00015" y="3602735"/>
              <a:ext cx="3851147" cy="283768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739258" y="3695699"/>
              <a:ext cx="3719195" cy="2705100"/>
            </a:xfrm>
            <a:custGeom>
              <a:avLst/>
              <a:gdLst/>
              <a:ahLst/>
              <a:cxnLst/>
              <a:rect l="l" t="t" r="r" b="b"/>
              <a:pathLst>
                <a:path w="3719195" h="2705100">
                  <a:moveTo>
                    <a:pt x="0" y="450850"/>
                  </a:moveTo>
                  <a:lnTo>
                    <a:pt x="2646" y="401716"/>
                  </a:lnTo>
                  <a:lnTo>
                    <a:pt x="10402" y="354117"/>
                  </a:lnTo>
                  <a:lnTo>
                    <a:pt x="22993" y="308327"/>
                  </a:lnTo>
                  <a:lnTo>
                    <a:pt x="40142" y="264622"/>
                  </a:lnTo>
                  <a:lnTo>
                    <a:pt x="61576" y="223275"/>
                  </a:lnTo>
                  <a:lnTo>
                    <a:pt x="87018" y="184562"/>
                  </a:lnTo>
                  <a:lnTo>
                    <a:pt x="116194" y="148758"/>
                  </a:lnTo>
                  <a:lnTo>
                    <a:pt x="148827" y="116136"/>
                  </a:lnTo>
                  <a:lnTo>
                    <a:pt x="184644" y="86973"/>
                  </a:lnTo>
                  <a:lnTo>
                    <a:pt x="223369" y="61543"/>
                  </a:lnTo>
                  <a:lnTo>
                    <a:pt x="264726" y="40120"/>
                  </a:lnTo>
                  <a:lnTo>
                    <a:pt x="308441" y="22979"/>
                  </a:lnTo>
                  <a:lnTo>
                    <a:pt x="354238" y="10396"/>
                  </a:lnTo>
                  <a:lnTo>
                    <a:pt x="401841" y="2644"/>
                  </a:lnTo>
                  <a:lnTo>
                    <a:pt x="450976" y="0"/>
                  </a:lnTo>
                  <a:lnTo>
                    <a:pt x="3268091" y="0"/>
                  </a:lnTo>
                  <a:lnTo>
                    <a:pt x="3317224" y="2644"/>
                  </a:lnTo>
                  <a:lnTo>
                    <a:pt x="3364823" y="10396"/>
                  </a:lnTo>
                  <a:lnTo>
                    <a:pt x="3410613" y="22979"/>
                  </a:lnTo>
                  <a:lnTo>
                    <a:pt x="3454318" y="40120"/>
                  </a:lnTo>
                  <a:lnTo>
                    <a:pt x="3495665" y="61543"/>
                  </a:lnTo>
                  <a:lnTo>
                    <a:pt x="3534378" y="86973"/>
                  </a:lnTo>
                  <a:lnTo>
                    <a:pt x="3570182" y="116136"/>
                  </a:lnTo>
                  <a:lnTo>
                    <a:pt x="3602804" y="148758"/>
                  </a:lnTo>
                  <a:lnTo>
                    <a:pt x="3631967" y="184562"/>
                  </a:lnTo>
                  <a:lnTo>
                    <a:pt x="3657397" y="223275"/>
                  </a:lnTo>
                  <a:lnTo>
                    <a:pt x="3678820" y="264622"/>
                  </a:lnTo>
                  <a:lnTo>
                    <a:pt x="3695961" y="308327"/>
                  </a:lnTo>
                  <a:lnTo>
                    <a:pt x="3708544" y="354117"/>
                  </a:lnTo>
                  <a:lnTo>
                    <a:pt x="3716296" y="401716"/>
                  </a:lnTo>
                  <a:lnTo>
                    <a:pt x="3718941" y="450850"/>
                  </a:lnTo>
                  <a:lnTo>
                    <a:pt x="3718941" y="2254237"/>
                  </a:lnTo>
                  <a:lnTo>
                    <a:pt x="3716296" y="2303364"/>
                  </a:lnTo>
                  <a:lnTo>
                    <a:pt x="3708544" y="2350959"/>
                  </a:lnTo>
                  <a:lnTo>
                    <a:pt x="3695961" y="2396746"/>
                  </a:lnTo>
                  <a:lnTo>
                    <a:pt x="3678820" y="2440451"/>
                  </a:lnTo>
                  <a:lnTo>
                    <a:pt x="3657397" y="2481798"/>
                  </a:lnTo>
                  <a:lnTo>
                    <a:pt x="3631967" y="2520512"/>
                  </a:lnTo>
                  <a:lnTo>
                    <a:pt x="3602804" y="2556319"/>
                  </a:lnTo>
                  <a:lnTo>
                    <a:pt x="3570182" y="2588944"/>
                  </a:lnTo>
                  <a:lnTo>
                    <a:pt x="3534378" y="2618110"/>
                  </a:lnTo>
                  <a:lnTo>
                    <a:pt x="3495665" y="2643544"/>
                  </a:lnTo>
                  <a:lnTo>
                    <a:pt x="3454318" y="2664971"/>
                  </a:lnTo>
                  <a:lnTo>
                    <a:pt x="3410613" y="2682115"/>
                  </a:lnTo>
                  <a:lnTo>
                    <a:pt x="3364823" y="2694701"/>
                  </a:lnTo>
                  <a:lnTo>
                    <a:pt x="3317224" y="2702454"/>
                  </a:lnTo>
                  <a:lnTo>
                    <a:pt x="3268091" y="2705100"/>
                  </a:lnTo>
                  <a:lnTo>
                    <a:pt x="450976" y="2705100"/>
                  </a:lnTo>
                  <a:lnTo>
                    <a:pt x="401841" y="2702454"/>
                  </a:lnTo>
                  <a:lnTo>
                    <a:pt x="354238" y="2694701"/>
                  </a:lnTo>
                  <a:lnTo>
                    <a:pt x="308441" y="2682115"/>
                  </a:lnTo>
                  <a:lnTo>
                    <a:pt x="264726" y="2664971"/>
                  </a:lnTo>
                  <a:lnTo>
                    <a:pt x="223369" y="2643544"/>
                  </a:lnTo>
                  <a:lnTo>
                    <a:pt x="184644" y="2618110"/>
                  </a:lnTo>
                  <a:lnTo>
                    <a:pt x="148827" y="2588944"/>
                  </a:lnTo>
                  <a:lnTo>
                    <a:pt x="116194" y="2556319"/>
                  </a:lnTo>
                  <a:lnTo>
                    <a:pt x="87018" y="2520512"/>
                  </a:lnTo>
                  <a:lnTo>
                    <a:pt x="61576" y="2481798"/>
                  </a:lnTo>
                  <a:lnTo>
                    <a:pt x="40142" y="2440451"/>
                  </a:lnTo>
                  <a:lnTo>
                    <a:pt x="22993" y="2396746"/>
                  </a:lnTo>
                  <a:lnTo>
                    <a:pt x="10402" y="2350959"/>
                  </a:lnTo>
                  <a:lnTo>
                    <a:pt x="2646" y="2303364"/>
                  </a:lnTo>
                  <a:lnTo>
                    <a:pt x="0" y="2254237"/>
                  </a:lnTo>
                  <a:lnTo>
                    <a:pt x="0" y="450850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010272" y="4729331"/>
              <a:ext cx="1029335" cy="142875"/>
            </a:xfrm>
            <a:custGeom>
              <a:avLst/>
              <a:gdLst/>
              <a:ahLst/>
              <a:cxnLst/>
              <a:rect l="l" t="t" r="r" b="b"/>
              <a:pathLst>
                <a:path w="1029334" h="142875">
                  <a:moveTo>
                    <a:pt x="124799" y="0"/>
                  </a:moveTo>
                  <a:lnTo>
                    <a:pt x="118872" y="2053"/>
                  </a:lnTo>
                  <a:lnTo>
                    <a:pt x="0" y="71268"/>
                  </a:lnTo>
                  <a:lnTo>
                    <a:pt x="118872" y="140483"/>
                  </a:lnTo>
                  <a:lnTo>
                    <a:pt x="124799" y="142537"/>
                  </a:lnTo>
                  <a:lnTo>
                    <a:pt x="130857" y="142150"/>
                  </a:lnTo>
                  <a:lnTo>
                    <a:pt x="136320" y="139501"/>
                  </a:lnTo>
                  <a:lnTo>
                    <a:pt x="140461" y="134768"/>
                  </a:lnTo>
                  <a:lnTo>
                    <a:pt x="142515" y="128841"/>
                  </a:lnTo>
                  <a:lnTo>
                    <a:pt x="142128" y="122783"/>
                  </a:lnTo>
                  <a:lnTo>
                    <a:pt x="139479" y="117320"/>
                  </a:lnTo>
                  <a:lnTo>
                    <a:pt x="134747" y="113178"/>
                  </a:lnTo>
                  <a:lnTo>
                    <a:pt x="90166" y="87143"/>
                  </a:lnTo>
                  <a:lnTo>
                    <a:pt x="31496" y="87143"/>
                  </a:lnTo>
                  <a:lnTo>
                    <a:pt x="31496" y="55393"/>
                  </a:lnTo>
                  <a:lnTo>
                    <a:pt x="90166" y="55393"/>
                  </a:lnTo>
                  <a:lnTo>
                    <a:pt x="134747" y="29358"/>
                  </a:lnTo>
                  <a:lnTo>
                    <a:pt x="139479" y="25217"/>
                  </a:lnTo>
                  <a:lnTo>
                    <a:pt x="142128" y="19754"/>
                  </a:lnTo>
                  <a:lnTo>
                    <a:pt x="142515" y="13696"/>
                  </a:lnTo>
                  <a:lnTo>
                    <a:pt x="140461" y="7768"/>
                  </a:lnTo>
                  <a:lnTo>
                    <a:pt x="136320" y="3036"/>
                  </a:lnTo>
                  <a:lnTo>
                    <a:pt x="130857" y="386"/>
                  </a:lnTo>
                  <a:lnTo>
                    <a:pt x="124799" y="0"/>
                  </a:lnTo>
                  <a:close/>
                </a:path>
                <a:path w="1029334" h="142875">
                  <a:moveTo>
                    <a:pt x="90166" y="55393"/>
                  </a:moveTo>
                  <a:lnTo>
                    <a:pt x="31496" y="55393"/>
                  </a:lnTo>
                  <a:lnTo>
                    <a:pt x="31496" y="87143"/>
                  </a:lnTo>
                  <a:lnTo>
                    <a:pt x="90166" y="87143"/>
                  </a:lnTo>
                  <a:lnTo>
                    <a:pt x="86469" y="84984"/>
                  </a:lnTo>
                  <a:lnTo>
                    <a:pt x="39497" y="84984"/>
                  </a:lnTo>
                  <a:lnTo>
                    <a:pt x="39497" y="57552"/>
                  </a:lnTo>
                  <a:lnTo>
                    <a:pt x="86469" y="57552"/>
                  </a:lnTo>
                  <a:lnTo>
                    <a:pt x="90166" y="55393"/>
                  </a:lnTo>
                  <a:close/>
                </a:path>
                <a:path w="1029334" h="142875">
                  <a:moveTo>
                    <a:pt x="1029334" y="55393"/>
                  </a:moveTo>
                  <a:lnTo>
                    <a:pt x="90166" y="55393"/>
                  </a:lnTo>
                  <a:lnTo>
                    <a:pt x="62983" y="71268"/>
                  </a:lnTo>
                  <a:lnTo>
                    <a:pt x="90166" y="87143"/>
                  </a:lnTo>
                  <a:lnTo>
                    <a:pt x="1029334" y="87143"/>
                  </a:lnTo>
                  <a:lnTo>
                    <a:pt x="1029334" y="55393"/>
                  </a:lnTo>
                  <a:close/>
                </a:path>
                <a:path w="1029334" h="142875">
                  <a:moveTo>
                    <a:pt x="39497" y="57552"/>
                  </a:moveTo>
                  <a:lnTo>
                    <a:pt x="39497" y="84984"/>
                  </a:lnTo>
                  <a:lnTo>
                    <a:pt x="62983" y="71268"/>
                  </a:lnTo>
                  <a:lnTo>
                    <a:pt x="39497" y="57552"/>
                  </a:lnTo>
                  <a:close/>
                </a:path>
                <a:path w="1029334" h="142875">
                  <a:moveTo>
                    <a:pt x="62983" y="71268"/>
                  </a:moveTo>
                  <a:lnTo>
                    <a:pt x="39497" y="84984"/>
                  </a:lnTo>
                  <a:lnTo>
                    <a:pt x="86469" y="84984"/>
                  </a:lnTo>
                  <a:lnTo>
                    <a:pt x="62983" y="71268"/>
                  </a:lnTo>
                  <a:close/>
                </a:path>
                <a:path w="1029334" h="142875">
                  <a:moveTo>
                    <a:pt x="86469" y="57552"/>
                  </a:moveTo>
                  <a:lnTo>
                    <a:pt x="39497" y="57552"/>
                  </a:lnTo>
                  <a:lnTo>
                    <a:pt x="62983" y="71268"/>
                  </a:lnTo>
                  <a:lnTo>
                    <a:pt x="86469" y="575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014209" y="4368545"/>
            <a:ext cx="1405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i="1" spc="-10" dirty="0">
                <a:latin typeface="Calibri"/>
                <a:cs typeface="Calibri"/>
              </a:rPr>
              <a:t>print </a:t>
            </a:r>
            <a:r>
              <a:rPr sz="1200" i="1" spc="-5" dirty="0">
                <a:latin typeface="Calibri"/>
                <a:cs typeface="Calibri"/>
              </a:rPr>
              <a:t>all numbers from </a:t>
            </a:r>
            <a:r>
              <a:rPr sz="1200" i="1" spc="-26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1 </a:t>
            </a:r>
            <a:r>
              <a:rPr sz="1200" i="1" spc="-5" dirty="0">
                <a:latin typeface="Calibri"/>
                <a:cs typeface="Calibri"/>
              </a:rPr>
              <a:t>to</a:t>
            </a:r>
            <a:r>
              <a:rPr sz="1200" i="1" spc="-2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9 </a:t>
            </a:r>
            <a:r>
              <a:rPr sz="1200" i="1" spc="-15" dirty="0">
                <a:latin typeface="Calibri"/>
                <a:cs typeface="Calibri"/>
              </a:rPr>
              <a:t>except</a:t>
            </a:r>
            <a:r>
              <a:rPr sz="1200" i="1" spc="-10" dirty="0">
                <a:latin typeface="Calibri"/>
                <a:cs typeface="Calibri"/>
              </a:rPr>
              <a:t> </a:t>
            </a:r>
            <a:r>
              <a:rPr sz="1200" i="1" dirty="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2575" y="1586306"/>
            <a:ext cx="231457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i="1" u="none" spc="-75" dirty="0">
                <a:solidFill>
                  <a:srgbClr val="000000"/>
                </a:solidFill>
                <a:latin typeface="Arial"/>
                <a:cs typeface="Arial"/>
              </a:rPr>
              <a:t>Any </a:t>
            </a:r>
            <a:r>
              <a:rPr sz="6000" i="1" u="none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000" i="1" u="none" spc="-855" dirty="0">
                <a:solidFill>
                  <a:srgbClr val="000000"/>
                </a:solidFill>
                <a:latin typeface="Arial"/>
                <a:cs typeface="Arial"/>
              </a:rPr>
              <a:t>questions</a:t>
            </a:r>
            <a:endParaRPr sz="600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  <a:spcBef>
                <a:spcPts val="5"/>
              </a:spcBef>
            </a:pPr>
            <a:r>
              <a:rPr sz="6000" u="none" spc="2480" dirty="0">
                <a:solidFill>
                  <a:srgbClr val="000000"/>
                </a:solidFill>
                <a:latin typeface="Microsoft Sans Serif"/>
                <a:cs typeface="Microsoft Sans Serif"/>
              </a:rPr>
              <a:t>…</a:t>
            </a:r>
            <a:r>
              <a:rPr sz="6000" u="none" spc="-64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6000" u="none" spc="-310" dirty="0">
                <a:solidFill>
                  <a:srgbClr val="000000"/>
                </a:solidFill>
                <a:latin typeface="Microsoft Sans Serif"/>
                <a:cs typeface="Microsoft Sans Serif"/>
              </a:rPr>
              <a:t>?</a:t>
            </a:r>
            <a:endParaRPr sz="6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1852" y="491108"/>
            <a:ext cx="1848104" cy="29489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1200" y="3155188"/>
            <a:ext cx="4724400" cy="33218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49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Expected</a:t>
            </a:r>
            <a:r>
              <a:rPr spc="-40" dirty="0"/>
              <a:t> </a:t>
            </a:r>
            <a:r>
              <a:rPr spc="-5" dirty="0"/>
              <a:t>Output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1140" y="1770710"/>
            <a:ext cx="387985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 </a:t>
            </a:r>
            <a:r>
              <a:rPr sz="1800" dirty="0">
                <a:latin typeface="Calibri"/>
                <a:cs typeface="Calibri"/>
              </a:rPr>
              <a:t>a C </a:t>
            </a:r>
            <a:r>
              <a:rPr sz="1800" spc="-10" dirty="0">
                <a:latin typeface="Calibri"/>
                <a:cs typeface="Calibri"/>
              </a:rPr>
              <a:t>program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ask the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20" dirty="0">
                <a:latin typeface="Calibri"/>
                <a:cs typeface="Calibri"/>
              </a:rPr>
              <a:t>to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</a:t>
            </a:r>
            <a:r>
              <a:rPr sz="1800" spc="-5" dirty="0">
                <a:latin typeface="Calibri"/>
                <a:cs typeface="Calibri"/>
              </a:rPr>
              <a:t> numbers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print</a:t>
            </a:r>
            <a:r>
              <a:rPr sz="1800" dirty="0">
                <a:latin typeface="Calibri"/>
                <a:cs typeface="Calibri"/>
              </a:rPr>
              <a:t> their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summation,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should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never </a:t>
            </a:r>
            <a:r>
              <a:rPr sz="1800" dirty="0">
                <a:latin typeface="Calibri"/>
                <a:cs typeface="Calibri"/>
              </a:rPr>
              <a:t> ends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until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 close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window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73471" y="1847976"/>
            <a:ext cx="2771775" cy="10096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28516" y="491108"/>
            <a:ext cx="1877060" cy="295275"/>
            <a:chOff x="3628516" y="491108"/>
            <a:chExt cx="1877060" cy="29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33850" y="496442"/>
              <a:ext cx="1865884" cy="2842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8516" y="491108"/>
              <a:ext cx="1632839" cy="2948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27776" y="538098"/>
              <a:ext cx="177292" cy="175768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0" y="4267200"/>
            <a:ext cx="3035173" cy="213410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349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Expected</a:t>
            </a:r>
            <a:r>
              <a:rPr spc="-40" dirty="0"/>
              <a:t> </a:t>
            </a:r>
            <a:r>
              <a:rPr spc="-5" dirty="0"/>
              <a:t>Output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66191" y="1313434"/>
            <a:ext cx="3881754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login </a:t>
            </a:r>
            <a:r>
              <a:rPr sz="1800" spc="-15" dirty="0">
                <a:latin typeface="Calibri"/>
                <a:cs typeface="Calibri"/>
              </a:rPr>
              <a:t>program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C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ask 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to enter </a:t>
            </a:r>
            <a:r>
              <a:rPr sz="1800" dirty="0">
                <a:latin typeface="Calibri"/>
                <a:cs typeface="Calibri"/>
              </a:rPr>
              <a:t>his ID and </a:t>
            </a:r>
            <a:r>
              <a:rPr sz="1800" spc="-5" dirty="0">
                <a:latin typeface="Calibri"/>
                <a:cs typeface="Calibri"/>
              </a:rPr>
              <a:t>his </a:t>
            </a:r>
            <a:r>
              <a:rPr sz="1800" spc="-10" dirty="0">
                <a:latin typeface="Calibri"/>
                <a:cs typeface="Calibri"/>
              </a:rPr>
              <a:t>password, if 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ID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correct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system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ask 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to enter </a:t>
            </a:r>
            <a:r>
              <a:rPr sz="1800" spc="-5" dirty="0">
                <a:latin typeface="Calibri"/>
                <a:cs typeface="Calibri"/>
              </a:rPr>
              <a:t>his </a:t>
            </a:r>
            <a:r>
              <a:rPr sz="1800" spc="-10" dirty="0">
                <a:latin typeface="Calibri"/>
                <a:cs typeface="Calibri"/>
              </a:rPr>
              <a:t>password </a:t>
            </a:r>
            <a:r>
              <a:rPr sz="1800" dirty="0">
                <a:latin typeface="Calibri"/>
                <a:cs typeface="Calibri"/>
              </a:rPr>
              <a:t>up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dirty="0">
                <a:latin typeface="Calibri"/>
                <a:cs typeface="Calibri"/>
              </a:rPr>
              <a:t>3 </a:t>
            </a:r>
            <a:r>
              <a:rPr sz="1800" spc="-5" dirty="0">
                <a:latin typeface="Calibri"/>
                <a:cs typeface="Calibri"/>
              </a:rPr>
              <a:t>times,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dirty="0">
                <a:latin typeface="Calibri"/>
                <a:cs typeface="Calibri"/>
              </a:rPr>
              <a:t> 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enters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password</a:t>
            </a:r>
            <a:r>
              <a:rPr sz="1800" spc="-5" dirty="0">
                <a:latin typeface="Calibri"/>
                <a:cs typeface="Calibri"/>
              </a:rPr>
              <a:t> right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systems </a:t>
            </a:r>
            <a:r>
              <a:rPr sz="1800" spc="-10" dirty="0">
                <a:latin typeface="Calibri"/>
                <a:cs typeface="Calibri"/>
              </a:rPr>
              <a:t>welcomes </a:t>
            </a:r>
            <a:r>
              <a:rPr sz="1800" spc="-5" dirty="0">
                <a:latin typeface="Calibri"/>
                <a:cs typeface="Calibri"/>
              </a:rPr>
              <a:t>him, if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three times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 incorrect,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system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548ED4"/>
                </a:solidFill>
                <a:latin typeface="Calibri"/>
                <a:cs typeface="Calibri"/>
              </a:rPr>
              <a:t>No </a:t>
            </a:r>
            <a:r>
              <a:rPr sz="1800" b="1" i="1" dirty="0">
                <a:solidFill>
                  <a:srgbClr val="548ED4"/>
                </a:solidFill>
                <a:latin typeface="Calibri"/>
                <a:cs typeface="Calibri"/>
              </a:rPr>
              <a:t>more </a:t>
            </a:r>
            <a:r>
              <a:rPr sz="1800" b="1" i="1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548ED4"/>
                </a:solidFill>
                <a:latin typeface="Calibri"/>
                <a:cs typeface="Calibri"/>
              </a:rPr>
              <a:t>tries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incorrect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system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i="1" spc="-50" dirty="0">
                <a:solidFill>
                  <a:srgbClr val="548ED4"/>
                </a:solidFill>
                <a:latin typeface="Calibri"/>
                <a:cs typeface="Calibri"/>
              </a:rPr>
              <a:t>You</a:t>
            </a:r>
            <a:r>
              <a:rPr sz="1800" b="1" i="1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548ED4"/>
                </a:solidFill>
                <a:latin typeface="Calibri"/>
                <a:cs typeface="Calibri"/>
              </a:rPr>
              <a:t>are</a:t>
            </a:r>
            <a:r>
              <a:rPr sz="1800" b="1" i="1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800" b="1" i="1" spc="-5" dirty="0">
                <a:solidFill>
                  <a:srgbClr val="548ED4"/>
                </a:solidFill>
                <a:latin typeface="Calibri"/>
                <a:cs typeface="Calibri"/>
              </a:rPr>
              <a:t>not</a:t>
            </a:r>
            <a:r>
              <a:rPr sz="1800" b="1" i="1" spc="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548ED4"/>
                </a:solidFill>
                <a:latin typeface="Calibri"/>
                <a:cs typeface="Calibri"/>
              </a:rPr>
              <a:t>registered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644664" y="4301490"/>
          <a:ext cx="3049268" cy="14833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2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7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User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8063A1"/>
                      </a:solidFill>
                      <a:prstDash val="solid"/>
                    </a:lnT>
                    <a:lnB w="12700">
                      <a:solidFill>
                        <a:srgbClr val="8063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8063A1"/>
                      </a:solidFill>
                      <a:prstDash val="solid"/>
                    </a:lnT>
                    <a:lnB w="12700">
                      <a:solidFill>
                        <a:srgbClr val="8063A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69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Password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8063A1"/>
                      </a:solidFill>
                      <a:prstDash val="solid"/>
                    </a:lnT>
                    <a:lnB w="12700">
                      <a:solidFill>
                        <a:srgbClr val="8063A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58419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Ahmed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8063A1"/>
                      </a:solidFill>
                      <a:prstDash val="solid"/>
                    </a:lnT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1234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8063A1"/>
                      </a:solidFill>
                      <a:prstDash val="solid"/>
                    </a:lnT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7788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T w="12700">
                      <a:solidFill>
                        <a:srgbClr val="8063A1"/>
                      </a:solidFill>
                      <a:prstDash val="solid"/>
                    </a:lnT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55244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Amr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5678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5566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R="558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Wael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8063A1"/>
                      </a:solidFill>
                      <a:prstDash val="soli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9870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8063A1"/>
                      </a:solidFill>
                      <a:prstDash val="solid"/>
                    </a:lnB>
                    <a:solidFill>
                      <a:srgbClr val="E5DFEC"/>
                    </a:solidFill>
                  </a:tcPr>
                </a:tc>
                <a:tc>
                  <a:txBody>
                    <a:bodyPr/>
                    <a:lstStyle/>
                    <a:p>
                      <a:pPr marL="6032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1122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B w="12700">
                      <a:solidFill>
                        <a:srgbClr val="8063A1"/>
                      </a:solidFill>
                      <a:prstDash val="solid"/>
                    </a:lnB>
                    <a:solidFill>
                      <a:srgbClr val="E5DF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34000" y="1584299"/>
            <a:ext cx="2324227" cy="3245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526279" y="3152775"/>
            <a:ext cx="4008120" cy="88582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334000" y="2209825"/>
            <a:ext cx="2411856" cy="7016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30040" y="491108"/>
            <a:ext cx="1863725" cy="2948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3669741"/>
            <a:ext cx="3938016" cy="276898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1140" y="1096517"/>
            <a:ext cx="6698615" cy="124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Expected</a:t>
            </a:r>
            <a:r>
              <a:rPr sz="1800" u="heavy" spc="-2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-5" dirty="0">
                <a:latin typeface="Calibri"/>
                <a:cs typeface="Calibri"/>
              </a:rPr>
              <a:t> that </a:t>
            </a:r>
            <a:r>
              <a:rPr sz="1800" spc="-15" dirty="0">
                <a:latin typeface="Calibri"/>
                <a:cs typeface="Calibri"/>
              </a:rPr>
              <a:t>draw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pyramid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latin typeface="Calibri"/>
                <a:cs typeface="Calibri"/>
              </a:rPr>
              <a:t>stars</a:t>
            </a:r>
            <a:r>
              <a:rPr sz="1800" spc="-5" dirty="0">
                <a:latin typeface="Calibri"/>
                <a:cs typeface="Calibri"/>
              </a:rPr>
              <a:t> with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height </a:t>
            </a:r>
            <a:r>
              <a:rPr sz="1800" spc="-10" dirty="0">
                <a:latin typeface="Calibri"/>
                <a:cs typeface="Calibri"/>
              </a:rPr>
              <a:t>entered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by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19600" y="1685925"/>
            <a:ext cx="4248150" cy="9810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419600" y="3057525"/>
            <a:ext cx="4000500" cy="172402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2514600" y="2057400"/>
            <a:ext cx="5194047" cy="18902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lang="en-US" sz="8000" b="1" spc="-15" dirty="0">
                <a:solidFill>
                  <a:srgbClr val="0070C0"/>
                </a:solidFill>
                <a:latin typeface="Calibri"/>
                <a:cs typeface="Calibri"/>
              </a:rPr>
              <a:t>Thank you</a:t>
            </a:r>
            <a:endParaRPr sz="80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257677" y="491108"/>
            <a:ext cx="2644140" cy="314325"/>
            <a:chOff x="3257677" y="491108"/>
            <a:chExt cx="2644140" cy="3143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63011" y="496442"/>
              <a:ext cx="2632964" cy="3032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57677" y="491108"/>
              <a:ext cx="1586357" cy="2266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03393" y="502411"/>
              <a:ext cx="597916" cy="30264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08677" y="535304"/>
              <a:ext cx="301752" cy="182499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07340" y="1770710"/>
            <a:ext cx="55689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0000"/>
                </a:solidFill>
                <a:latin typeface="Calibri"/>
                <a:cs typeface="Calibri"/>
              </a:rPr>
              <a:t>Loops</a:t>
            </a:r>
            <a:r>
              <a:rPr sz="18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part 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programming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repeat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block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2593975"/>
            <a:ext cx="38544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35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repeat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two reasons: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7340" y="3417189"/>
            <a:ext cx="4828540" cy="852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1- </a:t>
            </a:r>
            <a:r>
              <a:rPr sz="1800" spc="-10" dirty="0">
                <a:latin typeface="Calibri"/>
                <a:cs typeface="Calibri"/>
              </a:rPr>
              <a:t>Repeat</a:t>
            </a:r>
            <a:r>
              <a:rPr sz="1800" dirty="0">
                <a:latin typeface="Calibri"/>
                <a:cs typeface="Calibri"/>
              </a:rPr>
              <a:t> the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defined</a:t>
            </a:r>
            <a:r>
              <a:rPr sz="1800" u="heavy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number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of</a:t>
            </a:r>
            <a:r>
              <a:rPr sz="1800" u="heavy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iterations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ex: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repeat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part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9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</a:t>
            </a:r>
            <a:r>
              <a:rPr sz="1800" spc="-5" dirty="0">
                <a:latin typeface="Calibri"/>
                <a:cs typeface="Calibri"/>
              </a:rPr>
              <a:t> case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usually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900" i="1" spc="-5" dirty="0">
                <a:solidFill>
                  <a:srgbClr val="548ED4"/>
                </a:solidFill>
                <a:latin typeface="Arial"/>
                <a:cs typeface="Arial"/>
              </a:rPr>
              <a:t>for</a:t>
            </a:r>
            <a:r>
              <a:rPr sz="1900" i="1" spc="-95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1900" i="1" spc="-10" dirty="0">
                <a:solidFill>
                  <a:srgbClr val="548ED4"/>
                </a:solidFill>
                <a:latin typeface="Arial"/>
                <a:cs typeface="Arial"/>
              </a:rPr>
              <a:t>loop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340" y="4514850"/>
            <a:ext cx="5277485" cy="852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4358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2-</a:t>
            </a:r>
            <a:r>
              <a:rPr sz="1800" spc="-10" dirty="0">
                <a:latin typeface="Calibri"/>
                <a:cs typeface="Calibri"/>
              </a:rPr>
              <a:t> Repeat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10" dirty="0">
                <a:latin typeface="Calibri"/>
                <a:cs typeface="Calibri"/>
              </a:rPr>
              <a:t> 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until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certain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event happens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for: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repeat</a:t>
            </a:r>
            <a:r>
              <a:rPr sz="1800" dirty="0">
                <a:latin typeface="Calibri"/>
                <a:cs typeface="Calibri"/>
              </a:rPr>
              <a:t> a</a:t>
            </a:r>
            <a:r>
              <a:rPr sz="1800" spc="-5" dirty="0">
                <a:latin typeface="Calibri"/>
                <a:cs typeface="Calibri"/>
              </a:rPr>
              <a:t> part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until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</a:t>
            </a:r>
            <a:r>
              <a:rPr sz="1800" dirty="0">
                <a:latin typeface="Calibri"/>
                <a:cs typeface="Calibri"/>
              </a:rPr>
              <a:t> x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90"/>
              </a:lnSpc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 </a:t>
            </a:r>
            <a:r>
              <a:rPr sz="1800" spc="-5" dirty="0">
                <a:latin typeface="Calibri"/>
                <a:cs typeface="Calibri"/>
              </a:rPr>
              <a:t>case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we</a:t>
            </a:r>
            <a:r>
              <a:rPr sz="1800" spc="-5" dirty="0">
                <a:latin typeface="Calibri"/>
                <a:cs typeface="Calibri"/>
              </a:rPr>
              <a:t> usually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900" i="1" spc="10" dirty="0">
                <a:solidFill>
                  <a:srgbClr val="548ED4"/>
                </a:solidFill>
                <a:latin typeface="Arial"/>
                <a:cs typeface="Arial"/>
              </a:rPr>
              <a:t>while</a:t>
            </a:r>
            <a:r>
              <a:rPr sz="1900" i="1" spc="-70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1900" i="1" spc="-10" dirty="0">
                <a:solidFill>
                  <a:srgbClr val="548ED4"/>
                </a:solidFill>
                <a:latin typeface="Arial"/>
                <a:cs typeface="Arial"/>
              </a:rPr>
              <a:t>loop</a:t>
            </a:r>
            <a:r>
              <a:rPr sz="1900" i="1" spc="-90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1800" spc="-5" dirty="0">
                <a:latin typeface="Calibri"/>
                <a:cs typeface="Calibri"/>
              </a:rPr>
              <a:t>or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900" i="1" spc="-35" dirty="0">
                <a:solidFill>
                  <a:srgbClr val="548ED4"/>
                </a:solidFill>
                <a:latin typeface="Arial"/>
                <a:cs typeface="Arial"/>
              </a:rPr>
              <a:t>do</a:t>
            </a:r>
            <a:r>
              <a:rPr sz="1900" i="1" spc="-95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1900" i="1" spc="10" dirty="0">
                <a:solidFill>
                  <a:srgbClr val="548ED4"/>
                </a:solidFill>
                <a:latin typeface="Arial"/>
                <a:cs typeface="Arial"/>
              </a:rPr>
              <a:t>while</a:t>
            </a:r>
            <a:r>
              <a:rPr sz="1900" i="1" spc="-70" dirty="0">
                <a:solidFill>
                  <a:srgbClr val="548ED4"/>
                </a:solidFill>
                <a:latin typeface="Arial"/>
                <a:cs typeface="Arial"/>
              </a:rPr>
              <a:t> </a:t>
            </a:r>
            <a:r>
              <a:rPr sz="1900" i="1" spc="-10" dirty="0">
                <a:solidFill>
                  <a:srgbClr val="548ED4"/>
                </a:solidFill>
                <a:latin typeface="Arial"/>
                <a:cs typeface="Arial"/>
              </a:rPr>
              <a:t>loop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95871" y="5128176"/>
            <a:ext cx="681227" cy="468035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5290820" y="2349500"/>
            <a:ext cx="3276600" cy="2431415"/>
            <a:chOff x="5290820" y="2349500"/>
            <a:chExt cx="3276600" cy="2431415"/>
          </a:xfrm>
        </p:grpSpPr>
        <p:sp>
          <p:nvSpPr>
            <p:cNvPr id="14" name="object 14"/>
            <p:cNvSpPr/>
            <p:nvPr/>
          </p:nvSpPr>
          <p:spPr>
            <a:xfrm>
              <a:off x="5290820" y="2349500"/>
              <a:ext cx="3276600" cy="1137920"/>
            </a:xfrm>
            <a:custGeom>
              <a:avLst/>
              <a:gdLst/>
              <a:ahLst/>
              <a:cxnLst/>
              <a:rect l="l" t="t" r="r" b="b"/>
              <a:pathLst>
                <a:path w="3276600" h="1137920">
                  <a:moveTo>
                    <a:pt x="1638300" y="0"/>
                  </a:moveTo>
                  <a:lnTo>
                    <a:pt x="1569051" y="499"/>
                  </a:lnTo>
                  <a:lnTo>
                    <a:pt x="1500534" y="1983"/>
                  </a:lnTo>
                  <a:lnTo>
                    <a:pt x="1432806" y="4433"/>
                  </a:lnTo>
                  <a:lnTo>
                    <a:pt x="1365925" y="7829"/>
                  </a:lnTo>
                  <a:lnTo>
                    <a:pt x="1299946" y="12150"/>
                  </a:lnTo>
                  <a:lnTo>
                    <a:pt x="1234927" y="17378"/>
                  </a:lnTo>
                  <a:lnTo>
                    <a:pt x="1170925" y="23492"/>
                  </a:lnTo>
                  <a:lnTo>
                    <a:pt x="1107996" y="30473"/>
                  </a:lnTo>
                  <a:lnTo>
                    <a:pt x="1046197" y="38301"/>
                  </a:lnTo>
                  <a:lnTo>
                    <a:pt x="985586" y="46956"/>
                  </a:lnTo>
                  <a:lnTo>
                    <a:pt x="926219" y="56418"/>
                  </a:lnTo>
                  <a:lnTo>
                    <a:pt x="868153" y="66668"/>
                  </a:lnTo>
                  <a:lnTo>
                    <a:pt x="811445" y="77686"/>
                  </a:lnTo>
                  <a:lnTo>
                    <a:pt x="756151" y="89452"/>
                  </a:lnTo>
                  <a:lnTo>
                    <a:pt x="702330" y="101946"/>
                  </a:lnTo>
                  <a:lnTo>
                    <a:pt x="650037" y="115149"/>
                  </a:lnTo>
                  <a:lnTo>
                    <a:pt x="599329" y="129041"/>
                  </a:lnTo>
                  <a:lnTo>
                    <a:pt x="550263" y="143602"/>
                  </a:lnTo>
                  <a:lnTo>
                    <a:pt x="502897" y="158813"/>
                  </a:lnTo>
                  <a:lnTo>
                    <a:pt x="457287" y="174653"/>
                  </a:lnTo>
                  <a:lnTo>
                    <a:pt x="413490" y="191103"/>
                  </a:lnTo>
                  <a:lnTo>
                    <a:pt x="371562" y="208142"/>
                  </a:lnTo>
                  <a:lnTo>
                    <a:pt x="331562" y="225753"/>
                  </a:lnTo>
                  <a:lnTo>
                    <a:pt x="293545" y="243913"/>
                  </a:lnTo>
                  <a:lnTo>
                    <a:pt x="257568" y="262605"/>
                  </a:lnTo>
                  <a:lnTo>
                    <a:pt x="223689" y="281808"/>
                  </a:lnTo>
                  <a:lnTo>
                    <a:pt x="162450" y="321667"/>
                  </a:lnTo>
                  <a:lnTo>
                    <a:pt x="110283" y="363334"/>
                  </a:lnTo>
                  <a:lnTo>
                    <a:pt x="67643" y="406650"/>
                  </a:lnTo>
                  <a:lnTo>
                    <a:pt x="34986" y="451456"/>
                  </a:lnTo>
                  <a:lnTo>
                    <a:pt x="12765" y="497596"/>
                  </a:lnTo>
                  <a:lnTo>
                    <a:pt x="1437" y="544911"/>
                  </a:lnTo>
                  <a:lnTo>
                    <a:pt x="0" y="568960"/>
                  </a:lnTo>
                  <a:lnTo>
                    <a:pt x="1437" y="593008"/>
                  </a:lnTo>
                  <a:lnTo>
                    <a:pt x="12765" y="640323"/>
                  </a:lnTo>
                  <a:lnTo>
                    <a:pt x="34986" y="686463"/>
                  </a:lnTo>
                  <a:lnTo>
                    <a:pt x="67643" y="731269"/>
                  </a:lnTo>
                  <a:lnTo>
                    <a:pt x="110283" y="774585"/>
                  </a:lnTo>
                  <a:lnTo>
                    <a:pt x="162450" y="816252"/>
                  </a:lnTo>
                  <a:lnTo>
                    <a:pt x="223689" y="856111"/>
                  </a:lnTo>
                  <a:lnTo>
                    <a:pt x="257568" y="875314"/>
                  </a:lnTo>
                  <a:lnTo>
                    <a:pt x="293545" y="894006"/>
                  </a:lnTo>
                  <a:lnTo>
                    <a:pt x="331562" y="912166"/>
                  </a:lnTo>
                  <a:lnTo>
                    <a:pt x="371562" y="929777"/>
                  </a:lnTo>
                  <a:lnTo>
                    <a:pt x="413490" y="946816"/>
                  </a:lnTo>
                  <a:lnTo>
                    <a:pt x="457287" y="963266"/>
                  </a:lnTo>
                  <a:lnTo>
                    <a:pt x="502897" y="979106"/>
                  </a:lnTo>
                  <a:lnTo>
                    <a:pt x="550263" y="994317"/>
                  </a:lnTo>
                  <a:lnTo>
                    <a:pt x="599329" y="1008878"/>
                  </a:lnTo>
                  <a:lnTo>
                    <a:pt x="650037" y="1022770"/>
                  </a:lnTo>
                  <a:lnTo>
                    <a:pt x="702330" y="1035973"/>
                  </a:lnTo>
                  <a:lnTo>
                    <a:pt x="756151" y="1048467"/>
                  </a:lnTo>
                  <a:lnTo>
                    <a:pt x="811445" y="1060233"/>
                  </a:lnTo>
                  <a:lnTo>
                    <a:pt x="868153" y="1071251"/>
                  </a:lnTo>
                  <a:lnTo>
                    <a:pt x="926219" y="1081501"/>
                  </a:lnTo>
                  <a:lnTo>
                    <a:pt x="985586" y="1090963"/>
                  </a:lnTo>
                  <a:lnTo>
                    <a:pt x="1046197" y="1099618"/>
                  </a:lnTo>
                  <a:lnTo>
                    <a:pt x="1107996" y="1107446"/>
                  </a:lnTo>
                  <a:lnTo>
                    <a:pt x="1170925" y="1114427"/>
                  </a:lnTo>
                  <a:lnTo>
                    <a:pt x="1234927" y="1120541"/>
                  </a:lnTo>
                  <a:lnTo>
                    <a:pt x="1299946" y="1125769"/>
                  </a:lnTo>
                  <a:lnTo>
                    <a:pt x="1365925" y="1130090"/>
                  </a:lnTo>
                  <a:lnTo>
                    <a:pt x="1432806" y="1133486"/>
                  </a:lnTo>
                  <a:lnTo>
                    <a:pt x="1500534" y="1135936"/>
                  </a:lnTo>
                  <a:lnTo>
                    <a:pt x="1569051" y="1137420"/>
                  </a:lnTo>
                  <a:lnTo>
                    <a:pt x="1638300" y="1137920"/>
                  </a:lnTo>
                  <a:lnTo>
                    <a:pt x="1707548" y="1137420"/>
                  </a:lnTo>
                  <a:lnTo>
                    <a:pt x="1776065" y="1135936"/>
                  </a:lnTo>
                  <a:lnTo>
                    <a:pt x="1843793" y="1133486"/>
                  </a:lnTo>
                  <a:lnTo>
                    <a:pt x="1910674" y="1130090"/>
                  </a:lnTo>
                  <a:lnTo>
                    <a:pt x="1976653" y="1125769"/>
                  </a:lnTo>
                  <a:lnTo>
                    <a:pt x="2041672" y="1120541"/>
                  </a:lnTo>
                  <a:lnTo>
                    <a:pt x="2105674" y="1114427"/>
                  </a:lnTo>
                  <a:lnTo>
                    <a:pt x="2168603" y="1107446"/>
                  </a:lnTo>
                  <a:lnTo>
                    <a:pt x="2230402" y="1099618"/>
                  </a:lnTo>
                  <a:lnTo>
                    <a:pt x="2291013" y="1090963"/>
                  </a:lnTo>
                  <a:lnTo>
                    <a:pt x="2350380" y="1081501"/>
                  </a:lnTo>
                  <a:lnTo>
                    <a:pt x="2408446" y="1071251"/>
                  </a:lnTo>
                  <a:lnTo>
                    <a:pt x="2465154" y="1060233"/>
                  </a:lnTo>
                  <a:lnTo>
                    <a:pt x="2520448" y="1048467"/>
                  </a:lnTo>
                  <a:lnTo>
                    <a:pt x="2574269" y="1035973"/>
                  </a:lnTo>
                  <a:lnTo>
                    <a:pt x="2626562" y="1022770"/>
                  </a:lnTo>
                  <a:lnTo>
                    <a:pt x="2677270" y="1008878"/>
                  </a:lnTo>
                  <a:lnTo>
                    <a:pt x="2726336" y="994317"/>
                  </a:lnTo>
                  <a:lnTo>
                    <a:pt x="2773702" y="979106"/>
                  </a:lnTo>
                  <a:lnTo>
                    <a:pt x="2819312" y="963266"/>
                  </a:lnTo>
                  <a:lnTo>
                    <a:pt x="2863109" y="946816"/>
                  </a:lnTo>
                  <a:lnTo>
                    <a:pt x="2905037" y="929777"/>
                  </a:lnTo>
                  <a:lnTo>
                    <a:pt x="2945037" y="912166"/>
                  </a:lnTo>
                  <a:lnTo>
                    <a:pt x="2983054" y="894006"/>
                  </a:lnTo>
                  <a:lnTo>
                    <a:pt x="3019031" y="875314"/>
                  </a:lnTo>
                  <a:lnTo>
                    <a:pt x="3052910" y="856111"/>
                  </a:lnTo>
                  <a:lnTo>
                    <a:pt x="3114149" y="816252"/>
                  </a:lnTo>
                  <a:lnTo>
                    <a:pt x="3166316" y="774585"/>
                  </a:lnTo>
                  <a:lnTo>
                    <a:pt x="3208956" y="731269"/>
                  </a:lnTo>
                  <a:lnTo>
                    <a:pt x="3241613" y="686463"/>
                  </a:lnTo>
                  <a:lnTo>
                    <a:pt x="3263834" y="640323"/>
                  </a:lnTo>
                  <a:lnTo>
                    <a:pt x="3275162" y="593008"/>
                  </a:lnTo>
                  <a:lnTo>
                    <a:pt x="3276600" y="568960"/>
                  </a:lnTo>
                  <a:lnTo>
                    <a:pt x="3275162" y="544911"/>
                  </a:lnTo>
                  <a:lnTo>
                    <a:pt x="3263834" y="497596"/>
                  </a:lnTo>
                  <a:lnTo>
                    <a:pt x="3241613" y="451456"/>
                  </a:lnTo>
                  <a:lnTo>
                    <a:pt x="3208956" y="406650"/>
                  </a:lnTo>
                  <a:lnTo>
                    <a:pt x="3166316" y="363334"/>
                  </a:lnTo>
                  <a:lnTo>
                    <a:pt x="3114149" y="321667"/>
                  </a:lnTo>
                  <a:lnTo>
                    <a:pt x="3052910" y="281808"/>
                  </a:lnTo>
                  <a:lnTo>
                    <a:pt x="3019031" y="262605"/>
                  </a:lnTo>
                  <a:lnTo>
                    <a:pt x="2983054" y="243913"/>
                  </a:lnTo>
                  <a:lnTo>
                    <a:pt x="2945037" y="225753"/>
                  </a:lnTo>
                  <a:lnTo>
                    <a:pt x="2905037" y="208142"/>
                  </a:lnTo>
                  <a:lnTo>
                    <a:pt x="2863109" y="191103"/>
                  </a:lnTo>
                  <a:lnTo>
                    <a:pt x="2819312" y="174653"/>
                  </a:lnTo>
                  <a:lnTo>
                    <a:pt x="2773702" y="158813"/>
                  </a:lnTo>
                  <a:lnTo>
                    <a:pt x="2726336" y="143602"/>
                  </a:lnTo>
                  <a:lnTo>
                    <a:pt x="2677270" y="129041"/>
                  </a:lnTo>
                  <a:lnTo>
                    <a:pt x="2626562" y="115149"/>
                  </a:lnTo>
                  <a:lnTo>
                    <a:pt x="2574269" y="101946"/>
                  </a:lnTo>
                  <a:lnTo>
                    <a:pt x="2520448" y="89452"/>
                  </a:lnTo>
                  <a:lnTo>
                    <a:pt x="2465154" y="77686"/>
                  </a:lnTo>
                  <a:lnTo>
                    <a:pt x="2408446" y="66668"/>
                  </a:lnTo>
                  <a:lnTo>
                    <a:pt x="2350380" y="56418"/>
                  </a:lnTo>
                  <a:lnTo>
                    <a:pt x="2291013" y="46956"/>
                  </a:lnTo>
                  <a:lnTo>
                    <a:pt x="2230402" y="38301"/>
                  </a:lnTo>
                  <a:lnTo>
                    <a:pt x="2168603" y="30473"/>
                  </a:lnTo>
                  <a:lnTo>
                    <a:pt x="2105674" y="23492"/>
                  </a:lnTo>
                  <a:lnTo>
                    <a:pt x="2041672" y="17378"/>
                  </a:lnTo>
                  <a:lnTo>
                    <a:pt x="1976653" y="12150"/>
                  </a:lnTo>
                  <a:lnTo>
                    <a:pt x="1910674" y="7829"/>
                  </a:lnTo>
                  <a:lnTo>
                    <a:pt x="1843793" y="4433"/>
                  </a:lnTo>
                  <a:lnTo>
                    <a:pt x="1776065" y="1983"/>
                  </a:lnTo>
                  <a:lnTo>
                    <a:pt x="1707548" y="499"/>
                  </a:lnTo>
                  <a:lnTo>
                    <a:pt x="1638300" y="0"/>
                  </a:lnTo>
                  <a:close/>
                </a:path>
              </a:pathLst>
            </a:custGeom>
            <a:solidFill>
              <a:srgbClr val="E1C2C2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57145" y="3567650"/>
              <a:ext cx="1204184" cy="121314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5814186" y="5422188"/>
            <a:ext cx="2240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95" dirty="0">
                <a:solidFill>
                  <a:srgbClr val="548ED4"/>
                </a:solidFill>
                <a:latin typeface="Trebuchet MS"/>
                <a:cs typeface="Trebuchet MS"/>
              </a:rPr>
              <a:t>L</a:t>
            </a:r>
            <a:r>
              <a:rPr sz="4000" b="1" spc="-185" dirty="0">
                <a:solidFill>
                  <a:srgbClr val="548ED4"/>
                </a:solidFill>
                <a:latin typeface="Trebuchet MS"/>
                <a:cs typeface="Trebuchet MS"/>
              </a:rPr>
              <a:t>o</a:t>
            </a:r>
            <a:r>
              <a:rPr sz="4000" b="1" spc="-630" dirty="0">
                <a:solidFill>
                  <a:srgbClr val="548ED4"/>
                </a:solidFill>
                <a:latin typeface="Trebuchet MS"/>
                <a:cs typeface="Trebuchet MS"/>
              </a:rPr>
              <a:t>o</a:t>
            </a:r>
            <a:r>
              <a:rPr sz="4000" b="1" spc="-525" dirty="0">
                <a:solidFill>
                  <a:srgbClr val="548ED4"/>
                </a:solidFill>
                <a:latin typeface="Trebuchet MS"/>
                <a:cs typeface="Trebuchet MS"/>
              </a:rPr>
              <a:t>p</a:t>
            </a:r>
            <a:r>
              <a:rPr sz="4000" b="1" spc="15" dirty="0">
                <a:solidFill>
                  <a:srgbClr val="548ED4"/>
                </a:solidFill>
                <a:latin typeface="Trebuchet MS"/>
                <a:cs typeface="Trebuchet MS"/>
              </a:rPr>
              <a:t>s</a:t>
            </a:r>
            <a:r>
              <a:rPr sz="4000" b="1" spc="-220" dirty="0">
                <a:solidFill>
                  <a:srgbClr val="548ED4"/>
                </a:solidFill>
                <a:latin typeface="Trebuchet MS"/>
                <a:cs typeface="Trebuchet MS"/>
              </a:rPr>
              <a:t> </a:t>
            </a:r>
            <a:r>
              <a:rPr sz="4000" b="1" spc="45" dirty="0">
                <a:solidFill>
                  <a:srgbClr val="548ED4"/>
                </a:solidFill>
                <a:latin typeface="Trebuchet MS"/>
                <a:cs typeface="Trebuchet MS"/>
              </a:rPr>
              <a:t>i</a:t>
            </a:r>
            <a:r>
              <a:rPr sz="4000" b="1" spc="100" dirty="0">
                <a:solidFill>
                  <a:srgbClr val="548ED4"/>
                </a:solidFill>
                <a:latin typeface="Trebuchet MS"/>
                <a:cs typeface="Trebuchet MS"/>
              </a:rPr>
              <a:t>n</a:t>
            </a:r>
            <a:r>
              <a:rPr sz="4000" b="1" spc="-175" dirty="0">
                <a:solidFill>
                  <a:srgbClr val="548ED4"/>
                </a:solidFill>
                <a:latin typeface="Trebuchet MS"/>
                <a:cs typeface="Trebuchet MS"/>
              </a:rPr>
              <a:t> </a:t>
            </a:r>
            <a:r>
              <a:rPr sz="4000" b="1" spc="-20" dirty="0">
                <a:solidFill>
                  <a:srgbClr val="548ED4"/>
                </a:solidFill>
                <a:latin typeface="Trebuchet MS"/>
                <a:cs typeface="Trebuchet MS"/>
              </a:rPr>
              <a:t>C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78548" y="3715892"/>
            <a:ext cx="753110" cy="7854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188595">
              <a:lnSpc>
                <a:spcPts val="2860"/>
              </a:lnSpc>
              <a:spcBef>
                <a:spcPts val="415"/>
              </a:spcBef>
            </a:pP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do </a:t>
            </a: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 while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620511" y="2697479"/>
            <a:ext cx="1229867" cy="122986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6032753" y="3039618"/>
            <a:ext cx="4083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65" dirty="0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sz="2600" spc="-5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endParaRPr sz="26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89419" y="2420111"/>
            <a:ext cx="1299972" cy="1231392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7029068" y="2762834"/>
            <a:ext cx="753110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endParaRPr sz="26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151372" y="2204899"/>
            <a:ext cx="3566160" cy="2854960"/>
            <a:chOff x="5151372" y="2204899"/>
            <a:chExt cx="3566160" cy="2854960"/>
          </a:xfrm>
        </p:grpSpPr>
        <p:sp>
          <p:nvSpPr>
            <p:cNvPr id="23" name="object 23"/>
            <p:cNvSpPr/>
            <p:nvPr/>
          </p:nvSpPr>
          <p:spPr>
            <a:xfrm>
              <a:off x="5156134" y="2209783"/>
              <a:ext cx="3556635" cy="2844800"/>
            </a:xfrm>
            <a:custGeom>
              <a:avLst/>
              <a:gdLst/>
              <a:ahLst/>
              <a:cxnLst/>
              <a:rect l="l" t="t" r="r" b="b"/>
              <a:pathLst>
                <a:path w="3556634" h="2844800">
                  <a:moveTo>
                    <a:pt x="2434605" y="50800"/>
                  </a:moveTo>
                  <a:lnTo>
                    <a:pt x="1133478" y="50800"/>
                  </a:lnTo>
                  <a:lnTo>
                    <a:pt x="893231" y="101600"/>
                  </a:lnTo>
                  <a:lnTo>
                    <a:pt x="727846" y="139700"/>
                  </a:lnTo>
                  <a:lnTo>
                    <a:pt x="675761" y="165100"/>
                  </a:lnTo>
                  <a:lnTo>
                    <a:pt x="576409" y="190500"/>
                  </a:lnTo>
                  <a:lnTo>
                    <a:pt x="529226" y="215900"/>
                  </a:lnTo>
                  <a:lnTo>
                    <a:pt x="483760" y="228600"/>
                  </a:lnTo>
                  <a:lnTo>
                    <a:pt x="440055" y="254000"/>
                  </a:lnTo>
                  <a:lnTo>
                    <a:pt x="398152" y="266700"/>
                  </a:lnTo>
                  <a:lnTo>
                    <a:pt x="358093" y="292100"/>
                  </a:lnTo>
                  <a:lnTo>
                    <a:pt x="319921" y="304800"/>
                  </a:lnTo>
                  <a:lnTo>
                    <a:pt x="283676" y="330200"/>
                  </a:lnTo>
                  <a:lnTo>
                    <a:pt x="249402" y="355600"/>
                  </a:lnTo>
                  <a:lnTo>
                    <a:pt x="217140" y="381000"/>
                  </a:lnTo>
                  <a:lnTo>
                    <a:pt x="186933" y="393700"/>
                  </a:lnTo>
                  <a:lnTo>
                    <a:pt x="132850" y="444500"/>
                  </a:lnTo>
                  <a:lnTo>
                    <a:pt x="87489" y="495300"/>
                  </a:lnTo>
                  <a:lnTo>
                    <a:pt x="51188" y="546100"/>
                  </a:lnTo>
                  <a:lnTo>
                    <a:pt x="24281" y="596900"/>
                  </a:lnTo>
                  <a:lnTo>
                    <a:pt x="7106" y="647700"/>
                  </a:lnTo>
                  <a:lnTo>
                    <a:pt x="0" y="711200"/>
                  </a:lnTo>
                  <a:lnTo>
                    <a:pt x="327" y="736600"/>
                  </a:lnTo>
                  <a:lnTo>
                    <a:pt x="3297" y="762000"/>
                  </a:lnTo>
                  <a:lnTo>
                    <a:pt x="8953" y="787400"/>
                  </a:lnTo>
                  <a:lnTo>
                    <a:pt x="17337" y="812800"/>
                  </a:lnTo>
                  <a:lnTo>
                    <a:pt x="1337883" y="2692400"/>
                  </a:lnTo>
                  <a:lnTo>
                    <a:pt x="1351651" y="2717800"/>
                  </a:lnTo>
                  <a:lnTo>
                    <a:pt x="1404586" y="2768600"/>
                  </a:lnTo>
                  <a:lnTo>
                    <a:pt x="1442353" y="2794000"/>
                  </a:lnTo>
                  <a:lnTo>
                    <a:pt x="1486721" y="2806700"/>
                  </a:lnTo>
                  <a:lnTo>
                    <a:pt x="1536990" y="2819400"/>
                  </a:lnTo>
                  <a:lnTo>
                    <a:pt x="1592462" y="2832100"/>
                  </a:lnTo>
                  <a:lnTo>
                    <a:pt x="1652437" y="2844800"/>
                  </a:lnTo>
                  <a:lnTo>
                    <a:pt x="1907521" y="2844800"/>
                  </a:lnTo>
                  <a:lnTo>
                    <a:pt x="1965850" y="2832100"/>
                  </a:lnTo>
                  <a:lnTo>
                    <a:pt x="2020165" y="2819400"/>
                  </a:lnTo>
                  <a:lnTo>
                    <a:pt x="2069688" y="2806700"/>
                  </a:lnTo>
                  <a:lnTo>
                    <a:pt x="2113644" y="2794000"/>
                  </a:lnTo>
                  <a:lnTo>
                    <a:pt x="2151254" y="2768600"/>
                  </a:lnTo>
                  <a:lnTo>
                    <a:pt x="2181743" y="2743200"/>
                  </a:lnTo>
                  <a:lnTo>
                    <a:pt x="2218247" y="2692400"/>
                  </a:lnTo>
                  <a:lnTo>
                    <a:pt x="3208656" y="1282700"/>
                  </a:lnTo>
                  <a:lnTo>
                    <a:pt x="1506111" y="1282700"/>
                  </a:lnTo>
                  <a:lnTo>
                    <a:pt x="1440234" y="1270000"/>
                  </a:lnTo>
                  <a:lnTo>
                    <a:pt x="1375316" y="1270000"/>
                  </a:lnTo>
                  <a:lnTo>
                    <a:pt x="1311412" y="1257300"/>
                  </a:lnTo>
                  <a:lnTo>
                    <a:pt x="1248581" y="1257300"/>
                  </a:lnTo>
                  <a:lnTo>
                    <a:pt x="1186878" y="1244600"/>
                  </a:lnTo>
                  <a:lnTo>
                    <a:pt x="1126361" y="1244600"/>
                  </a:lnTo>
                  <a:lnTo>
                    <a:pt x="952489" y="1206500"/>
                  </a:lnTo>
                  <a:lnTo>
                    <a:pt x="843543" y="1181100"/>
                  </a:lnTo>
                  <a:lnTo>
                    <a:pt x="740702" y="1155700"/>
                  </a:lnTo>
                  <a:lnTo>
                    <a:pt x="644420" y="1130300"/>
                  </a:lnTo>
                  <a:lnTo>
                    <a:pt x="598881" y="1117600"/>
                  </a:lnTo>
                  <a:lnTo>
                    <a:pt x="555152" y="1092200"/>
                  </a:lnTo>
                  <a:lnTo>
                    <a:pt x="513289" y="1079500"/>
                  </a:lnTo>
                  <a:lnTo>
                    <a:pt x="473351" y="1066800"/>
                  </a:lnTo>
                  <a:lnTo>
                    <a:pt x="435393" y="1041400"/>
                  </a:lnTo>
                  <a:lnTo>
                    <a:pt x="399472" y="1028700"/>
                  </a:lnTo>
                  <a:lnTo>
                    <a:pt x="365646" y="1003300"/>
                  </a:lnTo>
                  <a:lnTo>
                    <a:pt x="333970" y="990600"/>
                  </a:lnTo>
                  <a:lnTo>
                    <a:pt x="304502" y="965200"/>
                  </a:lnTo>
                  <a:lnTo>
                    <a:pt x="277299" y="939800"/>
                  </a:lnTo>
                  <a:lnTo>
                    <a:pt x="252416" y="927100"/>
                  </a:lnTo>
                  <a:lnTo>
                    <a:pt x="229912" y="901700"/>
                  </a:lnTo>
                  <a:lnTo>
                    <a:pt x="209843" y="876300"/>
                  </a:lnTo>
                  <a:lnTo>
                    <a:pt x="192265" y="863600"/>
                  </a:lnTo>
                  <a:lnTo>
                    <a:pt x="177236" y="838200"/>
                  </a:lnTo>
                  <a:lnTo>
                    <a:pt x="155050" y="787400"/>
                  </a:lnTo>
                  <a:lnTo>
                    <a:pt x="143740" y="736600"/>
                  </a:lnTo>
                  <a:lnTo>
                    <a:pt x="142305" y="723900"/>
                  </a:lnTo>
                  <a:lnTo>
                    <a:pt x="143740" y="698500"/>
                  </a:lnTo>
                  <a:lnTo>
                    <a:pt x="155050" y="647700"/>
                  </a:lnTo>
                  <a:lnTo>
                    <a:pt x="177236" y="596900"/>
                  </a:lnTo>
                  <a:lnTo>
                    <a:pt x="209843" y="558800"/>
                  </a:lnTo>
                  <a:lnTo>
                    <a:pt x="229912" y="533400"/>
                  </a:lnTo>
                  <a:lnTo>
                    <a:pt x="252416" y="508000"/>
                  </a:lnTo>
                  <a:lnTo>
                    <a:pt x="277299" y="495300"/>
                  </a:lnTo>
                  <a:lnTo>
                    <a:pt x="304502" y="469900"/>
                  </a:lnTo>
                  <a:lnTo>
                    <a:pt x="333970" y="444500"/>
                  </a:lnTo>
                  <a:lnTo>
                    <a:pt x="365646" y="431800"/>
                  </a:lnTo>
                  <a:lnTo>
                    <a:pt x="399472" y="406400"/>
                  </a:lnTo>
                  <a:lnTo>
                    <a:pt x="435393" y="393700"/>
                  </a:lnTo>
                  <a:lnTo>
                    <a:pt x="473351" y="368300"/>
                  </a:lnTo>
                  <a:lnTo>
                    <a:pt x="513289" y="355600"/>
                  </a:lnTo>
                  <a:lnTo>
                    <a:pt x="555152" y="342900"/>
                  </a:lnTo>
                  <a:lnTo>
                    <a:pt x="598881" y="317500"/>
                  </a:lnTo>
                  <a:lnTo>
                    <a:pt x="644420" y="304800"/>
                  </a:lnTo>
                  <a:lnTo>
                    <a:pt x="740702" y="279400"/>
                  </a:lnTo>
                  <a:lnTo>
                    <a:pt x="843543" y="254000"/>
                  </a:lnTo>
                  <a:lnTo>
                    <a:pt x="1009110" y="215900"/>
                  </a:lnTo>
                  <a:lnTo>
                    <a:pt x="1126361" y="190500"/>
                  </a:lnTo>
                  <a:lnTo>
                    <a:pt x="1186878" y="190500"/>
                  </a:lnTo>
                  <a:lnTo>
                    <a:pt x="1248581" y="177800"/>
                  </a:lnTo>
                  <a:lnTo>
                    <a:pt x="1311412" y="177800"/>
                  </a:lnTo>
                  <a:lnTo>
                    <a:pt x="1375316" y="165100"/>
                  </a:lnTo>
                  <a:lnTo>
                    <a:pt x="1440234" y="165100"/>
                  </a:lnTo>
                  <a:lnTo>
                    <a:pt x="1506111" y="152400"/>
                  </a:lnTo>
                  <a:lnTo>
                    <a:pt x="2848103" y="152400"/>
                  </a:lnTo>
                  <a:lnTo>
                    <a:pt x="2700759" y="114300"/>
                  </a:lnTo>
                  <a:lnTo>
                    <a:pt x="2489696" y="63500"/>
                  </a:lnTo>
                  <a:lnTo>
                    <a:pt x="2434605" y="50800"/>
                  </a:lnTo>
                  <a:close/>
                </a:path>
                <a:path w="3556634" h="2844800">
                  <a:moveTo>
                    <a:pt x="2848103" y="152400"/>
                  </a:moveTo>
                  <a:lnTo>
                    <a:pt x="2050018" y="152400"/>
                  </a:lnTo>
                  <a:lnTo>
                    <a:pt x="2115895" y="165100"/>
                  </a:lnTo>
                  <a:lnTo>
                    <a:pt x="2180813" y="165100"/>
                  </a:lnTo>
                  <a:lnTo>
                    <a:pt x="2244717" y="177800"/>
                  </a:lnTo>
                  <a:lnTo>
                    <a:pt x="2307548" y="177800"/>
                  </a:lnTo>
                  <a:lnTo>
                    <a:pt x="2369251" y="190500"/>
                  </a:lnTo>
                  <a:lnTo>
                    <a:pt x="2429768" y="190500"/>
                  </a:lnTo>
                  <a:lnTo>
                    <a:pt x="2547020" y="215900"/>
                  </a:lnTo>
                  <a:lnTo>
                    <a:pt x="2712586" y="254000"/>
                  </a:lnTo>
                  <a:lnTo>
                    <a:pt x="2815427" y="279400"/>
                  </a:lnTo>
                  <a:lnTo>
                    <a:pt x="2911709" y="304800"/>
                  </a:lnTo>
                  <a:lnTo>
                    <a:pt x="2957248" y="317500"/>
                  </a:lnTo>
                  <a:lnTo>
                    <a:pt x="3000977" y="342900"/>
                  </a:lnTo>
                  <a:lnTo>
                    <a:pt x="3042840" y="355600"/>
                  </a:lnTo>
                  <a:lnTo>
                    <a:pt x="3082778" y="368300"/>
                  </a:lnTo>
                  <a:lnTo>
                    <a:pt x="3120736" y="393700"/>
                  </a:lnTo>
                  <a:lnTo>
                    <a:pt x="3156657" y="406400"/>
                  </a:lnTo>
                  <a:lnTo>
                    <a:pt x="3190483" y="431800"/>
                  </a:lnTo>
                  <a:lnTo>
                    <a:pt x="3222159" y="444500"/>
                  </a:lnTo>
                  <a:lnTo>
                    <a:pt x="3251627" y="469900"/>
                  </a:lnTo>
                  <a:lnTo>
                    <a:pt x="3278830" y="495300"/>
                  </a:lnTo>
                  <a:lnTo>
                    <a:pt x="3303713" y="508000"/>
                  </a:lnTo>
                  <a:lnTo>
                    <a:pt x="3326217" y="533400"/>
                  </a:lnTo>
                  <a:lnTo>
                    <a:pt x="3346286" y="558800"/>
                  </a:lnTo>
                  <a:lnTo>
                    <a:pt x="3363864" y="571500"/>
                  </a:lnTo>
                  <a:lnTo>
                    <a:pt x="3378893" y="596900"/>
                  </a:lnTo>
                  <a:lnTo>
                    <a:pt x="3401079" y="647700"/>
                  </a:lnTo>
                  <a:lnTo>
                    <a:pt x="3412389" y="698500"/>
                  </a:lnTo>
                  <a:lnTo>
                    <a:pt x="3413825" y="723900"/>
                  </a:lnTo>
                  <a:lnTo>
                    <a:pt x="3412389" y="736600"/>
                  </a:lnTo>
                  <a:lnTo>
                    <a:pt x="3401079" y="787400"/>
                  </a:lnTo>
                  <a:lnTo>
                    <a:pt x="3378893" y="838200"/>
                  </a:lnTo>
                  <a:lnTo>
                    <a:pt x="3346286" y="876300"/>
                  </a:lnTo>
                  <a:lnTo>
                    <a:pt x="3326217" y="901700"/>
                  </a:lnTo>
                  <a:lnTo>
                    <a:pt x="3303713" y="927100"/>
                  </a:lnTo>
                  <a:lnTo>
                    <a:pt x="3278830" y="939800"/>
                  </a:lnTo>
                  <a:lnTo>
                    <a:pt x="3251627" y="965200"/>
                  </a:lnTo>
                  <a:lnTo>
                    <a:pt x="3222159" y="990600"/>
                  </a:lnTo>
                  <a:lnTo>
                    <a:pt x="3190483" y="1003300"/>
                  </a:lnTo>
                  <a:lnTo>
                    <a:pt x="3156657" y="1028700"/>
                  </a:lnTo>
                  <a:lnTo>
                    <a:pt x="3120736" y="1041400"/>
                  </a:lnTo>
                  <a:lnTo>
                    <a:pt x="3082778" y="1066800"/>
                  </a:lnTo>
                  <a:lnTo>
                    <a:pt x="3042840" y="1079500"/>
                  </a:lnTo>
                  <a:lnTo>
                    <a:pt x="3000977" y="1092200"/>
                  </a:lnTo>
                  <a:lnTo>
                    <a:pt x="2957248" y="1117600"/>
                  </a:lnTo>
                  <a:lnTo>
                    <a:pt x="2911709" y="1130300"/>
                  </a:lnTo>
                  <a:lnTo>
                    <a:pt x="2815427" y="1155700"/>
                  </a:lnTo>
                  <a:lnTo>
                    <a:pt x="2712586" y="1181100"/>
                  </a:lnTo>
                  <a:lnTo>
                    <a:pt x="2603640" y="1206500"/>
                  </a:lnTo>
                  <a:lnTo>
                    <a:pt x="2429768" y="1244600"/>
                  </a:lnTo>
                  <a:lnTo>
                    <a:pt x="2369251" y="1244600"/>
                  </a:lnTo>
                  <a:lnTo>
                    <a:pt x="2307548" y="1257300"/>
                  </a:lnTo>
                  <a:lnTo>
                    <a:pt x="2244717" y="1257300"/>
                  </a:lnTo>
                  <a:lnTo>
                    <a:pt x="2180813" y="1270000"/>
                  </a:lnTo>
                  <a:lnTo>
                    <a:pt x="2115895" y="1270000"/>
                  </a:lnTo>
                  <a:lnTo>
                    <a:pt x="2050018" y="1282700"/>
                  </a:lnTo>
                  <a:lnTo>
                    <a:pt x="3208656" y="1282700"/>
                  </a:lnTo>
                  <a:lnTo>
                    <a:pt x="3538793" y="812800"/>
                  </a:lnTo>
                  <a:lnTo>
                    <a:pt x="3551723" y="762000"/>
                  </a:lnTo>
                  <a:lnTo>
                    <a:pt x="3556033" y="723900"/>
                  </a:lnTo>
                  <a:lnTo>
                    <a:pt x="3551723" y="673100"/>
                  </a:lnTo>
                  <a:lnTo>
                    <a:pt x="3538793" y="622300"/>
                  </a:lnTo>
                  <a:lnTo>
                    <a:pt x="3516701" y="571500"/>
                  </a:lnTo>
                  <a:lnTo>
                    <a:pt x="3486300" y="520700"/>
                  </a:lnTo>
                  <a:lnTo>
                    <a:pt x="3447932" y="469900"/>
                  </a:lnTo>
                  <a:lnTo>
                    <a:pt x="3401934" y="431800"/>
                  </a:lnTo>
                  <a:lnTo>
                    <a:pt x="3376181" y="406400"/>
                  </a:lnTo>
                  <a:lnTo>
                    <a:pt x="3348648" y="381000"/>
                  </a:lnTo>
                  <a:lnTo>
                    <a:pt x="3319378" y="368300"/>
                  </a:lnTo>
                  <a:lnTo>
                    <a:pt x="3288413" y="342900"/>
                  </a:lnTo>
                  <a:lnTo>
                    <a:pt x="3255796" y="317500"/>
                  </a:lnTo>
                  <a:lnTo>
                    <a:pt x="3221569" y="304800"/>
                  </a:lnTo>
                  <a:lnTo>
                    <a:pt x="3185775" y="279400"/>
                  </a:lnTo>
                  <a:lnTo>
                    <a:pt x="3148456" y="266700"/>
                  </a:lnTo>
                  <a:lnTo>
                    <a:pt x="3109656" y="241300"/>
                  </a:lnTo>
                  <a:lnTo>
                    <a:pt x="3069415" y="228600"/>
                  </a:lnTo>
                  <a:lnTo>
                    <a:pt x="3027777" y="215900"/>
                  </a:lnTo>
                  <a:lnTo>
                    <a:pt x="2984784" y="190500"/>
                  </a:lnTo>
                  <a:lnTo>
                    <a:pt x="2894905" y="165100"/>
                  </a:lnTo>
                  <a:lnTo>
                    <a:pt x="2848103" y="152400"/>
                  </a:lnTo>
                  <a:close/>
                </a:path>
                <a:path w="3556634" h="2844800">
                  <a:moveTo>
                    <a:pt x="2206221" y="25400"/>
                  </a:moveTo>
                  <a:lnTo>
                    <a:pt x="1326992" y="25400"/>
                  </a:lnTo>
                  <a:lnTo>
                    <a:pt x="1196783" y="50800"/>
                  </a:lnTo>
                  <a:lnTo>
                    <a:pt x="2378670" y="50800"/>
                  </a:lnTo>
                  <a:lnTo>
                    <a:pt x="2321933" y="38100"/>
                  </a:lnTo>
                  <a:lnTo>
                    <a:pt x="2264436" y="38100"/>
                  </a:lnTo>
                  <a:lnTo>
                    <a:pt x="2206221" y="25400"/>
                  </a:lnTo>
                  <a:close/>
                </a:path>
                <a:path w="3556634" h="2844800">
                  <a:moveTo>
                    <a:pt x="2087810" y="12700"/>
                  </a:moveTo>
                  <a:lnTo>
                    <a:pt x="1461717" y="12700"/>
                  </a:lnTo>
                  <a:lnTo>
                    <a:pt x="1393811" y="25400"/>
                  </a:lnTo>
                  <a:lnTo>
                    <a:pt x="2147332" y="25400"/>
                  </a:lnTo>
                  <a:lnTo>
                    <a:pt x="2087810" y="12700"/>
                  </a:lnTo>
                  <a:close/>
                </a:path>
                <a:path w="3556634" h="2844800">
                  <a:moveTo>
                    <a:pt x="1782202" y="0"/>
                  </a:moveTo>
                  <a:lnTo>
                    <a:pt x="1719779" y="12700"/>
                  </a:lnTo>
                  <a:lnTo>
                    <a:pt x="1844249" y="12700"/>
                  </a:lnTo>
                  <a:lnTo>
                    <a:pt x="1782202" y="0"/>
                  </a:lnTo>
                  <a:close/>
                </a:path>
              </a:pathLst>
            </a:custGeom>
            <a:solidFill>
              <a:srgbClr val="FFFFFF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156134" y="2209662"/>
              <a:ext cx="3556635" cy="2845435"/>
            </a:xfrm>
            <a:custGeom>
              <a:avLst/>
              <a:gdLst/>
              <a:ahLst/>
              <a:cxnLst/>
              <a:rect l="l" t="t" r="r" b="b"/>
              <a:pathLst>
                <a:path w="3556634" h="2845435">
                  <a:moveTo>
                    <a:pt x="17337" y="810270"/>
                  </a:moveTo>
                  <a:lnTo>
                    <a:pt x="8953" y="782547"/>
                  </a:lnTo>
                  <a:lnTo>
                    <a:pt x="3297" y="754946"/>
                  </a:lnTo>
                  <a:lnTo>
                    <a:pt x="327" y="727488"/>
                  </a:lnTo>
                  <a:lnTo>
                    <a:pt x="0" y="700197"/>
                  </a:lnTo>
                  <a:lnTo>
                    <a:pt x="2273" y="673094"/>
                  </a:lnTo>
                  <a:lnTo>
                    <a:pt x="14456" y="619544"/>
                  </a:lnTo>
                  <a:lnTo>
                    <a:pt x="36539" y="567017"/>
                  </a:lnTo>
                  <a:lnTo>
                    <a:pt x="68185" y="515691"/>
                  </a:lnTo>
                  <a:lnTo>
                    <a:pt x="109058" y="465745"/>
                  </a:lnTo>
                  <a:lnTo>
                    <a:pt x="158822" y="417357"/>
                  </a:lnTo>
                  <a:lnTo>
                    <a:pt x="217140" y="370707"/>
                  </a:lnTo>
                  <a:lnTo>
                    <a:pt x="249402" y="348089"/>
                  </a:lnTo>
                  <a:lnTo>
                    <a:pt x="283676" y="325972"/>
                  </a:lnTo>
                  <a:lnTo>
                    <a:pt x="319921" y="304379"/>
                  </a:lnTo>
                  <a:lnTo>
                    <a:pt x="358093" y="283332"/>
                  </a:lnTo>
                  <a:lnTo>
                    <a:pt x="398152" y="262853"/>
                  </a:lnTo>
                  <a:lnTo>
                    <a:pt x="440055" y="242964"/>
                  </a:lnTo>
                  <a:lnTo>
                    <a:pt x="483760" y="223689"/>
                  </a:lnTo>
                  <a:lnTo>
                    <a:pt x="529226" y="205049"/>
                  </a:lnTo>
                  <a:lnTo>
                    <a:pt x="576409" y="187066"/>
                  </a:lnTo>
                  <a:lnTo>
                    <a:pt x="625268" y="169764"/>
                  </a:lnTo>
                  <a:lnTo>
                    <a:pt x="675761" y="153163"/>
                  </a:lnTo>
                  <a:lnTo>
                    <a:pt x="727846" y="137287"/>
                  </a:lnTo>
                  <a:lnTo>
                    <a:pt x="781480" y="122158"/>
                  </a:lnTo>
                  <a:lnTo>
                    <a:pt x="836623" y="107798"/>
                  </a:lnTo>
                  <a:lnTo>
                    <a:pt x="893231" y="94230"/>
                  </a:lnTo>
                  <a:lnTo>
                    <a:pt x="951262" y="81476"/>
                  </a:lnTo>
                  <a:lnTo>
                    <a:pt x="1010675" y="69558"/>
                  </a:lnTo>
                  <a:lnTo>
                    <a:pt x="1071428" y="58498"/>
                  </a:lnTo>
                  <a:lnTo>
                    <a:pt x="1133478" y="48319"/>
                  </a:lnTo>
                  <a:lnTo>
                    <a:pt x="1196783" y="39044"/>
                  </a:lnTo>
                  <a:lnTo>
                    <a:pt x="1261302" y="30694"/>
                  </a:lnTo>
                  <a:lnTo>
                    <a:pt x="1326992" y="23292"/>
                  </a:lnTo>
                  <a:lnTo>
                    <a:pt x="1393811" y="16860"/>
                  </a:lnTo>
                  <a:lnTo>
                    <a:pt x="1461717" y="11420"/>
                  </a:lnTo>
                  <a:lnTo>
                    <a:pt x="1530669" y="6995"/>
                  </a:lnTo>
                  <a:lnTo>
                    <a:pt x="1593969" y="3893"/>
                  </a:lnTo>
                  <a:lnTo>
                    <a:pt x="1657020" y="1702"/>
                  </a:lnTo>
                  <a:lnTo>
                    <a:pt x="1719779" y="408"/>
                  </a:lnTo>
                  <a:lnTo>
                    <a:pt x="1782202" y="0"/>
                  </a:lnTo>
                  <a:lnTo>
                    <a:pt x="1844249" y="463"/>
                  </a:lnTo>
                  <a:lnTo>
                    <a:pt x="1905875" y="1786"/>
                  </a:lnTo>
                  <a:lnTo>
                    <a:pt x="1967039" y="3955"/>
                  </a:lnTo>
                  <a:lnTo>
                    <a:pt x="2027698" y="6958"/>
                  </a:lnTo>
                  <a:lnTo>
                    <a:pt x="2087810" y="10782"/>
                  </a:lnTo>
                  <a:lnTo>
                    <a:pt x="2147332" y="15414"/>
                  </a:lnTo>
                  <a:lnTo>
                    <a:pt x="2206221" y="20841"/>
                  </a:lnTo>
                  <a:lnTo>
                    <a:pt x="2264436" y="27051"/>
                  </a:lnTo>
                  <a:lnTo>
                    <a:pt x="2321933" y="34030"/>
                  </a:lnTo>
                  <a:lnTo>
                    <a:pt x="2378670" y="41767"/>
                  </a:lnTo>
                  <a:lnTo>
                    <a:pt x="2434605" y="50248"/>
                  </a:lnTo>
                  <a:lnTo>
                    <a:pt x="2489696" y="59460"/>
                  </a:lnTo>
                  <a:lnTo>
                    <a:pt x="2543899" y="69390"/>
                  </a:lnTo>
                  <a:lnTo>
                    <a:pt x="2597172" y="80026"/>
                  </a:lnTo>
                  <a:lnTo>
                    <a:pt x="2649473" y="91356"/>
                  </a:lnTo>
                  <a:lnTo>
                    <a:pt x="2700759" y="103365"/>
                  </a:lnTo>
                  <a:lnTo>
                    <a:pt x="2750987" y="116042"/>
                  </a:lnTo>
                  <a:lnTo>
                    <a:pt x="2800116" y="129373"/>
                  </a:lnTo>
                  <a:lnTo>
                    <a:pt x="2848103" y="143346"/>
                  </a:lnTo>
                  <a:lnTo>
                    <a:pt x="2894905" y="157948"/>
                  </a:lnTo>
                  <a:lnTo>
                    <a:pt x="2940480" y="173166"/>
                  </a:lnTo>
                  <a:lnTo>
                    <a:pt x="2984784" y="188987"/>
                  </a:lnTo>
                  <a:lnTo>
                    <a:pt x="3027777" y="205399"/>
                  </a:lnTo>
                  <a:lnTo>
                    <a:pt x="3069415" y="222389"/>
                  </a:lnTo>
                  <a:lnTo>
                    <a:pt x="3109656" y="239943"/>
                  </a:lnTo>
                  <a:lnTo>
                    <a:pt x="3148456" y="258050"/>
                  </a:lnTo>
                  <a:lnTo>
                    <a:pt x="3185775" y="276696"/>
                  </a:lnTo>
                  <a:lnTo>
                    <a:pt x="3221569" y="295869"/>
                  </a:lnTo>
                  <a:lnTo>
                    <a:pt x="3255796" y="315555"/>
                  </a:lnTo>
                  <a:lnTo>
                    <a:pt x="3288413" y="335742"/>
                  </a:lnTo>
                  <a:lnTo>
                    <a:pt x="3348648" y="377569"/>
                  </a:lnTo>
                  <a:lnTo>
                    <a:pt x="3401934" y="421245"/>
                  </a:lnTo>
                  <a:lnTo>
                    <a:pt x="3447932" y="466669"/>
                  </a:lnTo>
                  <a:lnTo>
                    <a:pt x="3486300" y="513739"/>
                  </a:lnTo>
                  <a:lnTo>
                    <a:pt x="3516701" y="562351"/>
                  </a:lnTo>
                  <a:lnTo>
                    <a:pt x="3538793" y="612404"/>
                  </a:lnTo>
                  <a:lnTo>
                    <a:pt x="3551723" y="661788"/>
                  </a:lnTo>
                  <a:lnTo>
                    <a:pt x="3556033" y="711337"/>
                  </a:lnTo>
                  <a:lnTo>
                    <a:pt x="3551723" y="760887"/>
                  </a:lnTo>
                  <a:lnTo>
                    <a:pt x="3538793" y="810270"/>
                  </a:lnTo>
                  <a:lnTo>
                    <a:pt x="2218247" y="2691902"/>
                  </a:lnTo>
                  <a:lnTo>
                    <a:pt x="2204333" y="2717661"/>
                  </a:lnTo>
                  <a:lnTo>
                    <a:pt x="2151254" y="2763843"/>
                  </a:lnTo>
                  <a:lnTo>
                    <a:pt x="2113644" y="2783798"/>
                  </a:lnTo>
                  <a:lnTo>
                    <a:pt x="2069688" y="2801352"/>
                  </a:lnTo>
                  <a:lnTo>
                    <a:pt x="2020165" y="2816270"/>
                  </a:lnTo>
                  <a:lnTo>
                    <a:pt x="1965850" y="2828320"/>
                  </a:lnTo>
                  <a:lnTo>
                    <a:pt x="1907521" y="2837268"/>
                  </a:lnTo>
                  <a:lnTo>
                    <a:pt x="1845954" y="2842879"/>
                  </a:lnTo>
                  <a:lnTo>
                    <a:pt x="1781927" y="2844921"/>
                  </a:lnTo>
                  <a:lnTo>
                    <a:pt x="1716216" y="2843159"/>
                  </a:lnTo>
                  <a:lnTo>
                    <a:pt x="1652437" y="2837646"/>
                  </a:lnTo>
                  <a:lnTo>
                    <a:pt x="1592462" y="2828658"/>
                  </a:lnTo>
                  <a:lnTo>
                    <a:pt x="1536990" y="2816475"/>
                  </a:lnTo>
                  <a:lnTo>
                    <a:pt x="1486721" y="2801376"/>
                  </a:lnTo>
                  <a:lnTo>
                    <a:pt x="1442353" y="2783639"/>
                  </a:lnTo>
                  <a:lnTo>
                    <a:pt x="1404586" y="2763545"/>
                  </a:lnTo>
                  <a:lnTo>
                    <a:pt x="1351651" y="2717397"/>
                  </a:lnTo>
                  <a:lnTo>
                    <a:pt x="1337883" y="2691902"/>
                  </a:lnTo>
                  <a:lnTo>
                    <a:pt x="17337" y="810270"/>
                  </a:lnTo>
                  <a:close/>
                </a:path>
                <a:path w="3556634" h="2845435">
                  <a:moveTo>
                    <a:pt x="142305" y="711337"/>
                  </a:moveTo>
                  <a:lnTo>
                    <a:pt x="148007" y="759180"/>
                  </a:lnTo>
                  <a:lnTo>
                    <a:pt x="164812" y="805927"/>
                  </a:lnTo>
                  <a:lnTo>
                    <a:pt x="192265" y="851420"/>
                  </a:lnTo>
                  <a:lnTo>
                    <a:pt x="229912" y="895501"/>
                  </a:lnTo>
                  <a:lnTo>
                    <a:pt x="277299" y="938012"/>
                  </a:lnTo>
                  <a:lnTo>
                    <a:pt x="333970" y="978795"/>
                  </a:lnTo>
                  <a:lnTo>
                    <a:pt x="399472" y="1017692"/>
                  </a:lnTo>
                  <a:lnTo>
                    <a:pt x="435393" y="1036383"/>
                  </a:lnTo>
                  <a:lnTo>
                    <a:pt x="473351" y="1054544"/>
                  </a:lnTo>
                  <a:lnTo>
                    <a:pt x="513289" y="1072155"/>
                  </a:lnTo>
                  <a:lnTo>
                    <a:pt x="555152" y="1089194"/>
                  </a:lnTo>
                  <a:lnTo>
                    <a:pt x="598881" y="1105644"/>
                  </a:lnTo>
                  <a:lnTo>
                    <a:pt x="644420" y="1121484"/>
                  </a:lnTo>
                  <a:lnTo>
                    <a:pt x="691713" y="1136695"/>
                  </a:lnTo>
                  <a:lnTo>
                    <a:pt x="740702" y="1151256"/>
                  </a:lnTo>
                  <a:lnTo>
                    <a:pt x="791331" y="1165148"/>
                  </a:lnTo>
                  <a:lnTo>
                    <a:pt x="843543" y="1178351"/>
                  </a:lnTo>
                  <a:lnTo>
                    <a:pt x="897282" y="1190845"/>
                  </a:lnTo>
                  <a:lnTo>
                    <a:pt x="952489" y="1202611"/>
                  </a:lnTo>
                  <a:lnTo>
                    <a:pt x="1009110" y="1213629"/>
                  </a:lnTo>
                  <a:lnTo>
                    <a:pt x="1067086" y="1223879"/>
                  </a:lnTo>
                  <a:lnTo>
                    <a:pt x="1126361" y="1233341"/>
                  </a:lnTo>
                  <a:lnTo>
                    <a:pt x="1186878" y="1241996"/>
                  </a:lnTo>
                  <a:lnTo>
                    <a:pt x="1248581" y="1249824"/>
                  </a:lnTo>
                  <a:lnTo>
                    <a:pt x="1311412" y="1256805"/>
                  </a:lnTo>
                  <a:lnTo>
                    <a:pt x="1375316" y="1262919"/>
                  </a:lnTo>
                  <a:lnTo>
                    <a:pt x="1440234" y="1268147"/>
                  </a:lnTo>
                  <a:lnTo>
                    <a:pt x="1506111" y="1272468"/>
                  </a:lnTo>
                  <a:lnTo>
                    <a:pt x="1572889" y="1275864"/>
                  </a:lnTo>
                  <a:lnTo>
                    <a:pt x="1640512" y="1278314"/>
                  </a:lnTo>
                  <a:lnTo>
                    <a:pt x="1708923" y="1279798"/>
                  </a:lnTo>
                  <a:lnTo>
                    <a:pt x="1778065" y="1280297"/>
                  </a:lnTo>
                  <a:lnTo>
                    <a:pt x="1847206" y="1279798"/>
                  </a:lnTo>
                  <a:lnTo>
                    <a:pt x="1915617" y="1278314"/>
                  </a:lnTo>
                  <a:lnTo>
                    <a:pt x="1983240" y="1275864"/>
                  </a:lnTo>
                  <a:lnTo>
                    <a:pt x="2050018" y="1272468"/>
                  </a:lnTo>
                  <a:lnTo>
                    <a:pt x="2115895" y="1268147"/>
                  </a:lnTo>
                  <a:lnTo>
                    <a:pt x="2180813" y="1262919"/>
                  </a:lnTo>
                  <a:lnTo>
                    <a:pt x="2244717" y="1256805"/>
                  </a:lnTo>
                  <a:lnTo>
                    <a:pt x="2307548" y="1249824"/>
                  </a:lnTo>
                  <a:lnTo>
                    <a:pt x="2369251" y="1241996"/>
                  </a:lnTo>
                  <a:lnTo>
                    <a:pt x="2429768" y="1233341"/>
                  </a:lnTo>
                  <a:lnTo>
                    <a:pt x="2489043" y="1223879"/>
                  </a:lnTo>
                  <a:lnTo>
                    <a:pt x="2547020" y="1213629"/>
                  </a:lnTo>
                  <a:lnTo>
                    <a:pt x="2603640" y="1202611"/>
                  </a:lnTo>
                  <a:lnTo>
                    <a:pt x="2658847" y="1190845"/>
                  </a:lnTo>
                  <a:lnTo>
                    <a:pt x="2712586" y="1178351"/>
                  </a:lnTo>
                  <a:lnTo>
                    <a:pt x="2764798" y="1165148"/>
                  </a:lnTo>
                  <a:lnTo>
                    <a:pt x="2815427" y="1151256"/>
                  </a:lnTo>
                  <a:lnTo>
                    <a:pt x="2864416" y="1136695"/>
                  </a:lnTo>
                  <a:lnTo>
                    <a:pt x="2911709" y="1121484"/>
                  </a:lnTo>
                  <a:lnTo>
                    <a:pt x="2957248" y="1105644"/>
                  </a:lnTo>
                  <a:lnTo>
                    <a:pt x="3000977" y="1089194"/>
                  </a:lnTo>
                  <a:lnTo>
                    <a:pt x="3042840" y="1072155"/>
                  </a:lnTo>
                  <a:lnTo>
                    <a:pt x="3082778" y="1054544"/>
                  </a:lnTo>
                  <a:lnTo>
                    <a:pt x="3120736" y="1036383"/>
                  </a:lnTo>
                  <a:lnTo>
                    <a:pt x="3156657" y="1017692"/>
                  </a:lnTo>
                  <a:lnTo>
                    <a:pt x="3190483" y="998489"/>
                  </a:lnTo>
                  <a:lnTo>
                    <a:pt x="3251627" y="958630"/>
                  </a:lnTo>
                  <a:lnTo>
                    <a:pt x="3303713" y="916963"/>
                  </a:lnTo>
                  <a:lnTo>
                    <a:pt x="3346286" y="873647"/>
                  </a:lnTo>
                  <a:lnTo>
                    <a:pt x="3378893" y="828840"/>
                  </a:lnTo>
                  <a:lnTo>
                    <a:pt x="3401079" y="782701"/>
                  </a:lnTo>
                  <a:lnTo>
                    <a:pt x="3412389" y="735386"/>
                  </a:lnTo>
                  <a:lnTo>
                    <a:pt x="3413825" y="711337"/>
                  </a:lnTo>
                  <a:lnTo>
                    <a:pt x="3412389" y="687289"/>
                  </a:lnTo>
                  <a:lnTo>
                    <a:pt x="3401079" y="639974"/>
                  </a:lnTo>
                  <a:lnTo>
                    <a:pt x="3378893" y="593834"/>
                  </a:lnTo>
                  <a:lnTo>
                    <a:pt x="3346286" y="549028"/>
                  </a:lnTo>
                  <a:lnTo>
                    <a:pt x="3303713" y="505712"/>
                  </a:lnTo>
                  <a:lnTo>
                    <a:pt x="3251627" y="464045"/>
                  </a:lnTo>
                  <a:lnTo>
                    <a:pt x="3190483" y="424186"/>
                  </a:lnTo>
                  <a:lnTo>
                    <a:pt x="3156657" y="404983"/>
                  </a:lnTo>
                  <a:lnTo>
                    <a:pt x="3120736" y="386291"/>
                  </a:lnTo>
                  <a:lnTo>
                    <a:pt x="3082778" y="368131"/>
                  </a:lnTo>
                  <a:lnTo>
                    <a:pt x="3042840" y="350520"/>
                  </a:lnTo>
                  <a:lnTo>
                    <a:pt x="3000977" y="333481"/>
                  </a:lnTo>
                  <a:lnTo>
                    <a:pt x="2957248" y="317031"/>
                  </a:lnTo>
                  <a:lnTo>
                    <a:pt x="2911709" y="301191"/>
                  </a:lnTo>
                  <a:lnTo>
                    <a:pt x="2864416" y="285980"/>
                  </a:lnTo>
                  <a:lnTo>
                    <a:pt x="2815427" y="271419"/>
                  </a:lnTo>
                  <a:lnTo>
                    <a:pt x="2764798" y="257527"/>
                  </a:lnTo>
                  <a:lnTo>
                    <a:pt x="2712586" y="244324"/>
                  </a:lnTo>
                  <a:lnTo>
                    <a:pt x="2658847" y="231830"/>
                  </a:lnTo>
                  <a:lnTo>
                    <a:pt x="2603640" y="220064"/>
                  </a:lnTo>
                  <a:lnTo>
                    <a:pt x="2547020" y="209046"/>
                  </a:lnTo>
                  <a:lnTo>
                    <a:pt x="2489043" y="198796"/>
                  </a:lnTo>
                  <a:lnTo>
                    <a:pt x="2429768" y="189334"/>
                  </a:lnTo>
                  <a:lnTo>
                    <a:pt x="2369251" y="180679"/>
                  </a:lnTo>
                  <a:lnTo>
                    <a:pt x="2307548" y="172851"/>
                  </a:lnTo>
                  <a:lnTo>
                    <a:pt x="2244717" y="165870"/>
                  </a:lnTo>
                  <a:lnTo>
                    <a:pt x="2180813" y="159756"/>
                  </a:lnTo>
                  <a:lnTo>
                    <a:pt x="2115895" y="154528"/>
                  </a:lnTo>
                  <a:lnTo>
                    <a:pt x="2050018" y="150207"/>
                  </a:lnTo>
                  <a:lnTo>
                    <a:pt x="1983240" y="146811"/>
                  </a:lnTo>
                  <a:lnTo>
                    <a:pt x="1915617" y="144361"/>
                  </a:lnTo>
                  <a:lnTo>
                    <a:pt x="1847206" y="142877"/>
                  </a:lnTo>
                  <a:lnTo>
                    <a:pt x="1778065" y="142377"/>
                  </a:lnTo>
                  <a:lnTo>
                    <a:pt x="1708923" y="142877"/>
                  </a:lnTo>
                  <a:lnTo>
                    <a:pt x="1640512" y="144361"/>
                  </a:lnTo>
                  <a:lnTo>
                    <a:pt x="1572889" y="146811"/>
                  </a:lnTo>
                  <a:lnTo>
                    <a:pt x="1506111" y="150207"/>
                  </a:lnTo>
                  <a:lnTo>
                    <a:pt x="1440234" y="154528"/>
                  </a:lnTo>
                  <a:lnTo>
                    <a:pt x="1375316" y="159756"/>
                  </a:lnTo>
                  <a:lnTo>
                    <a:pt x="1311412" y="165870"/>
                  </a:lnTo>
                  <a:lnTo>
                    <a:pt x="1248581" y="172851"/>
                  </a:lnTo>
                  <a:lnTo>
                    <a:pt x="1186878" y="180679"/>
                  </a:lnTo>
                  <a:lnTo>
                    <a:pt x="1126361" y="189334"/>
                  </a:lnTo>
                  <a:lnTo>
                    <a:pt x="1067086" y="198796"/>
                  </a:lnTo>
                  <a:lnTo>
                    <a:pt x="1009110" y="209046"/>
                  </a:lnTo>
                  <a:lnTo>
                    <a:pt x="952489" y="220064"/>
                  </a:lnTo>
                  <a:lnTo>
                    <a:pt x="897282" y="231830"/>
                  </a:lnTo>
                  <a:lnTo>
                    <a:pt x="843543" y="244324"/>
                  </a:lnTo>
                  <a:lnTo>
                    <a:pt x="791331" y="257527"/>
                  </a:lnTo>
                  <a:lnTo>
                    <a:pt x="740702" y="271419"/>
                  </a:lnTo>
                  <a:lnTo>
                    <a:pt x="691713" y="285980"/>
                  </a:lnTo>
                  <a:lnTo>
                    <a:pt x="644420" y="301191"/>
                  </a:lnTo>
                  <a:lnTo>
                    <a:pt x="598881" y="317031"/>
                  </a:lnTo>
                  <a:lnTo>
                    <a:pt x="555152" y="333481"/>
                  </a:lnTo>
                  <a:lnTo>
                    <a:pt x="513289" y="350520"/>
                  </a:lnTo>
                  <a:lnTo>
                    <a:pt x="473351" y="368131"/>
                  </a:lnTo>
                  <a:lnTo>
                    <a:pt x="435393" y="386291"/>
                  </a:lnTo>
                  <a:lnTo>
                    <a:pt x="399472" y="404983"/>
                  </a:lnTo>
                  <a:lnTo>
                    <a:pt x="365646" y="424186"/>
                  </a:lnTo>
                  <a:lnTo>
                    <a:pt x="304502" y="464045"/>
                  </a:lnTo>
                  <a:lnTo>
                    <a:pt x="252416" y="505712"/>
                  </a:lnTo>
                  <a:lnTo>
                    <a:pt x="209843" y="549028"/>
                  </a:lnTo>
                  <a:lnTo>
                    <a:pt x="177236" y="593834"/>
                  </a:lnTo>
                  <a:lnTo>
                    <a:pt x="155050" y="639974"/>
                  </a:lnTo>
                  <a:lnTo>
                    <a:pt x="143740" y="687289"/>
                  </a:lnTo>
                  <a:lnTo>
                    <a:pt x="142305" y="711337"/>
                  </a:lnTo>
                  <a:close/>
                </a:path>
              </a:pathLst>
            </a:custGeom>
            <a:ln w="9525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440" y="1465834"/>
            <a:ext cx="427799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>
                <a:solidFill>
                  <a:srgbClr val="000000"/>
                </a:solidFill>
              </a:rPr>
              <a:t>Used</a:t>
            </a:r>
            <a:r>
              <a:rPr u="none" spc="-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to</a:t>
            </a:r>
            <a:r>
              <a:rPr u="none" spc="-1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apply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 </a:t>
            </a:r>
            <a:r>
              <a:rPr u="none" spc="-10" dirty="0">
                <a:solidFill>
                  <a:srgbClr val="000000"/>
                </a:solidFill>
              </a:rPr>
              <a:t>code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spc="-15" dirty="0">
                <a:solidFill>
                  <a:srgbClr val="000000"/>
                </a:solidFill>
              </a:rPr>
              <a:t>for </a:t>
            </a:r>
            <a:r>
              <a:rPr u="none" spc="-5" dirty="0">
                <a:solidFill>
                  <a:srgbClr val="000000"/>
                </a:solidFill>
              </a:rPr>
              <a:t>defined</a:t>
            </a:r>
            <a:r>
              <a:rPr u="none" spc="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number</a:t>
            </a:r>
            <a:r>
              <a:rPr u="none" spc="-5" dirty="0">
                <a:solidFill>
                  <a:srgbClr val="000000"/>
                </a:solidFill>
              </a:rPr>
              <a:t> of</a:t>
            </a:r>
          </a:p>
          <a:p>
            <a:pPr marL="12700">
              <a:lnSpc>
                <a:spcPct val="100000"/>
              </a:lnSpc>
            </a:pPr>
            <a:r>
              <a:rPr u="none" spc="-15" dirty="0">
                <a:solidFill>
                  <a:srgbClr val="000000"/>
                </a:solidFill>
              </a:rPr>
              <a:t>iterations.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5440" y="2289175"/>
            <a:ext cx="2680970" cy="2221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Syntax: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spc="-10" dirty="0">
                <a:solidFill>
                  <a:srgbClr val="0000FF"/>
                </a:solidFill>
                <a:latin typeface="Calibri"/>
                <a:cs typeface="Calibri"/>
              </a:rPr>
              <a:t>for</a:t>
            </a:r>
            <a:r>
              <a:rPr sz="1800" i="1" spc="-1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FF"/>
                </a:solidFill>
                <a:latin typeface="Calibri"/>
                <a:cs typeface="Calibri"/>
              </a:rPr>
              <a:t>(</a:t>
            </a:r>
            <a:r>
              <a:rPr sz="1800" i="1" spc="1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i="1" spc="-15" dirty="0">
                <a:solidFill>
                  <a:srgbClr val="0000FF"/>
                </a:solidFill>
                <a:latin typeface="Calibri"/>
                <a:cs typeface="Calibri"/>
              </a:rPr>
              <a:t>start;</a:t>
            </a:r>
            <a:r>
              <a:rPr sz="1800" i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i="1" spc="-10" dirty="0">
                <a:solidFill>
                  <a:srgbClr val="0000FF"/>
                </a:solidFill>
                <a:latin typeface="Calibri"/>
                <a:cs typeface="Calibri"/>
              </a:rPr>
              <a:t>condition;</a:t>
            </a:r>
            <a:r>
              <a:rPr sz="1800" i="1" spc="3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0000FF"/>
                </a:solidFill>
                <a:latin typeface="Calibri"/>
                <a:cs typeface="Calibri"/>
              </a:rPr>
              <a:t>action</a:t>
            </a:r>
            <a:r>
              <a:rPr sz="1800" i="1" dirty="0">
                <a:solidFill>
                  <a:srgbClr val="0000FF"/>
                </a:solidFill>
                <a:latin typeface="Calibri"/>
                <a:cs typeface="Calibri"/>
              </a:rPr>
              <a:t> 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i="1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loop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body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Example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28127" y="1918716"/>
            <a:ext cx="2970530" cy="2784475"/>
            <a:chOff x="5628127" y="1918716"/>
            <a:chExt cx="2970530" cy="27844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28127" y="1918716"/>
              <a:ext cx="2970285" cy="27843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29528" y="3087624"/>
              <a:ext cx="1889760" cy="565403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681331" y="1950833"/>
              <a:ext cx="2865755" cy="2679700"/>
            </a:xfrm>
            <a:custGeom>
              <a:avLst/>
              <a:gdLst/>
              <a:ahLst/>
              <a:cxnLst/>
              <a:rect l="l" t="t" r="r" b="b"/>
              <a:pathLst>
                <a:path w="2865754" h="2679700">
                  <a:moveTo>
                    <a:pt x="1379010" y="0"/>
                  </a:moveTo>
                  <a:lnTo>
                    <a:pt x="1333182" y="355"/>
                  </a:lnTo>
                  <a:lnTo>
                    <a:pt x="1287564" y="2249"/>
                  </a:lnTo>
                  <a:lnTo>
                    <a:pt x="1242191" y="5662"/>
                  </a:lnTo>
                  <a:lnTo>
                    <a:pt x="1197095" y="10578"/>
                  </a:lnTo>
                  <a:lnTo>
                    <a:pt x="1152311" y="16976"/>
                  </a:lnTo>
                  <a:lnTo>
                    <a:pt x="1107871" y="24838"/>
                  </a:lnTo>
                  <a:lnTo>
                    <a:pt x="1063811" y="34147"/>
                  </a:lnTo>
                  <a:lnTo>
                    <a:pt x="1020162" y="44884"/>
                  </a:lnTo>
                  <a:lnTo>
                    <a:pt x="976959" y="57029"/>
                  </a:lnTo>
                  <a:lnTo>
                    <a:pt x="934235" y="70566"/>
                  </a:lnTo>
                  <a:lnTo>
                    <a:pt x="892025" y="85474"/>
                  </a:lnTo>
                  <a:lnTo>
                    <a:pt x="850360" y="101737"/>
                  </a:lnTo>
                  <a:lnTo>
                    <a:pt x="809276" y="119335"/>
                  </a:lnTo>
                  <a:lnTo>
                    <a:pt x="768806" y="138249"/>
                  </a:lnTo>
                  <a:lnTo>
                    <a:pt x="728983" y="158463"/>
                  </a:lnTo>
                  <a:lnTo>
                    <a:pt x="689840" y="179956"/>
                  </a:lnTo>
                  <a:lnTo>
                    <a:pt x="651413" y="202711"/>
                  </a:lnTo>
                  <a:lnTo>
                    <a:pt x="613733" y="226709"/>
                  </a:lnTo>
                  <a:lnTo>
                    <a:pt x="576835" y="251932"/>
                  </a:lnTo>
                  <a:lnTo>
                    <a:pt x="540752" y="278361"/>
                  </a:lnTo>
                  <a:lnTo>
                    <a:pt x="505518" y="305977"/>
                  </a:lnTo>
                  <a:lnTo>
                    <a:pt x="471166" y="334763"/>
                  </a:lnTo>
                  <a:lnTo>
                    <a:pt x="437730" y="364700"/>
                  </a:lnTo>
                  <a:lnTo>
                    <a:pt x="405244" y="395769"/>
                  </a:lnTo>
                  <a:lnTo>
                    <a:pt x="373742" y="427953"/>
                  </a:lnTo>
                  <a:lnTo>
                    <a:pt x="343256" y="461231"/>
                  </a:lnTo>
                  <a:lnTo>
                    <a:pt x="313820" y="495587"/>
                  </a:lnTo>
                  <a:lnTo>
                    <a:pt x="285468" y="531002"/>
                  </a:lnTo>
                  <a:lnTo>
                    <a:pt x="258234" y="567456"/>
                  </a:lnTo>
                  <a:lnTo>
                    <a:pt x="232151" y="604933"/>
                  </a:lnTo>
                  <a:lnTo>
                    <a:pt x="207253" y="643412"/>
                  </a:lnTo>
                  <a:lnTo>
                    <a:pt x="183573" y="682877"/>
                  </a:lnTo>
                  <a:lnTo>
                    <a:pt x="161146" y="723308"/>
                  </a:lnTo>
                  <a:lnTo>
                    <a:pt x="140003" y="764686"/>
                  </a:lnTo>
                  <a:lnTo>
                    <a:pt x="120180" y="806994"/>
                  </a:lnTo>
                  <a:lnTo>
                    <a:pt x="101710" y="850214"/>
                  </a:lnTo>
                  <a:lnTo>
                    <a:pt x="84626" y="894325"/>
                  </a:lnTo>
                  <a:lnTo>
                    <a:pt x="68961" y="939311"/>
                  </a:lnTo>
                  <a:lnTo>
                    <a:pt x="54751" y="985153"/>
                  </a:lnTo>
                  <a:lnTo>
                    <a:pt x="42135" y="1031456"/>
                  </a:lnTo>
                  <a:lnTo>
                    <a:pt x="31205" y="1077817"/>
                  </a:lnTo>
                  <a:lnTo>
                    <a:pt x="21943" y="1124204"/>
                  </a:lnTo>
                  <a:lnTo>
                    <a:pt x="14330" y="1170581"/>
                  </a:lnTo>
                  <a:lnTo>
                    <a:pt x="8348" y="1216915"/>
                  </a:lnTo>
                  <a:lnTo>
                    <a:pt x="3977" y="1263173"/>
                  </a:lnTo>
                  <a:lnTo>
                    <a:pt x="1201" y="1309322"/>
                  </a:lnTo>
                  <a:lnTo>
                    <a:pt x="0" y="1355327"/>
                  </a:lnTo>
                  <a:lnTo>
                    <a:pt x="355" y="1401154"/>
                  </a:lnTo>
                  <a:lnTo>
                    <a:pt x="2249" y="1446772"/>
                  </a:lnTo>
                  <a:lnTo>
                    <a:pt x="5662" y="1492145"/>
                  </a:lnTo>
                  <a:lnTo>
                    <a:pt x="10578" y="1537240"/>
                  </a:lnTo>
                  <a:lnTo>
                    <a:pt x="16976" y="1582024"/>
                  </a:lnTo>
                  <a:lnTo>
                    <a:pt x="24838" y="1626462"/>
                  </a:lnTo>
                  <a:lnTo>
                    <a:pt x="34147" y="1670522"/>
                  </a:lnTo>
                  <a:lnTo>
                    <a:pt x="44884" y="1714170"/>
                  </a:lnTo>
                  <a:lnTo>
                    <a:pt x="57029" y="1757372"/>
                  </a:lnTo>
                  <a:lnTo>
                    <a:pt x="70566" y="1800094"/>
                  </a:lnTo>
                  <a:lnTo>
                    <a:pt x="85474" y="1842304"/>
                  </a:lnTo>
                  <a:lnTo>
                    <a:pt x="101737" y="1883967"/>
                  </a:lnTo>
                  <a:lnTo>
                    <a:pt x="119335" y="1925049"/>
                  </a:lnTo>
                  <a:lnTo>
                    <a:pt x="138249" y="1965518"/>
                  </a:lnTo>
                  <a:lnTo>
                    <a:pt x="158463" y="2005339"/>
                  </a:lnTo>
                  <a:lnTo>
                    <a:pt x="179956" y="2044480"/>
                  </a:lnTo>
                  <a:lnTo>
                    <a:pt x="202711" y="2082905"/>
                  </a:lnTo>
                  <a:lnTo>
                    <a:pt x="226709" y="2120583"/>
                  </a:lnTo>
                  <a:lnTo>
                    <a:pt x="251932" y="2157478"/>
                  </a:lnTo>
                  <a:lnTo>
                    <a:pt x="278361" y="2193558"/>
                  </a:lnTo>
                  <a:lnTo>
                    <a:pt x="305977" y="2228789"/>
                  </a:lnTo>
                  <a:lnTo>
                    <a:pt x="334763" y="2263138"/>
                  </a:lnTo>
                  <a:lnTo>
                    <a:pt x="364700" y="2296570"/>
                  </a:lnTo>
                  <a:lnTo>
                    <a:pt x="395769" y="2329052"/>
                  </a:lnTo>
                  <a:lnTo>
                    <a:pt x="427953" y="2360551"/>
                  </a:lnTo>
                  <a:lnTo>
                    <a:pt x="461231" y="2391033"/>
                  </a:lnTo>
                  <a:lnTo>
                    <a:pt x="495587" y="2420465"/>
                  </a:lnTo>
                  <a:lnTo>
                    <a:pt x="531002" y="2448812"/>
                  </a:lnTo>
                  <a:lnTo>
                    <a:pt x="567456" y="2476041"/>
                  </a:lnTo>
                  <a:lnTo>
                    <a:pt x="604933" y="2502118"/>
                  </a:lnTo>
                  <a:lnTo>
                    <a:pt x="643412" y="2527011"/>
                  </a:lnTo>
                  <a:lnTo>
                    <a:pt x="682877" y="2550685"/>
                  </a:lnTo>
                  <a:lnTo>
                    <a:pt x="723308" y="2573107"/>
                  </a:lnTo>
                  <a:lnTo>
                    <a:pt x="764686" y="2594243"/>
                  </a:lnTo>
                  <a:lnTo>
                    <a:pt x="806994" y="2614060"/>
                  </a:lnTo>
                  <a:lnTo>
                    <a:pt x="850214" y="2632523"/>
                  </a:lnTo>
                  <a:lnTo>
                    <a:pt x="894325" y="2649600"/>
                  </a:lnTo>
                  <a:lnTo>
                    <a:pt x="939311" y="2665257"/>
                  </a:lnTo>
                  <a:lnTo>
                    <a:pt x="985153" y="2679460"/>
                  </a:lnTo>
                  <a:lnTo>
                    <a:pt x="1094246" y="2304556"/>
                  </a:lnTo>
                  <a:lnTo>
                    <a:pt x="1047871" y="2289784"/>
                  </a:lnTo>
                  <a:lnTo>
                    <a:pt x="1002516" y="2272812"/>
                  </a:lnTo>
                  <a:lnTo>
                    <a:pt x="958247" y="2253698"/>
                  </a:lnTo>
                  <a:lnTo>
                    <a:pt x="915128" y="2232501"/>
                  </a:lnTo>
                  <a:lnTo>
                    <a:pt x="873224" y="2209277"/>
                  </a:lnTo>
                  <a:lnTo>
                    <a:pt x="832602" y="2184084"/>
                  </a:lnTo>
                  <a:lnTo>
                    <a:pt x="793326" y="2156981"/>
                  </a:lnTo>
                  <a:lnTo>
                    <a:pt x="755460" y="2128026"/>
                  </a:lnTo>
                  <a:lnTo>
                    <a:pt x="719072" y="2097276"/>
                  </a:lnTo>
                  <a:lnTo>
                    <a:pt x="684225" y="2064789"/>
                  </a:lnTo>
                  <a:lnTo>
                    <a:pt x="650984" y="2030623"/>
                  </a:lnTo>
                  <a:lnTo>
                    <a:pt x="619416" y="1994835"/>
                  </a:lnTo>
                  <a:lnTo>
                    <a:pt x="589585" y="1957485"/>
                  </a:lnTo>
                  <a:lnTo>
                    <a:pt x="561556" y="1918630"/>
                  </a:lnTo>
                  <a:lnTo>
                    <a:pt x="535396" y="1878326"/>
                  </a:lnTo>
                  <a:lnTo>
                    <a:pt x="511167" y="1836634"/>
                  </a:lnTo>
                  <a:lnTo>
                    <a:pt x="488937" y="1793610"/>
                  </a:lnTo>
                  <a:lnTo>
                    <a:pt x="468771" y="1749312"/>
                  </a:lnTo>
                  <a:lnTo>
                    <a:pt x="450795" y="1704003"/>
                  </a:lnTo>
                  <a:lnTo>
                    <a:pt x="435227" y="1658344"/>
                  </a:lnTo>
                  <a:lnTo>
                    <a:pt x="422036" y="1612406"/>
                  </a:lnTo>
                  <a:lnTo>
                    <a:pt x="411192" y="1566264"/>
                  </a:lnTo>
                  <a:lnTo>
                    <a:pt x="402667" y="1519990"/>
                  </a:lnTo>
                  <a:lnTo>
                    <a:pt x="396430" y="1473658"/>
                  </a:lnTo>
                  <a:lnTo>
                    <a:pt x="392453" y="1427342"/>
                  </a:lnTo>
                  <a:lnTo>
                    <a:pt x="390704" y="1381114"/>
                  </a:lnTo>
                  <a:lnTo>
                    <a:pt x="391156" y="1335048"/>
                  </a:lnTo>
                  <a:lnTo>
                    <a:pt x="393777" y="1289218"/>
                  </a:lnTo>
                  <a:lnTo>
                    <a:pt x="398540" y="1243696"/>
                  </a:lnTo>
                  <a:lnTo>
                    <a:pt x="405413" y="1198557"/>
                  </a:lnTo>
                  <a:lnTo>
                    <a:pt x="414368" y="1153872"/>
                  </a:lnTo>
                  <a:lnTo>
                    <a:pt x="425374" y="1109717"/>
                  </a:lnTo>
                  <a:lnTo>
                    <a:pt x="438404" y="1066164"/>
                  </a:lnTo>
                  <a:lnTo>
                    <a:pt x="453425" y="1023286"/>
                  </a:lnTo>
                  <a:lnTo>
                    <a:pt x="470410" y="981156"/>
                  </a:lnTo>
                  <a:lnTo>
                    <a:pt x="489329" y="939849"/>
                  </a:lnTo>
                  <a:lnTo>
                    <a:pt x="510152" y="899438"/>
                  </a:lnTo>
                  <a:lnTo>
                    <a:pt x="532849" y="859995"/>
                  </a:lnTo>
                  <a:lnTo>
                    <a:pt x="557391" y="821594"/>
                  </a:lnTo>
                  <a:lnTo>
                    <a:pt x="583748" y="784309"/>
                  </a:lnTo>
                  <a:lnTo>
                    <a:pt x="611891" y="748213"/>
                  </a:lnTo>
                  <a:lnTo>
                    <a:pt x="641790" y="713379"/>
                  </a:lnTo>
                  <a:lnTo>
                    <a:pt x="673415" y="679880"/>
                  </a:lnTo>
                  <a:lnTo>
                    <a:pt x="706738" y="647790"/>
                  </a:lnTo>
                  <a:lnTo>
                    <a:pt x="741728" y="617182"/>
                  </a:lnTo>
                  <a:lnTo>
                    <a:pt x="778355" y="588130"/>
                  </a:lnTo>
                  <a:lnTo>
                    <a:pt x="816591" y="560707"/>
                  </a:lnTo>
                  <a:lnTo>
                    <a:pt x="856406" y="534986"/>
                  </a:lnTo>
                  <a:lnTo>
                    <a:pt x="897769" y="511041"/>
                  </a:lnTo>
                  <a:lnTo>
                    <a:pt x="940653" y="488945"/>
                  </a:lnTo>
                  <a:lnTo>
                    <a:pt x="985026" y="468771"/>
                  </a:lnTo>
                  <a:lnTo>
                    <a:pt x="1030334" y="450795"/>
                  </a:lnTo>
                  <a:lnTo>
                    <a:pt x="1075993" y="435226"/>
                  </a:lnTo>
                  <a:lnTo>
                    <a:pt x="1121931" y="422033"/>
                  </a:lnTo>
                  <a:lnTo>
                    <a:pt x="1168073" y="411187"/>
                  </a:lnTo>
                  <a:lnTo>
                    <a:pt x="1214347" y="402659"/>
                  </a:lnTo>
                  <a:lnTo>
                    <a:pt x="1260679" y="396419"/>
                  </a:lnTo>
                  <a:lnTo>
                    <a:pt x="1306995" y="392438"/>
                  </a:lnTo>
                  <a:lnTo>
                    <a:pt x="1353223" y="390685"/>
                  </a:lnTo>
                  <a:lnTo>
                    <a:pt x="1399289" y="391132"/>
                  </a:lnTo>
                  <a:lnTo>
                    <a:pt x="1445119" y="393749"/>
                  </a:lnTo>
                  <a:lnTo>
                    <a:pt x="1490641" y="398507"/>
                  </a:lnTo>
                  <a:lnTo>
                    <a:pt x="1535780" y="405375"/>
                  </a:lnTo>
                  <a:lnTo>
                    <a:pt x="1580465" y="414324"/>
                  </a:lnTo>
                  <a:lnTo>
                    <a:pt x="1624620" y="425325"/>
                  </a:lnTo>
                  <a:lnTo>
                    <a:pt x="1668173" y="438349"/>
                  </a:lnTo>
                  <a:lnTo>
                    <a:pt x="1711051" y="453365"/>
                  </a:lnTo>
                  <a:lnTo>
                    <a:pt x="1753181" y="470344"/>
                  </a:lnTo>
                  <a:lnTo>
                    <a:pt x="1794488" y="489257"/>
                  </a:lnTo>
                  <a:lnTo>
                    <a:pt x="1834899" y="510074"/>
                  </a:lnTo>
                  <a:lnTo>
                    <a:pt x="1874342" y="532765"/>
                  </a:lnTo>
                  <a:lnTo>
                    <a:pt x="1912743" y="557302"/>
                  </a:lnTo>
                  <a:lnTo>
                    <a:pt x="1950028" y="583654"/>
                  </a:lnTo>
                  <a:lnTo>
                    <a:pt x="1986124" y="611792"/>
                  </a:lnTo>
                  <a:lnTo>
                    <a:pt x="2020958" y="641686"/>
                  </a:lnTo>
                  <a:lnTo>
                    <a:pt x="2054457" y="673307"/>
                  </a:lnTo>
                  <a:lnTo>
                    <a:pt x="2086547" y="706625"/>
                  </a:lnTo>
                  <a:lnTo>
                    <a:pt x="2117155" y="741612"/>
                  </a:lnTo>
                  <a:lnTo>
                    <a:pt x="2146207" y="778236"/>
                  </a:lnTo>
                  <a:lnTo>
                    <a:pt x="2173630" y="816469"/>
                  </a:lnTo>
                  <a:lnTo>
                    <a:pt x="2199351" y="856282"/>
                  </a:lnTo>
                  <a:lnTo>
                    <a:pt x="2223296" y="897644"/>
                  </a:lnTo>
                  <a:lnTo>
                    <a:pt x="2245392" y="940526"/>
                  </a:lnTo>
                  <a:lnTo>
                    <a:pt x="2265567" y="984899"/>
                  </a:lnTo>
                  <a:lnTo>
                    <a:pt x="2084084" y="984899"/>
                  </a:lnTo>
                  <a:lnTo>
                    <a:pt x="2538744" y="1367169"/>
                  </a:lnTo>
                  <a:lnTo>
                    <a:pt x="2865134" y="984899"/>
                  </a:lnTo>
                  <a:lnTo>
                    <a:pt x="2679460" y="984899"/>
                  </a:lnTo>
                  <a:lnTo>
                    <a:pt x="2664621" y="937205"/>
                  </a:lnTo>
                  <a:lnTo>
                    <a:pt x="2648130" y="890294"/>
                  </a:lnTo>
                  <a:lnTo>
                    <a:pt x="2630021" y="844199"/>
                  </a:lnTo>
                  <a:lnTo>
                    <a:pt x="2610327" y="798953"/>
                  </a:lnTo>
                  <a:lnTo>
                    <a:pt x="2589081" y="754591"/>
                  </a:lnTo>
                  <a:lnTo>
                    <a:pt x="2566317" y="711145"/>
                  </a:lnTo>
                  <a:lnTo>
                    <a:pt x="2542069" y="668649"/>
                  </a:lnTo>
                  <a:lnTo>
                    <a:pt x="2516370" y="627135"/>
                  </a:lnTo>
                  <a:lnTo>
                    <a:pt x="2489253" y="586639"/>
                  </a:lnTo>
                  <a:lnTo>
                    <a:pt x="2460752" y="547192"/>
                  </a:lnTo>
                  <a:lnTo>
                    <a:pt x="2430900" y="508828"/>
                  </a:lnTo>
                  <a:lnTo>
                    <a:pt x="2399731" y="471582"/>
                  </a:lnTo>
                  <a:lnTo>
                    <a:pt x="2367278" y="435485"/>
                  </a:lnTo>
                  <a:lnTo>
                    <a:pt x="2333575" y="400572"/>
                  </a:lnTo>
                  <a:lnTo>
                    <a:pt x="2298655" y="366875"/>
                  </a:lnTo>
                  <a:lnTo>
                    <a:pt x="2262551" y="334429"/>
                  </a:lnTo>
                  <a:lnTo>
                    <a:pt x="2225298" y="303266"/>
                  </a:lnTo>
                  <a:lnTo>
                    <a:pt x="2186928" y="273421"/>
                  </a:lnTo>
                  <a:lnTo>
                    <a:pt x="2147475" y="244926"/>
                  </a:lnTo>
                  <a:lnTo>
                    <a:pt x="2106973" y="217815"/>
                  </a:lnTo>
                  <a:lnTo>
                    <a:pt x="2065454" y="192121"/>
                  </a:lnTo>
                  <a:lnTo>
                    <a:pt x="2022953" y="167878"/>
                  </a:lnTo>
                  <a:lnTo>
                    <a:pt x="1979503" y="145118"/>
                  </a:lnTo>
                  <a:lnTo>
                    <a:pt x="1935137" y="123876"/>
                  </a:lnTo>
                  <a:lnTo>
                    <a:pt x="1889888" y="104185"/>
                  </a:lnTo>
                  <a:lnTo>
                    <a:pt x="1843791" y="86078"/>
                  </a:lnTo>
                  <a:lnTo>
                    <a:pt x="1796879" y="69589"/>
                  </a:lnTo>
                  <a:lnTo>
                    <a:pt x="1749185" y="54751"/>
                  </a:lnTo>
                  <a:lnTo>
                    <a:pt x="1702881" y="42135"/>
                  </a:lnTo>
                  <a:lnTo>
                    <a:pt x="1656520" y="31205"/>
                  </a:lnTo>
                  <a:lnTo>
                    <a:pt x="1610133" y="21943"/>
                  </a:lnTo>
                  <a:lnTo>
                    <a:pt x="1563756" y="14330"/>
                  </a:lnTo>
                  <a:lnTo>
                    <a:pt x="1517422" y="8348"/>
                  </a:lnTo>
                  <a:lnTo>
                    <a:pt x="1471163" y="3977"/>
                  </a:lnTo>
                  <a:lnTo>
                    <a:pt x="1425015" y="1201"/>
                  </a:lnTo>
                  <a:lnTo>
                    <a:pt x="137901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81331" y="1950833"/>
              <a:ext cx="2865755" cy="2679700"/>
            </a:xfrm>
            <a:custGeom>
              <a:avLst/>
              <a:gdLst/>
              <a:ahLst/>
              <a:cxnLst/>
              <a:rect l="l" t="t" r="r" b="b"/>
              <a:pathLst>
                <a:path w="2865754" h="2679700">
                  <a:moveTo>
                    <a:pt x="985153" y="2679460"/>
                  </a:moveTo>
                  <a:lnTo>
                    <a:pt x="939311" y="2665257"/>
                  </a:lnTo>
                  <a:lnTo>
                    <a:pt x="894325" y="2649600"/>
                  </a:lnTo>
                  <a:lnTo>
                    <a:pt x="850214" y="2632523"/>
                  </a:lnTo>
                  <a:lnTo>
                    <a:pt x="806994" y="2614060"/>
                  </a:lnTo>
                  <a:lnTo>
                    <a:pt x="764686" y="2594243"/>
                  </a:lnTo>
                  <a:lnTo>
                    <a:pt x="723308" y="2573107"/>
                  </a:lnTo>
                  <a:lnTo>
                    <a:pt x="682877" y="2550685"/>
                  </a:lnTo>
                  <a:lnTo>
                    <a:pt x="643412" y="2527011"/>
                  </a:lnTo>
                  <a:lnTo>
                    <a:pt x="604933" y="2502118"/>
                  </a:lnTo>
                  <a:lnTo>
                    <a:pt x="567456" y="2476041"/>
                  </a:lnTo>
                  <a:lnTo>
                    <a:pt x="531002" y="2448812"/>
                  </a:lnTo>
                  <a:lnTo>
                    <a:pt x="495587" y="2420465"/>
                  </a:lnTo>
                  <a:lnTo>
                    <a:pt x="461231" y="2391033"/>
                  </a:lnTo>
                  <a:lnTo>
                    <a:pt x="427953" y="2360551"/>
                  </a:lnTo>
                  <a:lnTo>
                    <a:pt x="395769" y="2329052"/>
                  </a:lnTo>
                  <a:lnTo>
                    <a:pt x="364700" y="2296570"/>
                  </a:lnTo>
                  <a:lnTo>
                    <a:pt x="334763" y="2263138"/>
                  </a:lnTo>
                  <a:lnTo>
                    <a:pt x="305977" y="2228789"/>
                  </a:lnTo>
                  <a:lnTo>
                    <a:pt x="278361" y="2193558"/>
                  </a:lnTo>
                  <a:lnTo>
                    <a:pt x="251932" y="2157478"/>
                  </a:lnTo>
                  <a:lnTo>
                    <a:pt x="226709" y="2120583"/>
                  </a:lnTo>
                  <a:lnTo>
                    <a:pt x="202711" y="2082905"/>
                  </a:lnTo>
                  <a:lnTo>
                    <a:pt x="179956" y="2044480"/>
                  </a:lnTo>
                  <a:lnTo>
                    <a:pt x="158463" y="2005339"/>
                  </a:lnTo>
                  <a:lnTo>
                    <a:pt x="138249" y="1965518"/>
                  </a:lnTo>
                  <a:lnTo>
                    <a:pt x="119335" y="1925049"/>
                  </a:lnTo>
                  <a:lnTo>
                    <a:pt x="101737" y="1883967"/>
                  </a:lnTo>
                  <a:lnTo>
                    <a:pt x="85474" y="1842304"/>
                  </a:lnTo>
                  <a:lnTo>
                    <a:pt x="70566" y="1800094"/>
                  </a:lnTo>
                  <a:lnTo>
                    <a:pt x="57029" y="1757372"/>
                  </a:lnTo>
                  <a:lnTo>
                    <a:pt x="44884" y="1714170"/>
                  </a:lnTo>
                  <a:lnTo>
                    <a:pt x="34147" y="1670522"/>
                  </a:lnTo>
                  <a:lnTo>
                    <a:pt x="24838" y="1626462"/>
                  </a:lnTo>
                  <a:lnTo>
                    <a:pt x="16976" y="1582024"/>
                  </a:lnTo>
                  <a:lnTo>
                    <a:pt x="10578" y="1537240"/>
                  </a:lnTo>
                  <a:lnTo>
                    <a:pt x="5662" y="1492145"/>
                  </a:lnTo>
                  <a:lnTo>
                    <a:pt x="2249" y="1446772"/>
                  </a:lnTo>
                  <a:lnTo>
                    <a:pt x="355" y="1401154"/>
                  </a:lnTo>
                  <a:lnTo>
                    <a:pt x="0" y="1355327"/>
                  </a:lnTo>
                  <a:lnTo>
                    <a:pt x="1201" y="1309322"/>
                  </a:lnTo>
                  <a:lnTo>
                    <a:pt x="3977" y="1263173"/>
                  </a:lnTo>
                  <a:lnTo>
                    <a:pt x="8348" y="1216915"/>
                  </a:lnTo>
                  <a:lnTo>
                    <a:pt x="14330" y="1170581"/>
                  </a:lnTo>
                  <a:lnTo>
                    <a:pt x="21943" y="1124204"/>
                  </a:lnTo>
                  <a:lnTo>
                    <a:pt x="31205" y="1077817"/>
                  </a:lnTo>
                  <a:lnTo>
                    <a:pt x="42135" y="1031456"/>
                  </a:lnTo>
                  <a:lnTo>
                    <a:pt x="54751" y="985153"/>
                  </a:lnTo>
                  <a:lnTo>
                    <a:pt x="68961" y="939311"/>
                  </a:lnTo>
                  <a:lnTo>
                    <a:pt x="84626" y="894325"/>
                  </a:lnTo>
                  <a:lnTo>
                    <a:pt x="101710" y="850214"/>
                  </a:lnTo>
                  <a:lnTo>
                    <a:pt x="120180" y="806994"/>
                  </a:lnTo>
                  <a:lnTo>
                    <a:pt x="140003" y="764686"/>
                  </a:lnTo>
                  <a:lnTo>
                    <a:pt x="161146" y="723308"/>
                  </a:lnTo>
                  <a:lnTo>
                    <a:pt x="183573" y="682877"/>
                  </a:lnTo>
                  <a:lnTo>
                    <a:pt x="207253" y="643412"/>
                  </a:lnTo>
                  <a:lnTo>
                    <a:pt x="232151" y="604933"/>
                  </a:lnTo>
                  <a:lnTo>
                    <a:pt x="258234" y="567456"/>
                  </a:lnTo>
                  <a:lnTo>
                    <a:pt x="285468" y="531002"/>
                  </a:lnTo>
                  <a:lnTo>
                    <a:pt x="313820" y="495587"/>
                  </a:lnTo>
                  <a:lnTo>
                    <a:pt x="343256" y="461231"/>
                  </a:lnTo>
                  <a:lnTo>
                    <a:pt x="373742" y="427953"/>
                  </a:lnTo>
                  <a:lnTo>
                    <a:pt x="405244" y="395769"/>
                  </a:lnTo>
                  <a:lnTo>
                    <a:pt x="437730" y="364700"/>
                  </a:lnTo>
                  <a:lnTo>
                    <a:pt x="471166" y="334763"/>
                  </a:lnTo>
                  <a:lnTo>
                    <a:pt x="505518" y="305977"/>
                  </a:lnTo>
                  <a:lnTo>
                    <a:pt x="540752" y="278361"/>
                  </a:lnTo>
                  <a:lnTo>
                    <a:pt x="576835" y="251932"/>
                  </a:lnTo>
                  <a:lnTo>
                    <a:pt x="613733" y="226709"/>
                  </a:lnTo>
                  <a:lnTo>
                    <a:pt x="651413" y="202711"/>
                  </a:lnTo>
                  <a:lnTo>
                    <a:pt x="689840" y="179956"/>
                  </a:lnTo>
                  <a:lnTo>
                    <a:pt x="728983" y="158463"/>
                  </a:lnTo>
                  <a:lnTo>
                    <a:pt x="768806" y="138249"/>
                  </a:lnTo>
                  <a:lnTo>
                    <a:pt x="809276" y="119335"/>
                  </a:lnTo>
                  <a:lnTo>
                    <a:pt x="850360" y="101737"/>
                  </a:lnTo>
                  <a:lnTo>
                    <a:pt x="892025" y="85474"/>
                  </a:lnTo>
                  <a:lnTo>
                    <a:pt x="934235" y="70566"/>
                  </a:lnTo>
                  <a:lnTo>
                    <a:pt x="976959" y="57029"/>
                  </a:lnTo>
                  <a:lnTo>
                    <a:pt x="1020162" y="44884"/>
                  </a:lnTo>
                  <a:lnTo>
                    <a:pt x="1063811" y="34147"/>
                  </a:lnTo>
                  <a:lnTo>
                    <a:pt x="1107871" y="24838"/>
                  </a:lnTo>
                  <a:lnTo>
                    <a:pt x="1152311" y="16976"/>
                  </a:lnTo>
                  <a:lnTo>
                    <a:pt x="1197095" y="10578"/>
                  </a:lnTo>
                  <a:lnTo>
                    <a:pt x="1242191" y="5662"/>
                  </a:lnTo>
                  <a:lnTo>
                    <a:pt x="1287564" y="2249"/>
                  </a:lnTo>
                  <a:lnTo>
                    <a:pt x="1333182" y="355"/>
                  </a:lnTo>
                  <a:lnTo>
                    <a:pt x="1379010" y="0"/>
                  </a:lnTo>
                  <a:lnTo>
                    <a:pt x="1425015" y="1201"/>
                  </a:lnTo>
                  <a:lnTo>
                    <a:pt x="1471163" y="3977"/>
                  </a:lnTo>
                  <a:lnTo>
                    <a:pt x="1517422" y="8348"/>
                  </a:lnTo>
                  <a:lnTo>
                    <a:pt x="1563756" y="14330"/>
                  </a:lnTo>
                  <a:lnTo>
                    <a:pt x="1610133" y="21943"/>
                  </a:lnTo>
                  <a:lnTo>
                    <a:pt x="1656520" y="31205"/>
                  </a:lnTo>
                  <a:lnTo>
                    <a:pt x="1702881" y="42135"/>
                  </a:lnTo>
                  <a:lnTo>
                    <a:pt x="1749185" y="54751"/>
                  </a:lnTo>
                  <a:lnTo>
                    <a:pt x="1796879" y="69589"/>
                  </a:lnTo>
                  <a:lnTo>
                    <a:pt x="1843791" y="86078"/>
                  </a:lnTo>
                  <a:lnTo>
                    <a:pt x="1889888" y="104185"/>
                  </a:lnTo>
                  <a:lnTo>
                    <a:pt x="1935137" y="123876"/>
                  </a:lnTo>
                  <a:lnTo>
                    <a:pt x="1979503" y="145118"/>
                  </a:lnTo>
                  <a:lnTo>
                    <a:pt x="2022953" y="167878"/>
                  </a:lnTo>
                  <a:lnTo>
                    <a:pt x="2065454" y="192121"/>
                  </a:lnTo>
                  <a:lnTo>
                    <a:pt x="2106973" y="217815"/>
                  </a:lnTo>
                  <a:lnTo>
                    <a:pt x="2147475" y="244926"/>
                  </a:lnTo>
                  <a:lnTo>
                    <a:pt x="2186928" y="273421"/>
                  </a:lnTo>
                  <a:lnTo>
                    <a:pt x="2225298" y="303266"/>
                  </a:lnTo>
                  <a:lnTo>
                    <a:pt x="2262551" y="334429"/>
                  </a:lnTo>
                  <a:lnTo>
                    <a:pt x="2298655" y="366875"/>
                  </a:lnTo>
                  <a:lnTo>
                    <a:pt x="2333575" y="400572"/>
                  </a:lnTo>
                  <a:lnTo>
                    <a:pt x="2367278" y="435485"/>
                  </a:lnTo>
                  <a:lnTo>
                    <a:pt x="2399731" y="471582"/>
                  </a:lnTo>
                  <a:lnTo>
                    <a:pt x="2430900" y="508828"/>
                  </a:lnTo>
                  <a:lnTo>
                    <a:pt x="2460752" y="547192"/>
                  </a:lnTo>
                  <a:lnTo>
                    <a:pt x="2489253" y="586639"/>
                  </a:lnTo>
                  <a:lnTo>
                    <a:pt x="2516370" y="627135"/>
                  </a:lnTo>
                  <a:lnTo>
                    <a:pt x="2542069" y="668649"/>
                  </a:lnTo>
                  <a:lnTo>
                    <a:pt x="2566317" y="711145"/>
                  </a:lnTo>
                  <a:lnTo>
                    <a:pt x="2589081" y="754591"/>
                  </a:lnTo>
                  <a:lnTo>
                    <a:pt x="2610327" y="798953"/>
                  </a:lnTo>
                  <a:lnTo>
                    <a:pt x="2630021" y="844199"/>
                  </a:lnTo>
                  <a:lnTo>
                    <a:pt x="2648130" y="890294"/>
                  </a:lnTo>
                  <a:lnTo>
                    <a:pt x="2664621" y="937205"/>
                  </a:lnTo>
                  <a:lnTo>
                    <a:pt x="2679460" y="984899"/>
                  </a:lnTo>
                  <a:lnTo>
                    <a:pt x="2865134" y="984899"/>
                  </a:lnTo>
                  <a:lnTo>
                    <a:pt x="2538744" y="1367169"/>
                  </a:lnTo>
                  <a:lnTo>
                    <a:pt x="2084084" y="984899"/>
                  </a:lnTo>
                  <a:lnTo>
                    <a:pt x="2265567" y="984899"/>
                  </a:lnTo>
                  <a:lnTo>
                    <a:pt x="2245392" y="940526"/>
                  </a:lnTo>
                  <a:lnTo>
                    <a:pt x="2223296" y="897644"/>
                  </a:lnTo>
                  <a:lnTo>
                    <a:pt x="2199351" y="856282"/>
                  </a:lnTo>
                  <a:lnTo>
                    <a:pt x="2173630" y="816469"/>
                  </a:lnTo>
                  <a:lnTo>
                    <a:pt x="2146207" y="778236"/>
                  </a:lnTo>
                  <a:lnTo>
                    <a:pt x="2117155" y="741612"/>
                  </a:lnTo>
                  <a:lnTo>
                    <a:pt x="2086547" y="706625"/>
                  </a:lnTo>
                  <a:lnTo>
                    <a:pt x="2054457" y="673307"/>
                  </a:lnTo>
                  <a:lnTo>
                    <a:pt x="2020958" y="641686"/>
                  </a:lnTo>
                  <a:lnTo>
                    <a:pt x="1986124" y="611792"/>
                  </a:lnTo>
                  <a:lnTo>
                    <a:pt x="1950028" y="583654"/>
                  </a:lnTo>
                  <a:lnTo>
                    <a:pt x="1912743" y="557302"/>
                  </a:lnTo>
                  <a:lnTo>
                    <a:pt x="1874342" y="532765"/>
                  </a:lnTo>
                  <a:lnTo>
                    <a:pt x="1834899" y="510074"/>
                  </a:lnTo>
                  <a:lnTo>
                    <a:pt x="1794488" y="489257"/>
                  </a:lnTo>
                  <a:lnTo>
                    <a:pt x="1753181" y="470344"/>
                  </a:lnTo>
                  <a:lnTo>
                    <a:pt x="1711051" y="453365"/>
                  </a:lnTo>
                  <a:lnTo>
                    <a:pt x="1668173" y="438349"/>
                  </a:lnTo>
                  <a:lnTo>
                    <a:pt x="1624620" y="425325"/>
                  </a:lnTo>
                  <a:lnTo>
                    <a:pt x="1580465" y="414324"/>
                  </a:lnTo>
                  <a:lnTo>
                    <a:pt x="1535780" y="405375"/>
                  </a:lnTo>
                  <a:lnTo>
                    <a:pt x="1490641" y="398507"/>
                  </a:lnTo>
                  <a:lnTo>
                    <a:pt x="1445119" y="393749"/>
                  </a:lnTo>
                  <a:lnTo>
                    <a:pt x="1399289" y="391132"/>
                  </a:lnTo>
                  <a:lnTo>
                    <a:pt x="1353223" y="390685"/>
                  </a:lnTo>
                  <a:lnTo>
                    <a:pt x="1306995" y="392438"/>
                  </a:lnTo>
                  <a:lnTo>
                    <a:pt x="1260679" y="396419"/>
                  </a:lnTo>
                  <a:lnTo>
                    <a:pt x="1214347" y="402659"/>
                  </a:lnTo>
                  <a:lnTo>
                    <a:pt x="1168073" y="411187"/>
                  </a:lnTo>
                  <a:lnTo>
                    <a:pt x="1121931" y="422033"/>
                  </a:lnTo>
                  <a:lnTo>
                    <a:pt x="1075993" y="435226"/>
                  </a:lnTo>
                  <a:lnTo>
                    <a:pt x="1030334" y="450795"/>
                  </a:lnTo>
                  <a:lnTo>
                    <a:pt x="985026" y="468771"/>
                  </a:lnTo>
                  <a:lnTo>
                    <a:pt x="940653" y="488945"/>
                  </a:lnTo>
                  <a:lnTo>
                    <a:pt x="897769" y="511041"/>
                  </a:lnTo>
                  <a:lnTo>
                    <a:pt x="856406" y="534986"/>
                  </a:lnTo>
                  <a:lnTo>
                    <a:pt x="816591" y="560707"/>
                  </a:lnTo>
                  <a:lnTo>
                    <a:pt x="778355" y="588130"/>
                  </a:lnTo>
                  <a:lnTo>
                    <a:pt x="741728" y="617182"/>
                  </a:lnTo>
                  <a:lnTo>
                    <a:pt x="706738" y="647790"/>
                  </a:lnTo>
                  <a:lnTo>
                    <a:pt x="673415" y="679880"/>
                  </a:lnTo>
                  <a:lnTo>
                    <a:pt x="641790" y="713379"/>
                  </a:lnTo>
                  <a:lnTo>
                    <a:pt x="611891" y="748213"/>
                  </a:lnTo>
                  <a:lnTo>
                    <a:pt x="583748" y="784309"/>
                  </a:lnTo>
                  <a:lnTo>
                    <a:pt x="557391" y="821594"/>
                  </a:lnTo>
                  <a:lnTo>
                    <a:pt x="532849" y="859995"/>
                  </a:lnTo>
                  <a:lnTo>
                    <a:pt x="510152" y="899438"/>
                  </a:lnTo>
                  <a:lnTo>
                    <a:pt x="489329" y="939849"/>
                  </a:lnTo>
                  <a:lnTo>
                    <a:pt x="470410" y="981156"/>
                  </a:lnTo>
                  <a:lnTo>
                    <a:pt x="453425" y="1023286"/>
                  </a:lnTo>
                  <a:lnTo>
                    <a:pt x="438404" y="1066164"/>
                  </a:lnTo>
                  <a:lnTo>
                    <a:pt x="425374" y="1109717"/>
                  </a:lnTo>
                  <a:lnTo>
                    <a:pt x="414368" y="1153872"/>
                  </a:lnTo>
                  <a:lnTo>
                    <a:pt x="405413" y="1198557"/>
                  </a:lnTo>
                  <a:lnTo>
                    <a:pt x="398540" y="1243696"/>
                  </a:lnTo>
                  <a:lnTo>
                    <a:pt x="393777" y="1289218"/>
                  </a:lnTo>
                  <a:lnTo>
                    <a:pt x="391156" y="1335048"/>
                  </a:lnTo>
                  <a:lnTo>
                    <a:pt x="390704" y="1381114"/>
                  </a:lnTo>
                  <a:lnTo>
                    <a:pt x="392453" y="1427342"/>
                  </a:lnTo>
                  <a:lnTo>
                    <a:pt x="396430" y="1473658"/>
                  </a:lnTo>
                  <a:lnTo>
                    <a:pt x="402667" y="1519990"/>
                  </a:lnTo>
                  <a:lnTo>
                    <a:pt x="411192" y="1566264"/>
                  </a:lnTo>
                  <a:lnTo>
                    <a:pt x="422036" y="1612406"/>
                  </a:lnTo>
                  <a:lnTo>
                    <a:pt x="435227" y="1658344"/>
                  </a:lnTo>
                  <a:lnTo>
                    <a:pt x="450795" y="1704003"/>
                  </a:lnTo>
                  <a:lnTo>
                    <a:pt x="468771" y="1749312"/>
                  </a:lnTo>
                  <a:lnTo>
                    <a:pt x="488937" y="1793610"/>
                  </a:lnTo>
                  <a:lnTo>
                    <a:pt x="511167" y="1836634"/>
                  </a:lnTo>
                  <a:lnTo>
                    <a:pt x="535396" y="1878326"/>
                  </a:lnTo>
                  <a:lnTo>
                    <a:pt x="561556" y="1918630"/>
                  </a:lnTo>
                  <a:lnTo>
                    <a:pt x="589585" y="1957485"/>
                  </a:lnTo>
                  <a:lnTo>
                    <a:pt x="619416" y="1994835"/>
                  </a:lnTo>
                  <a:lnTo>
                    <a:pt x="650984" y="2030623"/>
                  </a:lnTo>
                  <a:lnTo>
                    <a:pt x="684225" y="2064789"/>
                  </a:lnTo>
                  <a:lnTo>
                    <a:pt x="719072" y="2097276"/>
                  </a:lnTo>
                  <a:lnTo>
                    <a:pt x="755460" y="2128026"/>
                  </a:lnTo>
                  <a:lnTo>
                    <a:pt x="793326" y="2156981"/>
                  </a:lnTo>
                  <a:lnTo>
                    <a:pt x="832602" y="2184084"/>
                  </a:lnTo>
                  <a:lnTo>
                    <a:pt x="873224" y="2209277"/>
                  </a:lnTo>
                  <a:lnTo>
                    <a:pt x="915128" y="2232501"/>
                  </a:lnTo>
                  <a:lnTo>
                    <a:pt x="958247" y="2253698"/>
                  </a:lnTo>
                  <a:lnTo>
                    <a:pt x="1002516" y="2272812"/>
                  </a:lnTo>
                  <a:lnTo>
                    <a:pt x="1047871" y="2289784"/>
                  </a:lnTo>
                  <a:lnTo>
                    <a:pt x="1094246" y="2304556"/>
                  </a:lnTo>
                  <a:lnTo>
                    <a:pt x="985153" y="2679460"/>
                  </a:lnTo>
                  <a:close/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6297929" y="3153536"/>
            <a:ext cx="1501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Loop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body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18428" y="1388110"/>
            <a:ext cx="275717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i="1" spc="170" dirty="0">
                <a:solidFill>
                  <a:srgbClr val="5F497A"/>
                </a:solidFill>
                <a:latin typeface="Georgia"/>
                <a:cs typeface="Georgia"/>
              </a:rPr>
              <a:t>Apply</a:t>
            </a:r>
            <a:r>
              <a:rPr sz="1600" i="1" dirty="0">
                <a:solidFill>
                  <a:srgbClr val="5F497A"/>
                </a:solidFill>
                <a:latin typeface="Georgia"/>
                <a:cs typeface="Georgia"/>
              </a:rPr>
              <a:t> </a:t>
            </a:r>
            <a:r>
              <a:rPr sz="1600" i="1" spc="65" dirty="0">
                <a:solidFill>
                  <a:srgbClr val="5F497A"/>
                </a:solidFill>
                <a:latin typeface="Georgia"/>
                <a:cs typeface="Georgia"/>
              </a:rPr>
              <a:t>this</a:t>
            </a:r>
            <a:r>
              <a:rPr sz="1600" i="1" spc="-5" dirty="0">
                <a:solidFill>
                  <a:srgbClr val="5F497A"/>
                </a:solidFill>
                <a:latin typeface="Georgia"/>
                <a:cs typeface="Georgia"/>
              </a:rPr>
              <a:t> </a:t>
            </a:r>
            <a:r>
              <a:rPr sz="1600" i="1" spc="65" dirty="0">
                <a:solidFill>
                  <a:srgbClr val="5F497A"/>
                </a:solidFill>
                <a:latin typeface="Georgia"/>
                <a:cs typeface="Georgia"/>
              </a:rPr>
              <a:t>code</a:t>
            </a:r>
            <a:r>
              <a:rPr sz="1600" i="1" spc="20" dirty="0">
                <a:solidFill>
                  <a:srgbClr val="5F497A"/>
                </a:solidFill>
                <a:latin typeface="Georgia"/>
                <a:cs typeface="Georgia"/>
              </a:rPr>
              <a:t> </a:t>
            </a:r>
            <a:r>
              <a:rPr sz="1600" i="1" spc="75" dirty="0">
                <a:solidFill>
                  <a:srgbClr val="5F497A"/>
                </a:solidFill>
                <a:latin typeface="Georgia"/>
                <a:cs typeface="Georgia"/>
              </a:rPr>
              <a:t>for</a:t>
            </a:r>
            <a:r>
              <a:rPr sz="1600" i="1" spc="-15" dirty="0">
                <a:solidFill>
                  <a:srgbClr val="5F497A"/>
                </a:solidFill>
                <a:latin typeface="Georgia"/>
                <a:cs typeface="Georgia"/>
              </a:rPr>
              <a:t> </a:t>
            </a:r>
            <a:r>
              <a:rPr sz="1600" i="1" spc="95" dirty="0">
                <a:solidFill>
                  <a:srgbClr val="5F497A"/>
                </a:solidFill>
                <a:latin typeface="Georgia"/>
                <a:cs typeface="Georgia"/>
              </a:rPr>
              <a:t>defined </a:t>
            </a:r>
            <a:r>
              <a:rPr sz="1600" i="1" spc="-370" dirty="0">
                <a:solidFill>
                  <a:srgbClr val="5F497A"/>
                </a:solidFill>
                <a:latin typeface="Georgia"/>
                <a:cs typeface="Georgia"/>
              </a:rPr>
              <a:t> </a:t>
            </a:r>
            <a:r>
              <a:rPr sz="1600" i="1" spc="105" dirty="0">
                <a:solidFill>
                  <a:srgbClr val="5F497A"/>
                </a:solidFill>
                <a:latin typeface="Georgia"/>
                <a:cs typeface="Georgia"/>
              </a:rPr>
              <a:t>number</a:t>
            </a:r>
            <a:r>
              <a:rPr sz="1600" i="1" spc="30" dirty="0">
                <a:solidFill>
                  <a:srgbClr val="5F497A"/>
                </a:solidFill>
                <a:latin typeface="Georgia"/>
                <a:cs typeface="Georgia"/>
              </a:rPr>
              <a:t> </a:t>
            </a:r>
            <a:r>
              <a:rPr sz="1600" i="1" spc="45" dirty="0">
                <a:solidFill>
                  <a:srgbClr val="5F497A"/>
                </a:solidFill>
                <a:latin typeface="Georgia"/>
                <a:cs typeface="Georgia"/>
              </a:rPr>
              <a:t>of</a:t>
            </a:r>
            <a:r>
              <a:rPr sz="1600" i="1" dirty="0">
                <a:solidFill>
                  <a:srgbClr val="5F497A"/>
                </a:solidFill>
                <a:latin typeface="Georgia"/>
                <a:cs typeface="Georgia"/>
              </a:rPr>
              <a:t> </a:t>
            </a:r>
            <a:r>
              <a:rPr sz="1600" i="1" spc="70" dirty="0">
                <a:solidFill>
                  <a:srgbClr val="5F497A"/>
                </a:solidFill>
                <a:latin typeface="Georgia"/>
                <a:cs typeface="Georgia"/>
              </a:rPr>
              <a:t>iterations</a:t>
            </a:r>
            <a:endParaRPr sz="1600">
              <a:latin typeface="Georgia"/>
              <a:cs typeface="Georg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2697" y="4632971"/>
            <a:ext cx="4750435" cy="1798320"/>
            <a:chOff x="202697" y="4632971"/>
            <a:chExt cx="4750435" cy="179832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02697" y="4632971"/>
              <a:ext cx="3828278" cy="17983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28599" y="4712715"/>
              <a:ext cx="3719195" cy="1688464"/>
            </a:xfrm>
            <a:custGeom>
              <a:avLst/>
              <a:gdLst/>
              <a:ahLst/>
              <a:cxnLst/>
              <a:rect l="l" t="t" r="r" b="b"/>
              <a:pathLst>
                <a:path w="3719195" h="1688464">
                  <a:moveTo>
                    <a:pt x="0" y="281304"/>
                  </a:moveTo>
                  <a:lnTo>
                    <a:pt x="3682" y="235685"/>
                  </a:lnTo>
                  <a:lnTo>
                    <a:pt x="14342" y="192406"/>
                  </a:lnTo>
                  <a:lnTo>
                    <a:pt x="31402" y="152046"/>
                  </a:lnTo>
                  <a:lnTo>
                    <a:pt x="54282" y="115186"/>
                  </a:lnTo>
                  <a:lnTo>
                    <a:pt x="82403" y="82407"/>
                  </a:lnTo>
                  <a:lnTo>
                    <a:pt x="115186" y="54286"/>
                  </a:lnTo>
                  <a:lnTo>
                    <a:pt x="152052" y="31406"/>
                  </a:lnTo>
                  <a:lnTo>
                    <a:pt x="192422" y="14344"/>
                  </a:lnTo>
                  <a:lnTo>
                    <a:pt x="235716" y="3682"/>
                  </a:lnTo>
                  <a:lnTo>
                    <a:pt x="281355" y="0"/>
                  </a:lnTo>
                  <a:lnTo>
                    <a:pt x="3437509" y="0"/>
                  </a:lnTo>
                  <a:lnTo>
                    <a:pt x="3483162" y="3682"/>
                  </a:lnTo>
                  <a:lnTo>
                    <a:pt x="3526469" y="14344"/>
                  </a:lnTo>
                  <a:lnTo>
                    <a:pt x="3566850" y="31406"/>
                  </a:lnTo>
                  <a:lnTo>
                    <a:pt x="3603726" y="54286"/>
                  </a:lnTo>
                  <a:lnTo>
                    <a:pt x="3636518" y="82407"/>
                  </a:lnTo>
                  <a:lnTo>
                    <a:pt x="3664645" y="115186"/>
                  </a:lnTo>
                  <a:lnTo>
                    <a:pt x="3687531" y="152046"/>
                  </a:lnTo>
                  <a:lnTo>
                    <a:pt x="3704595" y="192406"/>
                  </a:lnTo>
                  <a:lnTo>
                    <a:pt x="3715258" y="235685"/>
                  </a:lnTo>
                  <a:lnTo>
                    <a:pt x="3718941" y="281304"/>
                  </a:lnTo>
                  <a:lnTo>
                    <a:pt x="3718941" y="1406728"/>
                  </a:lnTo>
                  <a:lnTo>
                    <a:pt x="3715257" y="1452364"/>
                  </a:lnTo>
                  <a:lnTo>
                    <a:pt x="3704595" y="1495656"/>
                  </a:lnTo>
                  <a:lnTo>
                    <a:pt x="3687531" y="1536025"/>
                  </a:lnTo>
                  <a:lnTo>
                    <a:pt x="3664645" y="1572891"/>
                  </a:lnTo>
                  <a:lnTo>
                    <a:pt x="3636517" y="1605675"/>
                  </a:lnTo>
                  <a:lnTo>
                    <a:pt x="3603726" y="1633797"/>
                  </a:lnTo>
                  <a:lnTo>
                    <a:pt x="3566850" y="1656678"/>
                  </a:lnTo>
                  <a:lnTo>
                    <a:pt x="3526469" y="1673739"/>
                  </a:lnTo>
                  <a:lnTo>
                    <a:pt x="3483162" y="1684401"/>
                  </a:lnTo>
                  <a:lnTo>
                    <a:pt x="3437509" y="1688083"/>
                  </a:lnTo>
                  <a:lnTo>
                    <a:pt x="281355" y="1688083"/>
                  </a:lnTo>
                  <a:lnTo>
                    <a:pt x="235716" y="1684401"/>
                  </a:lnTo>
                  <a:lnTo>
                    <a:pt x="192422" y="1673739"/>
                  </a:lnTo>
                  <a:lnTo>
                    <a:pt x="152052" y="1656678"/>
                  </a:lnTo>
                  <a:lnTo>
                    <a:pt x="115186" y="1633797"/>
                  </a:lnTo>
                  <a:lnTo>
                    <a:pt x="82403" y="1605675"/>
                  </a:lnTo>
                  <a:lnTo>
                    <a:pt x="54282" y="1572891"/>
                  </a:lnTo>
                  <a:lnTo>
                    <a:pt x="31402" y="1536025"/>
                  </a:lnTo>
                  <a:lnTo>
                    <a:pt x="14342" y="1495656"/>
                  </a:lnTo>
                  <a:lnTo>
                    <a:pt x="3682" y="1452364"/>
                  </a:lnTo>
                  <a:lnTo>
                    <a:pt x="0" y="1406728"/>
                  </a:lnTo>
                  <a:lnTo>
                    <a:pt x="0" y="281304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9600" y="4800599"/>
              <a:ext cx="2804541" cy="150075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038472" y="5379467"/>
              <a:ext cx="915035" cy="213995"/>
            </a:xfrm>
            <a:custGeom>
              <a:avLst/>
              <a:gdLst/>
              <a:ahLst/>
              <a:cxnLst/>
              <a:rect l="l" t="t" r="r" b="b"/>
              <a:pathLst>
                <a:path w="915035" h="213995">
                  <a:moveTo>
                    <a:pt x="187100" y="0"/>
                  </a:moveTo>
                  <a:lnTo>
                    <a:pt x="178180" y="3046"/>
                  </a:lnTo>
                  <a:lnTo>
                    <a:pt x="0" y="106932"/>
                  </a:lnTo>
                  <a:lnTo>
                    <a:pt x="178180" y="210843"/>
                  </a:lnTo>
                  <a:lnTo>
                    <a:pt x="187100" y="213899"/>
                  </a:lnTo>
                  <a:lnTo>
                    <a:pt x="196199" y="213310"/>
                  </a:lnTo>
                  <a:lnTo>
                    <a:pt x="204416" y="209353"/>
                  </a:lnTo>
                  <a:lnTo>
                    <a:pt x="210692" y="202309"/>
                  </a:lnTo>
                  <a:lnTo>
                    <a:pt x="213739" y="193315"/>
                  </a:lnTo>
                  <a:lnTo>
                    <a:pt x="213153" y="184179"/>
                  </a:lnTo>
                  <a:lnTo>
                    <a:pt x="209210" y="175948"/>
                  </a:lnTo>
                  <a:lnTo>
                    <a:pt x="202184" y="169670"/>
                  </a:lnTo>
                  <a:lnTo>
                    <a:pt x="135320" y="130681"/>
                  </a:lnTo>
                  <a:lnTo>
                    <a:pt x="47243" y="130681"/>
                  </a:lnTo>
                  <a:lnTo>
                    <a:pt x="47243" y="83056"/>
                  </a:lnTo>
                  <a:lnTo>
                    <a:pt x="135538" y="83056"/>
                  </a:lnTo>
                  <a:lnTo>
                    <a:pt x="202184" y="44194"/>
                  </a:lnTo>
                  <a:lnTo>
                    <a:pt x="209210" y="37915"/>
                  </a:lnTo>
                  <a:lnTo>
                    <a:pt x="213153" y="29684"/>
                  </a:lnTo>
                  <a:lnTo>
                    <a:pt x="213739" y="20548"/>
                  </a:lnTo>
                  <a:lnTo>
                    <a:pt x="210692" y="11555"/>
                  </a:lnTo>
                  <a:lnTo>
                    <a:pt x="204416" y="4528"/>
                  </a:lnTo>
                  <a:lnTo>
                    <a:pt x="196199" y="585"/>
                  </a:lnTo>
                  <a:lnTo>
                    <a:pt x="187100" y="0"/>
                  </a:lnTo>
                  <a:close/>
                </a:path>
                <a:path w="915035" h="213995">
                  <a:moveTo>
                    <a:pt x="135538" y="83056"/>
                  </a:moveTo>
                  <a:lnTo>
                    <a:pt x="47243" y="83056"/>
                  </a:lnTo>
                  <a:lnTo>
                    <a:pt x="47243" y="130681"/>
                  </a:lnTo>
                  <a:lnTo>
                    <a:pt x="135320" y="130681"/>
                  </a:lnTo>
                  <a:lnTo>
                    <a:pt x="129875" y="127506"/>
                  </a:lnTo>
                  <a:lnTo>
                    <a:pt x="59309" y="127506"/>
                  </a:lnTo>
                  <a:lnTo>
                    <a:pt x="59309" y="86358"/>
                  </a:lnTo>
                  <a:lnTo>
                    <a:pt x="129875" y="86358"/>
                  </a:lnTo>
                  <a:lnTo>
                    <a:pt x="135538" y="83056"/>
                  </a:lnTo>
                  <a:close/>
                </a:path>
                <a:path w="915035" h="213995">
                  <a:moveTo>
                    <a:pt x="914526" y="83056"/>
                  </a:moveTo>
                  <a:lnTo>
                    <a:pt x="135538" y="83056"/>
                  </a:lnTo>
                  <a:lnTo>
                    <a:pt x="94592" y="106932"/>
                  </a:lnTo>
                  <a:lnTo>
                    <a:pt x="135320" y="130681"/>
                  </a:lnTo>
                  <a:lnTo>
                    <a:pt x="914526" y="130681"/>
                  </a:lnTo>
                  <a:lnTo>
                    <a:pt x="914526" y="83056"/>
                  </a:lnTo>
                  <a:close/>
                </a:path>
                <a:path w="915035" h="213995">
                  <a:moveTo>
                    <a:pt x="59309" y="86358"/>
                  </a:moveTo>
                  <a:lnTo>
                    <a:pt x="59309" y="127506"/>
                  </a:lnTo>
                  <a:lnTo>
                    <a:pt x="94592" y="106932"/>
                  </a:lnTo>
                  <a:lnTo>
                    <a:pt x="59309" y="86358"/>
                  </a:lnTo>
                  <a:close/>
                </a:path>
                <a:path w="915035" h="213995">
                  <a:moveTo>
                    <a:pt x="94592" y="106932"/>
                  </a:moveTo>
                  <a:lnTo>
                    <a:pt x="59309" y="127506"/>
                  </a:lnTo>
                  <a:lnTo>
                    <a:pt x="129875" y="127506"/>
                  </a:lnTo>
                  <a:lnTo>
                    <a:pt x="94592" y="106932"/>
                  </a:lnTo>
                  <a:close/>
                </a:path>
                <a:path w="915035" h="213995">
                  <a:moveTo>
                    <a:pt x="129875" y="86358"/>
                  </a:moveTo>
                  <a:lnTo>
                    <a:pt x="59309" y="86358"/>
                  </a:lnTo>
                  <a:lnTo>
                    <a:pt x="94592" y="106932"/>
                  </a:lnTo>
                  <a:lnTo>
                    <a:pt x="129875" y="86358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185028" y="4975097"/>
            <a:ext cx="331660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libri"/>
                <a:cs typeface="Calibri"/>
              </a:rPr>
              <a:t>This loop will </a:t>
            </a:r>
            <a:r>
              <a:rPr sz="1600" spc="-10" dirty="0">
                <a:latin typeface="Calibri"/>
                <a:cs typeface="Calibri"/>
              </a:rPr>
              <a:t>start </a:t>
            </a:r>
            <a:r>
              <a:rPr sz="1600" spc="-5" dirty="0">
                <a:latin typeface="Calibri"/>
                <a:cs typeface="Calibri"/>
              </a:rPr>
              <a:t>initially @ i = 0 , each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iteration </a:t>
            </a:r>
            <a:r>
              <a:rPr sz="1600" spc="-5" dirty="0">
                <a:latin typeface="Calibri"/>
                <a:cs typeface="Calibri"/>
              </a:rPr>
              <a:t>it will </a:t>
            </a:r>
            <a:r>
              <a:rPr sz="1600" spc="-10" dirty="0">
                <a:latin typeface="Calibri"/>
                <a:cs typeface="Calibri"/>
              </a:rPr>
              <a:t>increment </a:t>
            </a:r>
            <a:r>
              <a:rPr sz="1600" spc="-5" dirty="0">
                <a:latin typeface="Calibri"/>
                <a:cs typeface="Calibri"/>
              </a:rPr>
              <a:t>i as said in </a:t>
            </a:r>
            <a:r>
              <a:rPr sz="1600" spc="-10" dirty="0">
                <a:latin typeface="Calibri"/>
                <a:cs typeface="Calibri"/>
              </a:rPr>
              <a:t>the </a:t>
            </a:r>
            <a:r>
              <a:rPr sz="1600" spc="-350" dirty="0">
                <a:latin typeface="Calibri"/>
                <a:cs typeface="Calibri"/>
              </a:rPr>
              <a:t> </a:t>
            </a:r>
            <a:r>
              <a:rPr sz="1600" b="1" i="1" spc="-5" dirty="0">
                <a:latin typeface="Calibri"/>
                <a:cs typeface="Calibri"/>
              </a:rPr>
              <a:t>action</a:t>
            </a:r>
            <a:r>
              <a:rPr sz="1600" spc="-5" dirty="0">
                <a:latin typeface="Calibri"/>
                <a:cs typeface="Calibri"/>
              </a:rPr>
              <a:t>, the loop </a:t>
            </a:r>
            <a:r>
              <a:rPr sz="1600" dirty="0">
                <a:latin typeface="Calibri"/>
                <a:cs typeface="Calibri"/>
              </a:rPr>
              <a:t>will </a:t>
            </a:r>
            <a:r>
              <a:rPr sz="1600" spc="-5" dirty="0">
                <a:latin typeface="Calibri"/>
                <a:cs typeface="Calibri"/>
              </a:rPr>
              <a:t>be </a:t>
            </a:r>
            <a:r>
              <a:rPr sz="1600" dirty="0">
                <a:latin typeface="Calibri"/>
                <a:cs typeface="Calibri"/>
              </a:rPr>
              <a:t>applied </a:t>
            </a:r>
            <a:r>
              <a:rPr sz="1600" spc="-5" dirty="0">
                <a:latin typeface="Calibri"/>
                <a:cs typeface="Calibri"/>
              </a:rPr>
              <a:t>as long 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i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is less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than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5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as said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in </a:t>
            </a:r>
            <a:r>
              <a:rPr sz="1600" b="1" i="1" spc="-10" dirty="0">
                <a:latin typeface="Calibri"/>
                <a:cs typeface="Calibri"/>
              </a:rPr>
              <a:t>condition</a:t>
            </a:r>
            <a:r>
              <a:rPr sz="1600" spc="-10" dirty="0">
                <a:latin typeface="Calibri"/>
                <a:cs typeface="Calibri"/>
              </a:rPr>
              <a:t>.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Calibri"/>
                <a:cs typeface="Calibri"/>
              </a:rPr>
              <a:t>i.e.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This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loop will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be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applied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5 times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76521" y="522477"/>
            <a:ext cx="583819" cy="19646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31841" y="543433"/>
            <a:ext cx="154305" cy="165100"/>
            <a:chOff x="4831841" y="543433"/>
            <a:chExt cx="154305" cy="16510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37175" y="549148"/>
              <a:ext cx="143510" cy="15367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31841" y="543433"/>
              <a:ext cx="154178" cy="16471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2954" y="3467100"/>
            <a:ext cx="2176906" cy="29337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728977" y="4075048"/>
            <a:ext cx="2196465" cy="473075"/>
            <a:chOff x="1728977" y="4075048"/>
            <a:chExt cx="2196465" cy="47307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4311" y="4080382"/>
              <a:ext cx="2185797" cy="4624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1476" y="4267199"/>
              <a:ext cx="157225" cy="2136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2330" y="4260214"/>
              <a:ext cx="136525" cy="8661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34311" y="41017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3" y="109854"/>
                  </a:moveTo>
                  <a:lnTo>
                    <a:pt x="428498" y="109854"/>
                  </a:lnTo>
                  <a:lnTo>
                    <a:pt x="435356" y="110235"/>
                  </a:lnTo>
                  <a:lnTo>
                    <a:pt x="462533" y="121665"/>
                  </a:lnTo>
                  <a:lnTo>
                    <a:pt x="462533" y="123951"/>
                  </a:lnTo>
                  <a:lnTo>
                    <a:pt x="462533" y="422020"/>
                  </a:lnTo>
                  <a:lnTo>
                    <a:pt x="462533" y="424179"/>
                  </a:lnTo>
                  <a:lnTo>
                    <a:pt x="461771" y="426084"/>
                  </a:lnTo>
                  <a:lnTo>
                    <a:pt x="440689" y="434466"/>
                  </a:lnTo>
                  <a:lnTo>
                    <a:pt x="435356" y="435101"/>
                  </a:lnTo>
                  <a:lnTo>
                    <a:pt x="428498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256" y="435101"/>
                  </a:lnTo>
                  <a:lnTo>
                    <a:pt x="399795" y="434466"/>
                  </a:lnTo>
                  <a:lnTo>
                    <a:pt x="394462" y="433958"/>
                  </a:lnTo>
                  <a:lnTo>
                    <a:pt x="380111" y="427862"/>
                  </a:lnTo>
                  <a:lnTo>
                    <a:pt x="378713" y="426084"/>
                  </a:lnTo>
                  <a:lnTo>
                    <a:pt x="378079" y="424179"/>
                  </a:lnTo>
                  <a:lnTo>
                    <a:pt x="378079" y="422020"/>
                  </a:lnTo>
                  <a:lnTo>
                    <a:pt x="378079" y="123951"/>
                  </a:lnTo>
                  <a:lnTo>
                    <a:pt x="378079" y="121665"/>
                  </a:lnTo>
                  <a:lnTo>
                    <a:pt x="378713" y="119760"/>
                  </a:lnTo>
                  <a:lnTo>
                    <a:pt x="380111" y="118109"/>
                  </a:lnTo>
                  <a:lnTo>
                    <a:pt x="381381" y="116458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92"/>
                  </a:lnTo>
                  <a:lnTo>
                    <a:pt x="2156827" y="158234"/>
                  </a:lnTo>
                  <a:lnTo>
                    <a:pt x="2176526" y="198881"/>
                  </a:lnTo>
                  <a:lnTo>
                    <a:pt x="2185223" y="250263"/>
                  </a:lnTo>
                  <a:lnTo>
                    <a:pt x="2185797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904" y="381561"/>
                  </a:lnTo>
                  <a:lnTo>
                    <a:pt x="2122312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80"/>
                  </a:lnTo>
                  <a:lnTo>
                    <a:pt x="1952752" y="430021"/>
                  </a:lnTo>
                  <a:lnTo>
                    <a:pt x="1914211" y="407769"/>
                  </a:lnTo>
                  <a:lnTo>
                    <a:pt x="1886981" y="374348"/>
                  </a:lnTo>
                  <a:lnTo>
                    <a:pt x="1871007" y="329989"/>
                  </a:lnTo>
                  <a:lnTo>
                    <a:pt x="1865757" y="275589"/>
                  </a:lnTo>
                  <a:lnTo>
                    <a:pt x="1866380" y="256944"/>
                  </a:lnTo>
                  <a:lnTo>
                    <a:pt x="1875916" y="205866"/>
                  </a:lnTo>
                  <a:lnTo>
                    <a:pt x="1896973" y="163397"/>
                  </a:lnTo>
                  <a:lnTo>
                    <a:pt x="1929574" y="131524"/>
                  </a:lnTo>
                  <a:lnTo>
                    <a:pt x="1973578" y="111158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40027" y="104139"/>
                  </a:moveTo>
                  <a:lnTo>
                    <a:pt x="1290159" y="110355"/>
                  </a:lnTo>
                  <a:lnTo>
                    <a:pt x="1328340" y="128412"/>
                  </a:lnTo>
                  <a:lnTo>
                    <a:pt x="1355778" y="156112"/>
                  </a:lnTo>
                  <a:lnTo>
                    <a:pt x="1372870" y="192277"/>
                  </a:lnTo>
                  <a:lnTo>
                    <a:pt x="1380495" y="235069"/>
                  </a:lnTo>
                  <a:lnTo>
                    <a:pt x="1380998" y="250570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2" y="281812"/>
                  </a:lnTo>
                  <a:lnTo>
                    <a:pt x="1374139" y="286638"/>
                  </a:lnTo>
                  <a:lnTo>
                    <a:pt x="1369568" y="291591"/>
                  </a:lnTo>
                  <a:lnTo>
                    <a:pt x="1363218" y="294004"/>
                  </a:lnTo>
                  <a:lnTo>
                    <a:pt x="1355217" y="294004"/>
                  </a:lnTo>
                  <a:lnTo>
                    <a:pt x="1173352" y="294004"/>
                  </a:lnTo>
                  <a:lnTo>
                    <a:pt x="1180470" y="336180"/>
                  </a:lnTo>
                  <a:lnTo>
                    <a:pt x="1210296" y="368559"/>
                  </a:lnTo>
                  <a:lnTo>
                    <a:pt x="1255014" y="377443"/>
                  </a:lnTo>
                  <a:lnTo>
                    <a:pt x="1265729" y="377251"/>
                  </a:lnTo>
                  <a:lnTo>
                    <a:pt x="1309496" y="370903"/>
                  </a:lnTo>
                  <a:lnTo>
                    <a:pt x="1348486" y="358012"/>
                  </a:lnTo>
                  <a:lnTo>
                    <a:pt x="1352804" y="356996"/>
                  </a:lnTo>
                  <a:lnTo>
                    <a:pt x="1356233" y="356996"/>
                  </a:lnTo>
                  <a:lnTo>
                    <a:pt x="1358138" y="356996"/>
                  </a:lnTo>
                  <a:lnTo>
                    <a:pt x="1359915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9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6393" y="400811"/>
                  </a:lnTo>
                  <a:lnTo>
                    <a:pt x="1366012" y="403732"/>
                  </a:lnTo>
                  <a:lnTo>
                    <a:pt x="1365504" y="406272"/>
                  </a:lnTo>
                  <a:lnTo>
                    <a:pt x="1365123" y="408685"/>
                  </a:lnTo>
                  <a:lnTo>
                    <a:pt x="1364488" y="410717"/>
                  </a:lnTo>
                  <a:lnTo>
                    <a:pt x="1363599" y="412368"/>
                  </a:lnTo>
                  <a:lnTo>
                    <a:pt x="1362710" y="414146"/>
                  </a:lnTo>
                  <a:lnTo>
                    <a:pt x="1323339" y="431545"/>
                  </a:lnTo>
                  <a:lnTo>
                    <a:pt x="1279040" y="439410"/>
                  </a:lnTo>
                  <a:lnTo>
                    <a:pt x="1247394" y="441070"/>
                  </a:lnTo>
                  <a:lnTo>
                    <a:pt x="1228032" y="440432"/>
                  </a:lnTo>
                  <a:lnTo>
                    <a:pt x="1177544" y="431037"/>
                  </a:lnTo>
                  <a:lnTo>
                    <a:pt x="1138146" y="410106"/>
                  </a:lnTo>
                  <a:lnTo>
                    <a:pt x="1109948" y="377443"/>
                  </a:lnTo>
                  <a:lnTo>
                    <a:pt x="1093200" y="332728"/>
                  </a:lnTo>
                  <a:lnTo>
                    <a:pt x="1087627" y="275970"/>
                  </a:lnTo>
                  <a:lnTo>
                    <a:pt x="1088272" y="256541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38"/>
                  </a:lnTo>
                  <a:lnTo>
                    <a:pt x="1190771" y="110783"/>
                  </a:lnTo>
                  <a:lnTo>
                    <a:pt x="1222688" y="104878"/>
                  </a:lnTo>
                  <a:lnTo>
                    <a:pt x="1240027" y="104139"/>
                  </a:lnTo>
                  <a:close/>
                </a:path>
                <a:path w="2186304" h="441325">
                  <a:moveTo>
                    <a:pt x="720089" y="104139"/>
                  </a:moveTo>
                  <a:lnTo>
                    <a:pt x="760380" y="110196"/>
                  </a:lnTo>
                  <a:lnTo>
                    <a:pt x="795063" y="131466"/>
                  </a:lnTo>
                  <a:lnTo>
                    <a:pt x="813435" y="158749"/>
                  </a:lnTo>
                  <a:lnTo>
                    <a:pt x="820150" y="151772"/>
                  </a:lnTo>
                  <a:lnTo>
                    <a:pt x="852582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65" y="104778"/>
                  </a:lnTo>
                  <a:lnTo>
                    <a:pt x="975909" y="119671"/>
                  </a:lnTo>
                  <a:lnTo>
                    <a:pt x="1004943" y="150502"/>
                  </a:lnTo>
                  <a:lnTo>
                    <a:pt x="1019423" y="193575"/>
                  </a:lnTo>
                  <a:lnTo>
                    <a:pt x="1022476" y="230758"/>
                  </a:lnTo>
                  <a:lnTo>
                    <a:pt x="1022476" y="422020"/>
                  </a:lnTo>
                  <a:lnTo>
                    <a:pt x="1022476" y="424179"/>
                  </a:lnTo>
                  <a:lnTo>
                    <a:pt x="1001013" y="434466"/>
                  </a:lnTo>
                  <a:lnTo>
                    <a:pt x="995680" y="435101"/>
                  </a:lnTo>
                  <a:lnTo>
                    <a:pt x="988821" y="435355"/>
                  </a:lnTo>
                  <a:lnTo>
                    <a:pt x="980567" y="435355"/>
                  </a:lnTo>
                  <a:lnTo>
                    <a:pt x="972057" y="435355"/>
                  </a:lnTo>
                  <a:lnTo>
                    <a:pt x="965200" y="435101"/>
                  </a:lnTo>
                  <a:lnTo>
                    <a:pt x="959865" y="434466"/>
                  </a:lnTo>
                  <a:lnTo>
                    <a:pt x="954405" y="433958"/>
                  </a:lnTo>
                  <a:lnTo>
                    <a:pt x="938402" y="424179"/>
                  </a:lnTo>
                  <a:lnTo>
                    <a:pt x="938402" y="422020"/>
                  </a:lnTo>
                  <a:lnTo>
                    <a:pt x="938402" y="244855"/>
                  </a:lnTo>
                  <a:lnTo>
                    <a:pt x="930782" y="202056"/>
                  </a:lnTo>
                  <a:lnTo>
                    <a:pt x="926845" y="196087"/>
                  </a:lnTo>
                  <a:lnTo>
                    <a:pt x="922908" y="190118"/>
                  </a:lnTo>
                  <a:lnTo>
                    <a:pt x="917956" y="185546"/>
                  </a:lnTo>
                  <a:lnTo>
                    <a:pt x="912113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89" y="195782"/>
                  </a:lnTo>
                  <a:lnTo>
                    <a:pt x="826896" y="223392"/>
                  </a:lnTo>
                  <a:lnTo>
                    <a:pt x="826896" y="422020"/>
                  </a:lnTo>
                  <a:lnTo>
                    <a:pt x="826896" y="424179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4855" y="427862"/>
                  </a:lnTo>
                  <a:lnTo>
                    <a:pt x="743457" y="426084"/>
                  </a:lnTo>
                  <a:lnTo>
                    <a:pt x="742823" y="424179"/>
                  </a:lnTo>
                  <a:lnTo>
                    <a:pt x="742823" y="422020"/>
                  </a:lnTo>
                  <a:lnTo>
                    <a:pt x="742823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692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986" y="195782"/>
                  </a:lnTo>
                  <a:lnTo>
                    <a:pt x="631698" y="223392"/>
                  </a:lnTo>
                  <a:lnTo>
                    <a:pt x="631698" y="422020"/>
                  </a:lnTo>
                  <a:lnTo>
                    <a:pt x="631698" y="424179"/>
                  </a:lnTo>
                  <a:lnTo>
                    <a:pt x="609854" y="434466"/>
                  </a:lnTo>
                  <a:lnTo>
                    <a:pt x="604519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420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9275" y="427862"/>
                  </a:lnTo>
                  <a:lnTo>
                    <a:pt x="547877" y="426084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5" y="110743"/>
                  </a:lnTo>
                  <a:lnTo>
                    <a:pt x="570738" y="110108"/>
                  </a:lnTo>
                  <a:lnTo>
                    <a:pt x="576452" y="109854"/>
                  </a:lnTo>
                  <a:lnTo>
                    <a:pt x="583438" y="109854"/>
                  </a:lnTo>
                  <a:lnTo>
                    <a:pt x="590550" y="109854"/>
                  </a:lnTo>
                  <a:lnTo>
                    <a:pt x="596519" y="110108"/>
                  </a:lnTo>
                  <a:lnTo>
                    <a:pt x="601218" y="110743"/>
                  </a:lnTo>
                  <a:lnTo>
                    <a:pt x="605789" y="111251"/>
                  </a:lnTo>
                  <a:lnTo>
                    <a:pt x="619251" y="121030"/>
                  </a:lnTo>
                  <a:lnTo>
                    <a:pt x="619251" y="123316"/>
                  </a:lnTo>
                  <a:lnTo>
                    <a:pt x="619251" y="157733"/>
                  </a:lnTo>
                  <a:lnTo>
                    <a:pt x="656345" y="125122"/>
                  </a:lnTo>
                  <a:lnTo>
                    <a:pt x="693801" y="107489"/>
                  </a:lnTo>
                  <a:lnTo>
                    <a:pt x="706802" y="104975"/>
                  </a:lnTo>
                  <a:lnTo>
                    <a:pt x="720089" y="104139"/>
                  </a:lnTo>
                  <a:close/>
                </a:path>
                <a:path w="2186304" h="441325">
                  <a:moveTo>
                    <a:pt x="1578228" y="0"/>
                  </a:moveTo>
                  <a:lnTo>
                    <a:pt x="1883664" y="0"/>
                  </a:lnTo>
                  <a:lnTo>
                    <a:pt x="1885696" y="0"/>
                  </a:lnTo>
                  <a:lnTo>
                    <a:pt x="1887474" y="634"/>
                  </a:lnTo>
                  <a:lnTo>
                    <a:pt x="1889252" y="1904"/>
                  </a:lnTo>
                  <a:lnTo>
                    <a:pt x="1890902" y="3047"/>
                  </a:lnTo>
                  <a:lnTo>
                    <a:pt x="1892300" y="5079"/>
                  </a:lnTo>
                  <a:lnTo>
                    <a:pt x="1893315" y="7873"/>
                  </a:lnTo>
                  <a:lnTo>
                    <a:pt x="1894459" y="10667"/>
                  </a:lnTo>
                  <a:lnTo>
                    <a:pt x="1895348" y="14477"/>
                  </a:lnTo>
                  <a:lnTo>
                    <a:pt x="1895855" y="19176"/>
                  </a:lnTo>
                  <a:lnTo>
                    <a:pt x="1896490" y="23748"/>
                  </a:lnTo>
                  <a:lnTo>
                    <a:pt x="1896745" y="29463"/>
                  </a:lnTo>
                  <a:lnTo>
                    <a:pt x="1896745" y="36194"/>
                  </a:lnTo>
                  <a:lnTo>
                    <a:pt x="1896745" y="42671"/>
                  </a:lnTo>
                  <a:lnTo>
                    <a:pt x="1896490" y="48259"/>
                  </a:lnTo>
                  <a:lnTo>
                    <a:pt x="1895855" y="52831"/>
                  </a:lnTo>
                  <a:lnTo>
                    <a:pt x="1895348" y="57403"/>
                  </a:lnTo>
                  <a:lnTo>
                    <a:pt x="1894459" y="61086"/>
                  </a:lnTo>
                  <a:lnTo>
                    <a:pt x="1893315" y="63880"/>
                  </a:lnTo>
                  <a:lnTo>
                    <a:pt x="1892300" y="66674"/>
                  </a:lnTo>
                  <a:lnTo>
                    <a:pt x="1890902" y="68706"/>
                  </a:lnTo>
                  <a:lnTo>
                    <a:pt x="1889252" y="69976"/>
                  </a:lnTo>
                  <a:lnTo>
                    <a:pt x="1887474" y="71373"/>
                  </a:lnTo>
                  <a:lnTo>
                    <a:pt x="1885696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576"/>
                  </a:lnTo>
                  <a:lnTo>
                    <a:pt x="1752218" y="434339"/>
                  </a:lnTo>
                  <a:lnTo>
                    <a:pt x="1746503" y="434974"/>
                  </a:lnTo>
                  <a:lnTo>
                    <a:pt x="1739391" y="435355"/>
                  </a:lnTo>
                  <a:lnTo>
                    <a:pt x="1731010" y="435355"/>
                  </a:lnTo>
                  <a:lnTo>
                    <a:pt x="1722501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9" y="433704"/>
                  </a:lnTo>
                  <a:lnTo>
                    <a:pt x="1688973" y="427354"/>
                  </a:lnTo>
                  <a:lnTo>
                    <a:pt x="1687449" y="425576"/>
                  </a:lnTo>
                  <a:lnTo>
                    <a:pt x="1686814" y="423544"/>
                  </a:lnTo>
                  <a:lnTo>
                    <a:pt x="1686814" y="421258"/>
                  </a:lnTo>
                  <a:lnTo>
                    <a:pt x="1686814" y="72008"/>
                  </a:lnTo>
                  <a:lnTo>
                    <a:pt x="1578228" y="72008"/>
                  </a:lnTo>
                  <a:lnTo>
                    <a:pt x="1576070" y="72008"/>
                  </a:lnTo>
                  <a:lnTo>
                    <a:pt x="1574164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720" y="66674"/>
                  </a:lnTo>
                  <a:lnTo>
                    <a:pt x="1568577" y="63880"/>
                  </a:lnTo>
                  <a:lnTo>
                    <a:pt x="1567434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528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528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164" y="634"/>
                  </a:lnTo>
                  <a:lnTo>
                    <a:pt x="1576070" y="0"/>
                  </a:lnTo>
                  <a:lnTo>
                    <a:pt x="1578228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5" y="0"/>
                  </a:lnTo>
                  <a:lnTo>
                    <a:pt x="320548" y="0"/>
                  </a:lnTo>
                  <a:lnTo>
                    <a:pt x="322325" y="634"/>
                  </a:lnTo>
                  <a:lnTo>
                    <a:pt x="324104" y="1904"/>
                  </a:lnTo>
                  <a:lnTo>
                    <a:pt x="325755" y="3047"/>
                  </a:lnTo>
                  <a:lnTo>
                    <a:pt x="327151" y="5079"/>
                  </a:lnTo>
                  <a:lnTo>
                    <a:pt x="328168" y="7873"/>
                  </a:lnTo>
                  <a:lnTo>
                    <a:pt x="329311" y="10667"/>
                  </a:lnTo>
                  <a:lnTo>
                    <a:pt x="330200" y="14477"/>
                  </a:lnTo>
                  <a:lnTo>
                    <a:pt x="330707" y="19176"/>
                  </a:lnTo>
                  <a:lnTo>
                    <a:pt x="331343" y="23748"/>
                  </a:lnTo>
                  <a:lnTo>
                    <a:pt x="331596" y="29463"/>
                  </a:lnTo>
                  <a:lnTo>
                    <a:pt x="331596" y="36194"/>
                  </a:lnTo>
                  <a:lnTo>
                    <a:pt x="331596" y="42671"/>
                  </a:lnTo>
                  <a:lnTo>
                    <a:pt x="331343" y="48259"/>
                  </a:lnTo>
                  <a:lnTo>
                    <a:pt x="330707" y="52831"/>
                  </a:lnTo>
                  <a:lnTo>
                    <a:pt x="330200" y="57403"/>
                  </a:lnTo>
                  <a:lnTo>
                    <a:pt x="329311" y="61086"/>
                  </a:lnTo>
                  <a:lnTo>
                    <a:pt x="328168" y="63880"/>
                  </a:lnTo>
                  <a:lnTo>
                    <a:pt x="327151" y="66674"/>
                  </a:lnTo>
                  <a:lnTo>
                    <a:pt x="325755" y="68706"/>
                  </a:lnTo>
                  <a:lnTo>
                    <a:pt x="324104" y="69976"/>
                  </a:lnTo>
                  <a:lnTo>
                    <a:pt x="322325" y="71373"/>
                  </a:lnTo>
                  <a:lnTo>
                    <a:pt x="320548" y="72008"/>
                  </a:lnTo>
                  <a:lnTo>
                    <a:pt x="318515" y="72008"/>
                  </a:lnTo>
                  <a:lnTo>
                    <a:pt x="210057" y="72008"/>
                  </a:lnTo>
                  <a:lnTo>
                    <a:pt x="210057" y="421258"/>
                  </a:lnTo>
                  <a:lnTo>
                    <a:pt x="210057" y="423544"/>
                  </a:lnTo>
                  <a:lnTo>
                    <a:pt x="209295" y="425576"/>
                  </a:lnTo>
                  <a:lnTo>
                    <a:pt x="187070" y="434339"/>
                  </a:lnTo>
                  <a:lnTo>
                    <a:pt x="181356" y="434974"/>
                  </a:lnTo>
                  <a:lnTo>
                    <a:pt x="174244" y="435355"/>
                  </a:lnTo>
                  <a:lnTo>
                    <a:pt x="165862" y="435355"/>
                  </a:lnTo>
                  <a:lnTo>
                    <a:pt x="157352" y="435355"/>
                  </a:lnTo>
                  <a:lnTo>
                    <a:pt x="150240" y="434974"/>
                  </a:lnTo>
                  <a:lnTo>
                    <a:pt x="144525" y="434339"/>
                  </a:lnTo>
                  <a:lnTo>
                    <a:pt x="138811" y="433704"/>
                  </a:lnTo>
                  <a:lnTo>
                    <a:pt x="123825" y="427354"/>
                  </a:lnTo>
                  <a:lnTo>
                    <a:pt x="122300" y="425576"/>
                  </a:lnTo>
                  <a:lnTo>
                    <a:pt x="121665" y="423544"/>
                  </a:lnTo>
                  <a:lnTo>
                    <a:pt x="121665" y="421258"/>
                  </a:lnTo>
                  <a:lnTo>
                    <a:pt x="121665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7" y="71373"/>
                  </a:lnTo>
                  <a:lnTo>
                    <a:pt x="7365" y="69976"/>
                  </a:lnTo>
                  <a:lnTo>
                    <a:pt x="5842" y="68706"/>
                  </a:lnTo>
                  <a:lnTo>
                    <a:pt x="4571" y="66674"/>
                  </a:lnTo>
                  <a:lnTo>
                    <a:pt x="3429" y="63880"/>
                  </a:lnTo>
                  <a:lnTo>
                    <a:pt x="2286" y="61086"/>
                  </a:lnTo>
                  <a:lnTo>
                    <a:pt x="1396" y="57403"/>
                  </a:lnTo>
                  <a:lnTo>
                    <a:pt x="888" y="52831"/>
                  </a:lnTo>
                  <a:lnTo>
                    <a:pt x="381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381" y="23748"/>
                  </a:lnTo>
                  <a:lnTo>
                    <a:pt x="888" y="19176"/>
                  </a:lnTo>
                  <a:lnTo>
                    <a:pt x="1396" y="14477"/>
                  </a:lnTo>
                  <a:lnTo>
                    <a:pt x="2286" y="10667"/>
                  </a:lnTo>
                  <a:lnTo>
                    <a:pt x="3429" y="7873"/>
                  </a:lnTo>
                  <a:lnTo>
                    <a:pt x="4571" y="5079"/>
                  </a:lnTo>
                  <a:lnTo>
                    <a:pt x="5842" y="3047"/>
                  </a:lnTo>
                  <a:lnTo>
                    <a:pt x="7365" y="1904"/>
                  </a:lnTo>
                  <a:lnTo>
                    <a:pt x="9017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0706" y="4075048"/>
              <a:ext cx="107822" cy="9905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595247" y="5025644"/>
            <a:ext cx="2483485" cy="851535"/>
            <a:chOff x="1595247" y="5025644"/>
            <a:chExt cx="2483485" cy="85153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581" y="5030978"/>
              <a:ext cx="2472309" cy="84061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95220" y="5391150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40004"/>
                  </a:lnTo>
                  <a:lnTo>
                    <a:pt x="674671" y="74525"/>
                  </a:lnTo>
                  <a:lnTo>
                    <a:pt x="661669" y="116459"/>
                  </a:lnTo>
                  <a:lnTo>
                    <a:pt x="655722" y="162339"/>
                  </a:lnTo>
                  <a:lnTo>
                    <a:pt x="655319" y="178053"/>
                  </a:lnTo>
                  <a:lnTo>
                    <a:pt x="655655" y="194596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0" y="267919"/>
                  </a:lnTo>
                  <a:lnTo>
                    <a:pt x="888110" y="91693"/>
                  </a:lnTo>
                  <a:lnTo>
                    <a:pt x="856646" y="56006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41"/>
                  </a:lnTo>
                  <a:lnTo>
                    <a:pt x="24683" y="60319"/>
                  </a:lnTo>
                  <a:lnTo>
                    <a:pt x="8128" y="104521"/>
                  </a:lnTo>
                  <a:lnTo>
                    <a:pt x="519" y="159259"/>
                  </a:lnTo>
                  <a:lnTo>
                    <a:pt x="0" y="179831"/>
                  </a:lnTo>
                  <a:lnTo>
                    <a:pt x="424" y="199074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3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7" y="181609"/>
                  </a:lnTo>
                  <a:lnTo>
                    <a:pt x="260455" y="162369"/>
                  </a:lnTo>
                  <a:lnTo>
                    <a:pt x="254507" y="109219"/>
                  </a:lnTo>
                  <a:lnTo>
                    <a:pt x="240327" y="64553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98494" y="5373370"/>
              <a:ext cx="234442" cy="1457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00581" y="50309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38" y="241681"/>
                  </a:moveTo>
                  <a:lnTo>
                    <a:pt x="2283555" y="246618"/>
                  </a:lnTo>
                  <a:lnTo>
                    <a:pt x="2335657" y="261366"/>
                  </a:lnTo>
                  <a:lnTo>
                    <a:pt x="2378805" y="284797"/>
                  </a:lnTo>
                  <a:lnTo>
                    <a:pt x="2413381" y="315849"/>
                  </a:lnTo>
                  <a:lnTo>
                    <a:pt x="2439670" y="353869"/>
                  </a:lnTo>
                  <a:lnTo>
                    <a:pt x="2457958" y="398272"/>
                  </a:lnTo>
                  <a:lnTo>
                    <a:pt x="2468705" y="447992"/>
                  </a:lnTo>
                  <a:lnTo>
                    <a:pt x="2472309" y="501904"/>
                  </a:lnTo>
                  <a:lnTo>
                    <a:pt x="2472309" y="525653"/>
                  </a:lnTo>
                  <a:lnTo>
                    <a:pt x="2460117" y="566178"/>
                  </a:lnTo>
                  <a:lnTo>
                    <a:pt x="2426461" y="579272"/>
                  </a:lnTo>
                  <a:lnTo>
                    <a:pt x="2103247" y="579272"/>
                  </a:lnTo>
                  <a:lnTo>
                    <a:pt x="2103747" y="595845"/>
                  </a:lnTo>
                  <a:lnTo>
                    <a:pt x="2111247" y="640880"/>
                  </a:lnTo>
                  <a:lnTo>
                    <a:pt x="2128660" y="677723"/>
                  </a:lnTo>
                  <a:lnTo>
                    <a:pt x="2156983" y="704957"/>
                  </a:lnTo>
                  <a:lnTo>
                    <a:pt x="2196615" y="721811"/>
                  </a:lnTo>
                  <a:lnTo>
                    <a:pt x="2248408" y="727506"/>
                  </a:lnTo>
                  <a:lnTo>
                    <a:pt x="2267507" y="727152"/>
                  </a:lnTo>
                  <a:lnTo>
                    <a:pt x="2317496" y="721842"/>
                  </a:lnTo>
                  <a:lnTo>
                    <a:pt x="2357679" y="712693"/>
                  </a:lnTo>
                  <a:lnTo>
                    <a:pt x="2397400" y="699751"/>
                  </a:lnTo>
                  <a:lnTo>
                    <a:pt x="2414523" y="693077"/>
                  </a:lnTo>
                  <a:lnTo>
                    <a:pt x="2422271" y="691184"/>
                  </a:lnTo>
                  <a:lnTo>
                    <a:pt x="2428240" y="691184"/>
                  </a:lnTo>
                  <a:lnTo>
                    <a:pt x="2431796" y="691184"/>
                  </a:lnTo>
                  <a:lnTo>
                    <a:pt x="2434844" y="691883"/>
                  </a:lnTo>
                  <a:lnTo>
                    <a:pt x="2437130" y="693267"/>
                  </a:lnTo>
                  <a:lnTo>
                    <a:pt x="2439543" y="694664"/>
                  </a:lnTo>
                  <a:lnTo>
                    <a:pt x="2441574" y="697141"/>
                  </a:lnTo>
                  <a:lnTo>
                    <a:pt x="2443098" y="700709"/>
                  </a:lnTo>
                  <a:lnTo>
                    <a:pt x="2444749" y="704291"/>
                  </a:lnTo>
                  <a:lnTo>
                    <a:pt x="2445766" y="709345"/>
                  </a:lnTo>
                  <a:lnTo>
                    <a:pt x="2446401" y="715899"/>
                  </a:lnTo>
                  <a:lnTo>
                    <a:pt x="2447035" y="722439"/>
                  </a:lnTo>
                  <a:lnTo>
                    <a:pt x="2447290" y="730681"/>
                  </a:lnTo>
                  <a:lnTo>
                    <a:pt x="2447290" y="740600"/>
                  </a:lnTo>
                  <a:lnTo>
                    <a:pt x="2447290" y="749338"/>
                  </a:lnTo>
                  <a:lnTo>
                    <a:pt x="2447163" y="756767"/>
                  </a:lnTo>
                  <a:lnTo>
                    <a:pt x="2446655" y="762927"/>
                  </a:lnTo>
                  <a:lnTo>
                    <a:pt x="2446273" y="769073"/>
                  </a:lnTo>
                  <a:lnTo>
                    <a:pt x="2445766" y="774331"/>
                  </a:lnTo>
                  <a:lnTo>
                    <a:pt x="2444877" y="778700"/>
                  </a:lnTo>
                  <a:lnTo>
                    <a:pt x="2444115" y="783069"/>
                  </a:lnTo>
                  <a:lnTo>
                    <a:pt x="2442972" y="786739"/>
                  </a:lnTo>
                  <a:lnTo>
                    <a:pt x="2441321" y="789711"/>
                  </a:lnTo>
                  <a:lnTo>
                    <a:pt x="2439797" y="792695"/>
                  </a:lnTo>
                  <a:lnTo>
                    <a:pt x="2437638" y="795566"/>
                  </a:lnTo>
                  <a:lnTo>
                    <a:pt x="2435097" y="798347"/>
                  </a:lnTo>
                  <a:lnTo>
                    <a:pt x="2432558" y="801128"/>
                  </a:lnTo>
                  <a:lnTo>
                    <a:pt x="2425446" y="804900"/>
                  </a:lnTo>
                  <a:lnTo>
                    <a:pt x="2382708" y="820207"/>
                  </a:lnTo>
                  <a:lnTo>
                    <a:pt x="2341181" y="830045"/>
                  </a:lnTo>
                  <a:lnTo>
                    <a:pt x="2291058" y="837768"/>
                  </a:lnTo>
                  <a:lnTo>
                    <a:pt x="2234819" y="840613"/>
                  </a:lnTo>
                  <a:lnTo>
                    <a:pt x="2200481" y="839496"/>
                  </a:lnTo>
                  <a:lnTo>
                    <a:pt x="2138378" y="830567"/>
                  </a:lnTo>
                  <a:lnTo>
                    <a:pt x="2085113" y="812669"/>
                  </a:lnTo>
                  <a:lnTo>
                    <a:pt x="2040639" y="785580"/>
                  </a:lnTo>
                  <a:lnTo>
                    <a:pt x="2004948" y="749233"/>
                  </a:lnTo>
                  <a:lnTo>
                    <a:pt x="1978279" y="703393"/>
                  </a:lnTo>
                  <a:lnTo>
                    <a:pt x="1960705" y="648026"/>
                  </a:lnTo>
                  <a:lnTo>
                    <a:pt x="1951942" y="583137"/>
                  </a:lnTo>
                  <a:lnTo>
                    <a:pt x="1950846" y="547116"/>
                  </a:lnTo>
                  <a:lnTo>
                    <a:pt x="1951991" y="512564"/>
                  </a:lnTo>
                  <a:lnTo>
                    <a:pt x="1961187" y="448746"/>
                  </a:lnTo>
                  <a:lnTo>
                    <a:pt x="1979547" y="392094"/>
                  </a:lnTo>
                  <a:lnTo>
                    <a:pt x="2006355" y="343846"/>
                  </a:lnTo>
                  <a:lnTo>
                    <a:pt x="2041354" y="304335"/>
                  </a:lnTo>
                  <a:lnTo>
                    <a:pt x="2084113" y="274133"/>
                  </a:lnTo>
                  <a:lnTo>
                    <a:pt x="2134262" y="253414"/>
                  </a:lnTo>
                  <a:lnTo>
                    <a:pt x="2190944" y="242988"/>
                  </a:lnTo>
                  <a:lnTo>
                    <a:pt x="2221738" y="241681"/>
                  </a:lnTo>
                  <a:close/>
                </a:path>
                <a:path w="2472690" h="840739">
                  <a:moveTo>
                    <a:pt x="931671" y="241681"/>
                  </a:moveTo>
                  <a:lnTo>
                    <a:pt x="998346" y="246538"/>
                  </a:lnTo>
                  <a:lnTo>
                    <a:pt x="1055496" y="261112"/>
                  </a:lnTo>
                  <a:lnTo>
                    <a:pt x="1103328" y="284972"/>
                  </a:lnTo>
                  <a:lnTo>
                    <a:pt x="1142111" y="317881"/>
                  </a:lnTo>
                  <a:lnTo>
                    <a:pt x="1171892" y="359711"/>
                  </a:lnTo>
                  <a:lnTo>
                    <a:pt x="1192911" y="410210"/>
                  </a:lnTo>
                  <a:lnTo>
                    <a:pt x="1205483" y="468963"/>
                  </a:lnTo>
                  <a:lnTo>
                    <a:pt x="1209675" y="535813"/>
                  </a:lnTo>
                  <a:lnTo>
                    <a:pt x="1208555" y="569005"/>
                  </a:lnTo>
                  <a:lnTo>
                    <a:pt x="1199602" y="630917"/>
                  </a:lnTo>
                  <a:lnTo>
                    <a:pt x="1181669" y="686653"/>
                  </a:lnTo>
                  <a:lnTo>
                    <a:pt x="1154566" y="734874"/>
                  </a:lnTo>
                  <a:lnTo>
                    <a:pt x="1118274" y="775167"/>
                  </a:lnTo>
                  <a:lnTo>
                    <a:pt x="1072745" y="806420"/>
                  </a:lnTo>
                  <a:lnTo>
                    <a:pt x="1017976" y="828225"/>
                  </a:lnTo>
                  <a:lnTo>
                    <a:pt x="953968" y="839236"/>
                  </a:lnTo>
                  <a:lnTo>
                    <a:pt x="918463" y="840613"/>
                  </a:lnTo>
                  <a:lnTo>
                    <a:pt x="884249" y="839384"/>
                  </a:lnTo>
                  <a:lnTo>
                    <a:pt x="822630" y="829559"/>
                  </a:lnTo>
                  <a:lnTo>
                    <a:pt x="770199" y="810029"/>
                  </a:lnTo>
                  <a:lnTo>
                    <a:pt x="726765" y="781454"/>
                  </a:lnTo>
                  <a:lnTo>
                    <a:pt x="692211" y="743984"/>
                  </a:lnTo>
                  <a:lnTo>
                    <a:pt x="666632" y="697854"/>
                  </a:lnTo>
                  <a:lnTo>
                    <a:pt x="649890" y="643196"/>
                  </a:lnTo>
                  <a:lnTo>
                    <a:pt x="641508" y="580664"/>
                  </a:lnTo>
                  <a:lnTo>
                    <a:pt x="640461" y="546481"/>
                  </a:lnTo>
                  <a:lnTo>
                    <a:pt x="641602" y="513288"/>
                  </a:lnTo>
                  <a:lnTo>
                    <a:pt x="650694" y="451236"/>
                  </a:lnTo>
                  <a:lnTo>
                    <a:pt x="668885" y="395303"/>
                  </a:lnTo>
                  <a:lnTo>
                    <a:pt x="696126" y="347106"/>
                  </a:lnTo>
                  <a:lnTo>
                    <a:pt x="732418" y="307034"/>
                  </a:lnTo>
                  <a:lnTo>
                    <a:pt x="777809" y="275895"/>
                  </a:lnTo>
                  <a:lnTo>
                    <a:pt x="832320" y="254111"/>
                  </a:lnTo>
                  <a:lnTo>
                    <a:pt x="896189" y="243062"/>
                  </a:lnTo>
                  <a:lnTo>
                    <a:pt x="931671" y="241681"/>
                  </a:lnTo>
                  <a:close/>
                </a:path>
                <a:path w="2472690" h="840739">
                  <a:moveTo>
                    <a:pt x="357250" y="44069"/>
                  </a:moveTo>
                  <a:lnTo>
                    <a:pt x="404078" y="47069"/>
                  </a:lnTo>
                  <a:lnTo>
                    <a:pt x="447754" y="55578"/>
                  </a:lnTo>
                  <a:lnTo>
                    <a:pt x="486554" y="67901"/>
                  </a:lnTo>
                  <a:lnTo>
                    <a:pt x="529091" y="88866"/>
                  </a:lnTo>
                  <a:lnTo>
                    <a:pt x="559054" y="116078"/>
                  </a:lnTo>
                  <a:lnTo>
                    <a:pt x="563752" y="129794"/>
                  </a:lnTo>
                  <a:lnTo>
                    <a:pt x="565023" y="135382"/>
                  </a:lnTo>
                  <a:lnTo>
                    <a:pt x="565912" y="141859"/>
                  </a:lnTo>
                  <a:lnTo>
                    <a:pt x="566419" y="149479"/>
                  </a:lnTo>
                  <a:lnTo>
                    <a:pt x="566826" y="155451"/>
                  </a:lnTo>
                  <a:lnTo>
                    <a:pt x="567102" y="162115"/>
                  </a:lnTo>
                  <a:lnTo>
                    <a:pt x="567259" y="169445"/>
                  </a:lnTo>
                  <a:lnTo>
                    <a:pt x="567308" y="177419"/>
                  </a:lnTo>
                  <a:lnTo>
                    <a:pt x="567237" y="186037"/>
                  </a:lnTo>
                  <a:lnTo>
                    <a:pt x="561975" y="228092"/>
                  </a:lnTo>
                  <a:lnTo>
                    <a:pt x="560069" y="233172"/>
                  </a:lnTo>
                  <a:lnTo>
                    <a:pt x="557657" y="236982"/>
                  </a:lnTo>
                  <a:lnTo>
                    <a:pt x="554863" y="239395"/>
                  </a:lnTo>
                  <a:lnTo>
                    <a:pt x="552069" y="241681"/>
                  </a:lnTo>
                  <a:lnTo>
                    <a:pt x="548894" y="242951"/>
                  </a:lnTo>
                  <a:lnTo>
                    <a:pt x="545338" y="242951"/>
                  </a:lnTo>
                  <a:lnTo>
                    <a:pt x="539369" y="242951"/>
                  </a:lnTo>
                  <a:lnTo>
                    <a:pt x="531876" y="239395"/>
                  </a:lnTo>
                  <a:lnTo>
                    <a:pt x="522731" y="232537"/>
                  </a:lnTo>
                  <a:lnTo>
                    <a:pt x="515373" y="227155"/>
                  </a:lnTo>
                  <a:lnTo>
                    <a:pt x="475916" y="203057"/>
                  </a:lnTo>
                  <a:lnTo>
                    <a:pt x="435482" y="186055"/>
                  </a:lnTo>
                  <a:lnTo>
                    <a:pt x="383851" y="176285"/>
                  </a:lnTo>
                  <a:lnTo>
                    <a:pt x="363727" y="175641"/>
                  </a:lnTo>
                  <a:lnTo>
                    <a:pt x="341465" y="176809"/>
                  </a:lnTo>
                  <a:lnTo>
                    <a:pt x="300559" y="186195"/>
                  </a:lnTo>
                  <a:lnTo>
                    <a:pt x="264604" y="204793"/>
                  </a:lnTo>
                  <a:lnTo>
                    <a:pt x="233934" y="231602"/>
                  </a:lnTo>
                  <a:lnTo>
                    <a:pt x="208694" y="266313"/>
                  </a:lnTo>
                  <a:lnTo>
                    <a:pt x="189505" y="308449"/>
                  </a:lnTo>
                  <a:lnTo>
                    <a:pt x="176484" y="357687"/>
                  </a:lnTo>
                  <a:lnTo>
                    <a:pt x="169868" y="413313"/>
                  </a:lnTo>
                  <a:lnTo>
                    <a:pt x="169037" y="443484"/>
                  </a:lnTo>
                  <a:lnTo>
                    <a:pt x="169918" y="476325"/>
                  </a:lnTo>
                  <a:lnTo>
                    <a:pt x="176966" y="535113"/>
                  </a:lnTo>
                  <a:lnTo>
                    <a:pt x="190847" y="584871"/>
                  </a:lnTo>
                  <a:lnTo>
                    <a:pt x="210798" y="625801"/>
                  </a:lnTo>
                  <a:lnTo>
                    <a:pt x="236632" y="658022"/>
                  </a:lnTo>
                  <a:lnTo>
                    <a:pt x="267874" y="681982"/>
                  </a:lnTo>
                  <a:lnTo>
                    <a:pt x="304357" y="697793"/>
                  </a:lnTo>
                  <a:lnTo>
                    <a:pt x="345557" y="705680"/>
                  </a:lnTo>
                  <a:lnTo>
                    <a:pt x="367919" y="706666"/>
                  </a:lnTo>
                  <a:lnTo>
                    <a:pt x="388064" y="706051"/>
                  </a:lnTo>
                  <a:lnTo>
                    <a:pt x="439927" y="696849"/>
                  </a:lnTo>
                  <a:lnTo>
                    <a:pt x="480611" y="680941"/>
                  </a:lnTo>
                  <a:lnTo>
                    <a:pt x="520287" y="658594"/>
                  </a:lnTo>
                  <a:lnTo>
                    <a:pt x="537082" y="647331"/>
                  </a:lnTo>
                  <a:lnTo>
                    <a:pt x="544321" y="644156"/>
                  </a:lnTo>
                  <a:lnTo>
                    <a:pt x="549529" y="644156"/>
                  </a:lnTo>
                  <a:lnTo>
                    <a:pt x="553466" y="644156"/>
                  </a:lnTo>
                  <a:lnTo>
                    <a:pt x="556641" y="644956"/>
                  </a:lnTo>
                  <a:lnTo>
                    <a:pt x="569079" y="682947"/>
                  </a:lnTo>
                  <a:lnTo>
                    <a:pt x="569721" y="710234"/>
                  </a:lnTo>
                  <a:lnTo>
                    <a:pt x="569721" y="720166"/>
                  </a:lnTo>
                  <a:lnTo>
                    <a:pt x="565023" y="758355"/>
                  </a:lnTo>
                  <a:lnTo>
                    <a:pt x="561339" y="766203"/>
                  </a:lnTo>
                  <a:lnTo>
                    <a:pt x="559435" y="769772"/>
                  </a:lnTo>
                  <a:lnTo>
                    <a:pt x="526542" y="795959"/>
                  </a:lnTo>
                  <a:lnTo>
                    <a:pt x="480694" y="816508"/>
                  </a:lnTo>
                  <a:lnTo>
                    <a:pt x="435778" y="829397"/>
                  </a:lnTo>
                  <a:lnTo>
                    <a:pt x="382571" y="837782"/>
                  </a:lnTo>
                  <a:lnTo>
                    <a:pt x="343535" y="839419"/>
                  </a:lnTo>
                  <a:lnTo>
                    <a:pt x="304887" y="837894"/>
                  </a:lnTo>
                  <a:lnTo>
                    <a:pt x="233449" y="825692"/>
                  </a:lnTo>
                  <a:lnTo>
                    <a:pt x="169963" y="801300"/>
                  </a:lnTo>
                  <a:lnTo>
                    <a:pt x="115810" y="764839"/>
                  </a:lnTo>
                  <a:lnTo>
                    <a:pt x="71274" y="716320"/>
                  </a:lnTo>
                  <a:lnTo>
                    <a:pt x="37072" y="655750"/>
                  </a:lnTo>
                  <a:lnTo>
                    <a:pt x="13448" y="583135"/>
                  </a:lnTo>
                  <a:lnTo>
                    <a:pt x="5984" y="542347"/>
                  </a:lnTo>
                  <a:lnTo>
                    <a:pt x="1498" y="498586"/>
                  </a:lnTo>
                  <a:lnTo>
                    <a:pt x="0" y="451866"/>
                  </a:lnTo>
                  <a:lnTo>
                    <a:pt x="1641" y="404117"/>
                  </a:lnTo>
                  <a:lnTo>
                    <a:pt x="6556" y="359156"/>
                  </a:lnTo>
                  <a:lnTo>
                    <a:pt x="14733" y="316956"/>
                  </a:lnTo>
                  <a:lnTo>
                    <a:pt x="26162" y="277495"/>
                  </a:lnTo>
                  <a:lnTo>
                    <a:pt x="40594" y="240919"/>
                  </a:lnTo>
                  <a:lnTo>
                    <a:pt x="77221" y="176910"/>
                  </a:lnTo>
                  <a:lnTo>
                    <a:pt x="124134" y="125140"/>
                  </a:lnTo>
                  <a:lnTo>
                    <a:pt x="180522" y="85846"/>
                  </a:lnTo>
                  <a:lnTo>
                    <a:pt x="245987" y="59124"/>
                  </a:lnTo>
                  <a:lnTo>
                    <a:pt x="318480" y="45737"/>
                  </a:lnTo>
                  <a:lnTo>
                    <a:pt x="357250" y="44069"/>
                  </a:lnTo>
                  <a:close/>
                </a:path>
                <a:path w="2472690" h="840739">
                  <a:moveTo>
                    <a:pt x="1757171" y="0"/>
                  </a:moveTo>
                  <a:lnTo>
                    <a:pt x="1803019" y="3048"/>
                  </a:lnTo>
                  <a:lnTo>
                    <a:pt x="1816099" y="6858"/>
                  </a:lnTo>
                  <a:lnTo>
                    <a:pt x="1821688" y="9017"/>
                  </a:lnTo>
                  <a:lnTo>
                    <a:pt x="1825624" y="11684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717"/>
                  </a:lnTo>
                  <a:lnTo>
                    <a:pt x="1831594" y="25654"/>
                  </a:lnTo>
                  <a:lnTo>
                    <a:pt x="1831594" y="806678"/>
                  </a:lnTo>
                  <a:lnTo>
                    <a:pt x="1831594" y="811047"/>
                  </a:lnTo>
                  <a:lnTo>
                    <a:pt x="1830578" y="814717"/>
                  </a:lnTo>
                  <a:lnTo>
                    <a:pt x="1792755" y="829821"/>
                  </a:lnTo>
                  <a:lnTo>
                    <a:pt x="1769109" y="830491"/>
                  </a:lnTo>
                  <a:lnTo>
                    <a:pt x="1760035" y="830417"/>
                  </a:lnTo>
                  <a:lnTo>
                    <a:pt x="1718818" y="825131"/>
                  </a:lnTo>
                  <a:lnTo>
                    <a:pt x="1713865" y="823150"/>
                  </a:lnTo>
                  <a:lnTo>
                    <a:pt x="1710308" y="820674"/>
                  </a:lnTo>
                  <a:lnTo>
                    <a:pt x="1708022" y="817689"/>
                  </a:lnTo>
                  <a:lnTo>
                    <a:pt x="1705864" y="814717"/>
                  </a:lnTo>
                  <a:lnTo>
                    <a:pt x="1704847" y="811047"/>
                  </a:lnTo>
                  <a:lnTo>
                    <a:pt x="1704847" y="806678"/>
                  </a:lnTo>
                  <a:lnTo>
                    <a:pt x="1704847" y="747750"/>
                  </a:lnTo>
                  <a:lnTo>
                    <a:pt x="1662747" y="786887"/>
                  </a:lnTo>
                  <a:lnTo>
                    <a:pt x="1618742" y="816203"/>
                  </a:lnTo>
                  <a:lnTo>
                    <a:pt x="1571370" y="834509"/>
                  </a:lnTo>
                  <a:lnTo>
                    <a:pt x="1519046" y="840613"/>
                  </a:lnTo>
                  <a:lnTo>
                    <a:pt x="1489850" y="839143"/>
                  </a:lnTo>
                  <a:lnTo>
                    <a:pt x="1438554" y="827384"/>
                  </a:lnTo>
                  <a:lnTo>
                    <a:pt x="1396376" y="804314"/>
                  </a:lnTo>
                  <a:lnTo>
                    <a:pt x="1362174" y="772615"/>
                  </a:lnTo>
                  <a:lnTo>
                    <a:pt x="1335589" y="732918"/>
                  </a:lnTo>
                  <a:lnTo>
                    <a:pt x="1316384" y="686332"/>
                  </a:lnTo>
                  <a:lnTo>
                    <a:pt x="1304309" y="633532"/>
                  </a:lnTo>
                  <a:lnTo>
                    <a:pt x="1298317" y="577404"/>
                  </a:lnTo>
                  <a:lnTo>
                    <a:pt x="1297558" y="548259"/>
                  </a:lnTo>
                  <a:lnTo>
                    <a:pt x="1298511" y="513782"/>
                  </a:lnTo>
                  <a:lnTo>
                    <a:pt x="1306131" y="450068"/>
                  </a:lnTo>
                  <a:lnTo>
                    <a:pt x="1321278" y="393636"/>
                  </a:lnTo>
                  <a:lnTo>
                    <a:pt x="1343427" y="345440"/>
                  </a:lnTo>
                  <a:lnTo>
                    <a:pt x="1372598" y="305720"/>
                  </a:lnTo>
                  <a:lnTo>
                    <a:pt x="1408932" y="275050"/>
                  </a:lnTo>
                  <a:lnTo>
                    <a:pt x="1452314" y="253789"/>
                  </a:lnTo>
                  <a:lnTo>
                    <a:pt x="1502364" y="243034"/>
                  </a:lnTo>
                  <a:lnTo>
                    <a:pt x="1529842" y="241681"/>
                  </a:lnTo>
                  <a:lnTo>
                    <a:pt x="1551608" y="242822"/>
                  </a:lnTo>
                  <a:lnTo>
                    <a:pt x="1592046" y="251914"/>
                  </a:lnTo>
                  <a:lnTo>
                    <a:pt x="1628886" y="270033"/>
                  </a:lnTo>
                  <a:lnTo>
                    <a:pt x="1664890" y="296703"/>
                  </a:lnTo>
                  <a:lnTo>
                    <a:pt x="1682749" y="313182"/>
                  </a:lnTo>
                  <a:lnTo>
                    <a:pt x="1682749" y="25654"/>
                  </a:lnTo>
                  <a:lnTo>
                    <a:pt x="1682749" y="21717"/>
                  </a:lnTo>
                  <a:lnTo>
                    <a:pt x="1683893" y="18034"/>
                  </a:lnTo>
                  <a:lnTo>
                    <a:pt x="1686052" y="14859"/>
                  </a:lnTo>
                  <a:lnTo>
                    <a:pt x="1688210" y="11684"/>
                  </a:lnTo>
                  <a:lnTo>
                    <a:pt x="1692147" y="9017"/>
                  </a:lnTo>
                  <a:lnTo>
                    <a:pt x="1697990" y="6858"/>
                  </a:lnTo>
                  <a:lnTo>
                    <a:pt x="1703705" y="4699"/>
                  </a:lnTo>
                  <a:lnTo>
                    <a:pt x="1746674" y="117"/>
                  </a:lnTo>
                  <a:lnTo>
                    <a:pt x="17571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7340" y="1618234"/>
            <a:ext cx="38582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 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your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name </a:t>
            </a:r>
            <a:r>
              <a:rPr sz="1800" dirty="0">
                <a:latin typeface="Calibri"/>
                <a:cs typeface="Calibri"/>
              </a:rPr>
              <a:t>10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642228" y="1237234"/>
            <a:ext cx="1591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Expected</a:t>
            </a:r>
            <a:r>
              <a:rPr sz="1800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244715" y="1600200"/>
            <a:ext cx="54292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4710" y="522477"/>
            <a:ext cx="583946" cy="1964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25365" y="538098"/>
            <a:ext cx="177292" cy="1757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92954" y="3467100"/>
            <a:ext cx="2176906" cy="293370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728977" y="4075048"/>
            <a:ext cx="2196465" cy="473075"/>
            <a:chOff x="1728977" y="4075048"/>
            <a:chExt cx="2196465" cy="473075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34311" y="4080382"/>
              <a:ext cx="2185797" cy="46240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81476" y="4267199"/>
              <a:ext cx="157225" cy="21361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02330" y="4260214"/>
              <a:ext cx="136525" cy="8661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34311" y="41017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3" y="109854"/>
                  </a:moveTo>
                  <a:lnTo>
                    <a:pt x="428498" y="109854"/>
                  </a:lnTo>
                  <a:lnTo>
                    <a:pt x="435356" y="110235"/>
                  </a:lnTo>
                  <a:lnTo>
                    <a:pt x="462533" y="121665"/>
                  </a:lnTo>
                  <a:lnTo>
                    <a:pt x="462533" y="123951"/>
                  </a:lnTo>
                  <a:lnTo>
                    <a:pt x="462533" y="422020"/>
                  </a:lnTo>
                  <a:lnTo>
                    <a:pt x="462533" y="424179"/>
                  </a:lnTo>
                  <a:lnTo>
                    <a:pt x="461771" y="426084"/>
                  </a:lnTo>
                  <a:lnTo>
                    <a:pt x="440689" y="434466"/>
                  </a:lnTo>
                  <a:lnTo>
                    <a:pt x="435356" y="435101"/>
                  </a:lnTo>
                  <a:lnTo>
                    <a:pt x="428498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256" y="435101"/>
                  </a:lnTo>
                  <a:lnTo>
                    <a:pt x="399795" y="434466"/>
                  </a:lnTo>
                  <a:lnTo>
                    <a:pt x="394462" y="433958"/>
                  </a:lnTo>
                  <a:lnTo>
                    <a:pt x="380111" y="427862"/>
                  </a:lnTo>
                  <a:lnTo>
                    <a:pt x="378713" y="426084"/>
                  </a:lnTo>
                  <a:lnTo>
                    <a:pt x="378079" y="424179"/>
                  </a:lnTo>
                  <a:lnTo>
                    <a:pt x="378079" y="422020"/>
                  </a:lnTo>
                  <a:lnTo>
                    <a:pt x="378079" y="123951"/>
                  </a:lnTo>
                  <a:lnTo>
                    <a:pt x="378079" y="121665"/>
                  </a:lnTo>
                  <a:lnTo>
                    <a:pt x="378713" y="119760"/>
                  </a:lnTo>
                  <a:lnTo>
                    <a:pt x="380111" y="118109"/>
                  </a:lnTo>
                  <a:lnTo>
                    <a:pt x="381381" y="116458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92"/>
                  </a:lnTo>
                  <a:lnTo>
                    <a:pt x="2156827" y="158234"/>
                  </a:lnTo>
                  <a:lnTo>
                    <a:pt x="2176526" y="198881"/>
                  </a:lnTo>
                  <a:lnTo>
                    <a:pt x="2185223" y="250263"/>
                  </a:lnTo>
                  <a:lnTo>
                    <a:pt x="2185797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904" y="381561"/>
                  </a:lnTo>
                  <a:lnTo>
                    <a:pt x="2122312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80"/>
                  </a:lnTo>
                  <a:lnTo>
                    <a:pt x="1952752" y="430021"/>
                  </a:lnTo>
                  <a:lnTo>
                    <a:pt x="1914211" y="407769"/>
                  </a:lnTo>
                  <a:lnTo>
                    <a:pt x="1886981" y="374348"/>
                  </a:lnTo>
                  <a:lnTo>
                    <a:pt x="1871007" y="329989"/>
                  </a:lnTo>
                  <a:lnTo>
                    <a:pt x="1865757" y="275589"/>
                  </a:lnTo>
                  <a:lnTo>
                    <a:pt x="1866380" y="256944"/>
                  </a:lnTo>
                  <a:lnTo>
                    <a:pt x="1875916" y="205866"/>
                  </a:lnTo>
                  <a:lnTo>
                    <a:pt x="1896973" y="163397"/>
                  </a:lnTo>
                  <a:lnTo>
                    <a:pt x="1929574" y="131524"/>
                  </a:lnTo>
                  <a:lnTo>
                    <a:pt x="1973578" y="111158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40027" y="104139"/>
                  </a:moveTo>
                  <a:lnTo>
                    <a:pt x="1290159" y="110355"/>
                  </a:lnTo>
                  <a:lnTo>
                    <a:pt x="1328340" y="128412"/>
                  </a:lnTo>
                  <a:lnTo>
                    <a:pt x="1355778" y="156112"/>
                  </a:lnTo>
                  <a:lnTo>
                    <a:pt x="1372870" y="192277"/>
                  </a:lnTo>
                  <a:lnTo>
                    <a:pt x="1380495" y="235069"/>
                  </a:lnTo>
                  <a:lnTo>
                    <a:pt x="1380998" y="250570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2" y="281812"/>
                  </a:lnTo>
                  <a:lnTo>
                    <a:pt x="1374139" y="286638"/>
                  </a:lnTo>
                  <a:lnTo>
                    <a:pt x="1369568" y="291591"/>
                  </a:lnTo>
                  <a:lnTo>
                    <a:pt x="1363218" y="294004"/>
                  </a:lnTo>
                  <a:lnTo>
                    <a:pt x="1355217" y="294004"/>
                  </a:lnTo>
                  <a:lnTo>
                    <a:pt x="1173352" y="294004"/>
                  </a:lnTo>
                  <a:lnTo>
                    <a:pt x="1180470" y="336180"/>
                  </a:lnTo>
                  <a:lnTo>
                    <a:pt x="1210296" y="368559"/>
                  </a:lnTo>
                  <a:lnTo>
                    <a:pt x="1255014" y="377443"/>
                  </a:lnTo>
                  <a:lnTo>
                    <a:pt x="1265729" y="377251"/>
                  </a:lnTo>
                  <a:lnTo>
                    <a:pt x="1309496" y="370903"/>
                  </a:lnTo>
                  <a:lnTo>
                    <a:pt x="1348486" y="358012"/>
                  </a:lnTo>
                  <a:lnTo>
                    <a:pt x="1352804" y="356996"/>
                  </a:lnTo>
                  <a:lnTo>
                    <a:pt x="1356233" y="356996"/>
                  </a:lnTo>
                  <a:lnTo>
                    <a:pt x="1358138" y="356996"/>
                  </a:lnTo>
                  <a:lnTo>
                    <a:pt x="1359915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9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6393" y="400811"/>
                  </a:lnTo>
                  <a:lnTo>
                    <a:pt x="1366012" y="403732"/>
                  </a:lnTo>
                  <a:lnTo>
                    <a:pt x="1365504" y="406272"/>
                  </a:lnTo>
                  <a:lnTo>
                    <a:pt x="1365123" y="408685"/>
                  </a:lnTo>
                  <a:lnTo>
                    <a:pt x="1364488" y="410717"/>
                  </a:lnTo>
                  <a:lnTo>
                    <a:pt x="1363599" y="412368"/>
                  </a:lnTo>
                  <a:lnTo>
                    <a:pt x="1362710" y="414146"/>
                  </a:lnTo>
                  <a:lnTo>
                    <a:pt x="1323339" y="431545"/>
                  </a:lnTo>
                  <a:lnTo>
                    <a:pt x="1279040" y="439410"/>
                  </a:lnTo>
                  <a:lnTo>
                    <a:pt x="1247394" y="441070"/>
                  </a:lnTo>
                  <a:lnTo>
                    <a:pt x="1228032" y="440432"/>
                  </a:lnTo>
                  <a:lnTo>
                    <a:pt x="1177544" y="431037"/>
                  </a:lnTo>
                  <a:lnTo>
                    <a:pt x="1138146" y="410106"/>
                  </a:lnTo>
                  <a:lnTo>
                    <a:pt x="1109948" y="377443"/>
                  </a:lnTo>
                  <a:lnTo>
                    <a:pt x="1093200" y="332728"/>
                  </a:lnTo>
                  <a:lnTo>
                    <a:pt x="1087627" y="275970"/>
                  </a:lnTo>
                  <a:lnTo>
                    <a:pt x="1088272" y="256541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38"/>
                  </a:lnTo>
                  <a:lnTo>
                    <a:pt x="1190771" y="110783"/>
                  </a:lnTo>
                  <a:lnTo>
                    <a:pt x="1222688" y="104878"/>
                  </a:lnTo>
                  <a:lnTo>
                    <a:pt x="1240027" y="104139"/>
                  </a:lnTo>
                  <a:close/>
                </a:path>
                <a:path w="2186304" h="441325">
                  <a:moveTo>
                    <a:pt x="720089" y="104139"/>
                  </a:moveTo>
                  <a:lnTo>
                    <a:pt x="760380" y="110196"/>
                  </a:lnTo>
                  <a:lnTo>
                    <a:pt x="795063" y="131466"/>
                  </a:lnTo>
                  <a:lnTo>
                    <a:pt x="813435" y="158749"/>
                  </a:lnTo>
                  <a:lnTo>
                    <a:pt x="820150" y="151772"/>
                  </a:lnTo>
                  <a:lnTo>
                    <a:pt x="852582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65" y="104778"/>
                  </a:lnTo>
                  <a:lnTo>
                    <a:pt x="975909" y="119671"/>
                  </a:lnTo>
                  <a:lnTo>
                    <a:pt x="1004943" y="150502"/>
                  </a:lnTo>
                  <a:lnTo>
                    <a:pt x="1019423" y="193575"/>
                  </a:lnTo>
                  <a:lnTo>
                    <a:pt x="1022476" y="230758"/>
                  </a:lnTo>
                  <a:lnTo>
                    <a:pt x="1022476" y="422020"/>
                  </a:lnTo>
                  <a:lnTo>
                    <a:pt x="1022476" y="424179"/>
                  </a:lnTo>
                  <a:lnTo>
                    <a:pt x="1001013" y="434466"/>
                  </a:lnTo>
                  <a:lnTo>
                    <a:pt x="995680" y="435101"/>
                  </a:lnTo>
                  <a:lnTo>
                    <a:pt x="988821" y="435355"/>
                  </a:lnTo>
                  <a:lnTo>
                    <a:pt x="980567" y="435355"/>
                  </a:lnTo>
                  <a:lnTo>
                    <a:pt x="972057" y="435355"/>
                  </a:lnTo>
                  <a:lnTo>
                    <a:pt x="965200" y="435101"/>
                  </a:lnTo>
                  <a:lnTo>
                    <a:pt x="959865" y="434466"/>
                  </a:lnTo>
                  <a:lnTo>
                    <a:pt x="954405" y="433958"/>
                  </a:lnTo>
                  <a:lnTo>
                    <a:pt x="938402" y="424179"/>
                  </a:lnTo>
                  <a:lnTo>
                    <a:pt x="938402" y="422020"/>
                  </a:lnTo>
                  <a:lnTo>
                    <a:pt x="938402" y="244855"/>
                  </a:lnTo>
                  <a:lnTo>
                    <a:pt x="930782" y="202056"/>
                  </a:lnTo>
                  <a:lnTo>
                    <a:pt x="926845" y="196087"/>
                  </a:lnTo>
                  <a:lnTo>
                    <a:pt x="922908" y="190118"/>
                  </a:lnTo>
                  <a:lnTo>
                    <a:pt x="917956" y="185546"/>
                  </a:lnTo>
                  <a:lnTo>
                    <a:pt x="912113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89" y="195782"/>
                  </a:lnTo>
                  <a:lnTo>
                    <a:pt x="826896" y="223392"/>
                  </a:lnTo>
                  <a:lnTo>
                    <a:pt x="826896" y="422020"/>
                  </a:lnTo>
                  <a:lnTo>
                    <a:pt x="826896" y="424179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4855" y="427862"/>
                  </a:lnTo>
                  <a:lnTo>
                    <a:pt x="743457" y="426084"/>
                  </a:lnTo>
                  <a:lnTo>
                    <a:pt x="742823" y="424179"/>
                  </a:lnTo>
                  <a:lnTo>
                    <a:pt x="742823" y="422020"/>
                  </a:lnTo>
                  <a:lnTo>
                    <a:pt x="742823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692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986" y="195782"/>
                  </a:lnTo>
                  <a:lnTo>
                    <a:pt x="631698" y="223392"/>
                  </a:lnTo>
                  <a:lnTo>
                    <a:pt x="631698" y="422020"/>
                  </a:lnTo>
                  <a:lnTo>
                    <a:pt x="631698" y="424179"/>
                  </a:lnTo>
                  <a:lnTo>
                    <a:pt x="609854" y="434466"/>
                  </a:lnTo>
                  <a:lnTo>
                    <a:pt x="604519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420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9275" y="427862"/>
                  </a:lnTo>
                  <a:lnTo>
                    <a:pt x="547877" y="426084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5" y="110743"/>
                  </a:lnTo>
                  <a:lnTo>
                    <a:pt x="570738" y="110108"/>
                  </a:lnTo>
                  <a:lnTo>
                    <a:pt x="576452" y="109854"/>
                  </a:lnTo>
                  <a:lnTo>
                    <a:pt x="583438" y="109854"/>
                  </a:lnTo>
                  <a:lnTo>
                    <a:pt x="590550" y="109854"/>
                  </a:lnTo>
                  <a:lnTo>
                    <a:pt x="596519" y="110108"/>
                  </a:lnTo>
                  <a:lnTo>
                    <a:pt x="601218" y="110743"/>
                  </a:lnTo>
                  <a:lnTo>
                    <a:pt x="605789" y="111251"/>
                  </a:lnTo>
                  <a:lnTo>
                    <a:pt x="619251" y="121030"/>
                  </a:lnTo>
                  <a:lnTo>
                    <a:pt x="619251" y="123316"/>
                  </a:lnTo>
                  <a:lnTo>
                    <a:pt x="619251" y="157733"/>
                  </a:lnTo>
                  <a:lnTo>
                    <a:pt x="656345" y="125122"/>
                  </a:lnTo>
                  <a:lnTo>
                    <a:pt x="693801" y="107489"/>
                  </a:lnTo>
                  <a:lnTo>
                    <a:pt x="706802" y="104975"/>
                  </a:lnTo>
                  <a:lnTo>
                    <a:pt x="720089" y="104139"/>
                  </a:lnTo>
                  <a:close/>
                </a:path>
                <a:path w="2186304" h="441325">
                  <a:moveTo>
                    <a:pt x="1578228" y="0"/>
                  </a:moveTo>
                  <a:lnTo>
                    <a:pt x="1883664" y="0"/>
                  </a:lnTo>
                  <a:lnTo>
                    <a:pt x="1885696" y="0"/>
                  </a:lnTo>
                  <a:lnTo>
                    <a:pt x="1887474" y="634"/>
                  </a:lnTo>
                  <a:lnTo>
                    <a:pt x="1889252" y="1904"/>
                  </a:lnTo>
                  <a:lnTo>
                    <a:pt x="1890902" y="3047"/>
                  </a:lnTo>
                  <a:lnTo>
                    <a:pt x="1892300" y="5079"/>
                  </a:lnTo>
                  <a:lnTo>
                    <a:pt x="1893315" y="7873"/>
                  </a:lnTo>
                  <a:lnTo>
                    <a:pt x="1894459" y="10667"/>
                  </a:lnTo>
                  <a:lnTo>
                    <a:pt x="1895348" y="14477"/>
                  </a:lnTo>
                  <a:lnTo>
                    <a:pt x="1895855" y="19176"/>
                  </a:lnTo>
                  <a:lnTo>
                    <a:pt x="1896490" y="23748"/>
                  </a:lnTo>
                  <a:lnTo>
                    <a:pt x="1896745" y="29463"/>
                  </a:lnTo>
                  <a:lnTo>
                    <a:pt x="1896745" y="36194"/>
                  </a:lnTo>
                  <a:lnTo>
                    <a:pt x="1896745" y="42671"/>
                  </a:lnTo>
                  <a:lnTo>
                    <a:pt x="1896490" y="48259"/>
                  </a:lnTo>
                  <a:lnTo>
                    <a:pt x="1895855" y="52831"/>
                  </a:lnTo>
                  <a:lnTo>
                    <a:pt x="1895348" y="57403"/>
                  </a:lnTo>
                  <a:lnTo>
                    <a:pt x="1894459" y="61086"/>
                  </a:lnTo>
                  <a:lnTo>
                    <a:pt x="1893315" y="63880"/>
                  </a:lnTo>
                  <a:lnTo>
                    <a:pt x="1892300" y="66674"/>
                  </a:lnTo>
                  <a:lnTo>
                    <a:pt x="1890902" y="68706"/>
                  </a:lnTo>
                  <a:lnTo>
                    <a:pt x="1889252" y="69976"/>
                  </a:lnTo>
                  <a:lnTo>
                    <a:pt x="1887474" y="71373"/>
                  </a:lnTo>
                  <a:lnTo>
                    <a:pt x="1885696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576"/>
                  </a:lnTo>
                  <a:lnTo>
                    <a:pt x="1752218" y="434339"/>
                  </a:lnTo>
                  <a:lnTo>
                    <a:pt x="1746503" y="434974"/>
                  </a:lnTo>
                  <a:lnTo>
                    <a:pt x="1739391" y="435355"/>
                  </a:lnTo>
                  <a:lnTo>
                    <a:pt x="1731010" y="435355"/>
                  </a:lnTo>
                  <a:lnTo>
                    <a:pt x="1722501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9" y="433704"/>
                  </a:lnTo>
                  <a:lnTo>
                    <a:pt x="1688973" y="427354"/>
                  </a:lnTo>
                  <a:lnTo>
                    <a:pt x="1687449" y="425576"/>
                  </a:lnTo>
                  <a:lnTo>
                    <a:pt x="1686814" y="423544"/>
                  </a:lnTo>
                  <a:lnTo>
                    <a:pt x="1686814" y="421258"/>
                  </a:lnTo>
                  <a:lnTo>
                    <a:pt x="1686814" y="72008"/>
                  </a:lnTo>
                  <a:lnTo>
                    <a:pt x="1578228" y="72008"/>
                  </a:lnTo>
                  <a:lnTo>
                    <a:pt x="1576070" y="72008"/>
                  </a:lnTo>
                  <a:lnTo>
                    <a:pt x="1574164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720" y="66674"/>
                  </a:lnTo>
                  <a:lnTo>
                    <a:pt x="1568577" y="63880"/>
                  </a:lnTo>
                  <a:lnTo>
                    <a:pt x="1567434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528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528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164" y="634"/>
                  </a:lnTo>
                  <a:lnTo>
                    <a:pt x="1576070" y="0"/>
                  </a:lnTo>
                  <a:lnTo>
                    <a:pt x="1578228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5" y="0"/>
                  </a:lnTo>
                  <a:lnTo>
                    <a:pt x="320548" y="0"/>
                  </a:lnTo>
                  <a:lnTo>
                    <a:pt x="322325" y="634"/>
                  </a:lnTo>
                  <a:lnTo>
                    <a:pt x="324104" y="1904"/>
                  </a:lnTo>
                  <a:lnTo>
                    <a:pt x="325755" y="3047"/>
                  </a:lnTo>
                  <a:lnTo>
                    <a:pt x="327151" y="5079"/>
                  </a:lnTo>
                  <a:lnTo>
                    <a:pt x="328168" y="7873"/>
                  </a:lnTo>
                  <a:lnTo>
                    <a:pt x="329311" y="10667"/>
                  </a:lnTo>
                  <a:lnTo>
                    <a:pt x="330200" y="14477"/>
                  </a:lnTo>
                  <a:lnTo>
                    <a:pt x="330707" y="19176"/>
                  </a:lnTo>
                  <a:lnTo>
                    <a:pt x="331343" y="23748"/>
                  </a:lnTo>
                  <a:lnTo>
                    <a:pt x="331596" y="29463"/>
                  </a:lnTo>
                  <a:lnTo>
                    <a:pt x="331596" y="36194"/>
                  </a:lnTo>
                  <a:lnTo>
                    <a:pt x="331596" y="42671"/>
                  </a:lnTo>
                  <a:lnTo>
                    <a:pt x="331343" y="48259"/>
                  </a:lnTo>
                  <a:lnTo>
                    <a:pt x="330707" y="52831"/>
                  </a:lnTo>
                  <a:lnTo>
                    <a:pt x="330200" y="57403"/>
                  </a:lnTo>
                  <a:lnTo>
                    <a:pt x="329311" y="61086"/>
                  </a:lnTo>
                  <a:lnTo>
                    <a:pt x="328168" y="63880"/>
                  </a:lnTo>
                  <a:lnTo>
                    <a:pt x="327151" y="66674"/>
                  </a:lnTo>
                  <a:lnTo>
                    <a:pt x="325755" y="68706"/>
                  </a:lnTo>
                  <a:lnTo>
                    <a:pt x="324104" y="69976"/>
                  </a:lnTo>
                  <a:lnTo>
                    <a:pt x="322325" y="71373"/>
                  </a:lnTo>
                  <a:lnTo>
                    <a:pt x="320548" y="72008"/>
                  </a:lnTo>
                  <a:lnTo>
                    <a:pt x="318515" y="72008"/>
                  </a:lnTo>
                  <a:lnTo>
                    <a:pt x="210057" y="72008"/>
                  </a:lnTo>
                  <a:lnTo>
                    <a:pt x="210057" y="421258"/>
                  </a:lnTo>
                  <a:lnTo>
                    <a:pt x="210057" y="423544"/>
                  </a:lnTo>
                  <a:lnTo>
                    <a:pt x="209295" y="425576"/>
                  </a:lnTo>
                  <a:lnTo>
                    <a:pt x="187070" y="434339"/>
                  </a:lnTo>
                  <a:lnTo>
                    <a:pt x="181356" y="434974"/>
                  </a:lnTo>
                  <a:lnTo>
                    <a:pt x="174244" y="435355"/>
                  </a:lnTo>
                  <a:lnTo>
                    <a:pt x="165862" y="435355"/>
                  </a:lnTo>
                  <a:lnTo>
                    <a:pt x="157352" y="435355"/>
                  </a:lnTo>
                  <a:lnTo>
                    <a:pt x="150240" y="434974"/>
                  </a:lnTo>
                  <a:lnTo>
                    <a:pt x="144525" y="434339"/>
                  </a:lnTo>
                  <a:lnTo>
                    <a:pt x="138811" y="433704"/>
                  </a:lnTo>
                  <a:lnTo>
                    <a:pt x="123825" y="427354"/>
                  </a:lnTo>
                  <a:lnTo>
                    <a:pt x="122300" y="425576"/>
                  </a:lnTo>
                  <a:lnTo>
                    <a:pt x="121665" y="423544"/>
                  </a:lnTo>
                  <a:lnTo>
                    <a:pt x="121665" y="421258"/>
                  </a:lnTo>
                  <a:lnTo>
                    <a:pt x="121665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7" y="71373"/>
                  </a:lnTo>
                  <a:lnTo>
                    <a:pt x="7365" y="69976"/>
                  </a:lnTo>
                  <a:lnTo>
                    <a:pt x="5842" y="68706"/>
                  </a:lnTo>
                  <a:lnTo>
                    <a:pt x="4571" y="66674"/>
                  </a:lnTo>
                  <a:lnTo>
                    <a:pt x="3429" y="63880"/>
                  </a:lnTo>
                  <a:lnTo>
                    <a:pt x="2286" y="61086"/>
                  </a:lnTo>
                  <a:lnTo>
                    <a:pt x="1396" y="57403"/>
                  </a:lnTo>
                  <a:lnTo>
                    <a:pt x="888" y="52831"/>
                  </a:lnTo>
                  <a:lnTo>
                    <a:pt x="381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381" y="23748"/>
                  </a:lnTo>
                  <a:lnTo>
                    <a:pt x="888" y="19176"/>
                  </a:lnTo>
                  <a:lnTo>
                    <a:pt x="1396" y="14477"/>
                  </a:lnTo>
                  <a:lnTo>
                    <a:pt x="2286" y="10667"/>
                  </a:lnTo>
                  <a:lnTo>
                    <a:pt x="3429" y="7873"/>
                  </a:lnTo>
                  <a:lnTo>
                    <a:pt x="4571" y="5079"/>
                  </a:lnTo>
                  <a:lnTo>
                    <a:pt x="5842" y="3047"/>
                  </a:lnTo>
                  <a:lnTo>
                    <a:pt x="7365" y="1904"/>
                  </a:lnTo>
                  <a:lnTo>
                    <a:pt x="9017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00706" y="4075048"/>
              <a:ext cx="107822" cy="99059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595247" y="5025644"/>
            <a:ext cx="2483485" cy="851535"/>
            <a:chOff x="1595247" y="5025644"/>
            <a:chExt cx="2483485" cy="85153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00581" y="5030978"/>
              <a:ext cx="2472309" cy="84061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395220" y="5391150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40004"/>
                  </a:lnTo>
                  <a:lnTo>
                    <a:pt x="674671" y="74525"/>
                  </a:lnTo>
                  <a:lnTo>
                    <a:pt x="661669" y="116459"/>
                  </a:lnTo>
                  <a:lnTo>
                    <a:pt x="655722" y="162339"/>
                  </a:lnTo>
                  <a:lnTo>
                    <a:pt x="655319" y="178053"/>
                  </a:lnTo>
                  <a:lnTo>
                    <a:pt x="655655" y="194596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0" y="267919"/>
                  </a:lnTo>
                  <a:lnTo>
                    <a:pt x="888110" y="91693"/>
                  </a:lnTo>
                  <a:lnTo>
                    <a:pt x="856646" y="56006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41"/>
                  </a:lnTo>
                  <a:lnTo>
                    <a:pt x="24683" y="60319"/>
                  </a:lnTo>
                  <a:lnTo>
                    <a:pt x="8128" y="104521"/>
                  </a:lnTo>
                  <a:lnTo>
                    <a:pt x="519" y="159259"/>
                  </a:lnTo>
                  <a:lnTo>
                    <a:pt x="0" y="179831"/>
                  </a:lnTo>
                  <a:lnTo>
                    <a:pt x="424" y="199074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3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7" y="181609"/>
                  </a:lnTo>
                  <a:lnTo>
                    <a:pt x="260455" y="162369"/>
                  </a:lnTo>
                  <a:lnTo>
                    <a:pt x="254507" y="109219"/>
                  </a:lnTo>
                  <a:lnTo>
                    <a:pt x="240327" y="64553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698494" y="5373370"/>
              <a:ext cx="234442" cy="14579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00581" y="50309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38" y="241681"/>
                  </a:moveTo>
                  <a:lnTo>
                    <a:pt x="2283555" y="246618"/>
                  </a:lnTo>
                  <a:lnTo>
                    <a:pt x="2335657" y="261366"/>
                  </a:lnTo>
                  <a:lnTo>
                    <a:pt x="2378805" y="284797"/>
                  </a:lnTo>
                  <a:lnTo>
                    <a:pt x="2413381" y="315849"/>
                  </a:lnTo>
                  <a:lnTo>
                    <a:pt x="2439670" y="353869"/>
                  </a:lnTo>
                  <a:lnTo>
                    <a:pt x="2457958" y="398272"/>
                  </a:lnTo>
                  <a:lnTo>
                    <a:pt x="2468705" y="447992"/>
                  </a:lnTo>
                  <a:lnTo>
                    <a:pt x="2472309" y="501904"/>
                  </a:lnTo>
                  <a:lnTo>
                    <a:pt x="2472309" y="525653"/>
                  </a:lnTo>
                  <a:lnTo>
                    <a:pt x="2460117" y="566178"/>
                  </a:lnTo>
                  <a:lnTo>
                    <a:pt x="2426461" y="579272"/>
                  </a:lnTo>
                  <a:lnTo>
                    <a:pt x="2103247" y="579272"/>
                  </a:lnTo>
                  <a:lnTo>
                    <a:pt x="2103747" y="595845"/>
                  </a:lnTo>
                  <a:lnTo>
                    <a:pt x="2111247" y="640880"/>
                  </a:lnTo>
                  <a:lnTo>
                    <a:pt x="2128660" y="677723"/>
                  </a:lnTo>
                  <a:lnTo>
                    <a:pt x="2156983" y="704957"/>
                  </a:lnTo>
                  <a:lnTo>
                    <a:pt x="2196615" y="721811"/>
                  </a:lnTo>
                  <a:lnTo>
                    <a:pt x="2248408" y="727506"/>
                  </a:lnTo>
                  <a:lnTo>
                    <a:pt x="2267507" y="727152"/>
                  </a:lnTo>
                  <a:lnTo>
                    <a:pt x="2317496" y="721842"/>
                  </a:lnTo>
                  <a:lnTo>
                    <a:pt x="2357679" y="712693"/>
                  </a:lnTo>
                  <a:lnTo>
                    <a:pt x="2397400" y="699751"/>
                  </a:lnTo>
                  <a:lnTo>
                    <a:pt x="2414523" y="693077"/>
                  </a:lnTo>
                  <a:lnTo>
                    <a:pt x="2422271" y="691184"/>
                  </a:lnTo>
                  <a:lnTo>
                    <a:pt x="2428240" y="691184"/>
                  </a:lnTo>
                  <a:lnTo>
                    <a:pt x="2431796" y="691184"/>
                  </a:lnTo>
                  <a:lnTo>
                    <a:pt x="2434844" y="691883"/>
                  </a:lnTo>
                  <a:lnTo>
                    <a:pt x="2437130" y="693267"/>
                  </a:lnTo>
                  <a:lnTo>
                    <a:pt x="2439543" y="694664"/>
                  </a:lnTo>
                  <a:lnTo>
                    <a:pt x="2441574" y="697141"/>
                  </a:lnTo>
                  <a:lnTo>
                    <a:pt x="2443098" y="700709"/>
                  </a:lnTo>
                  <a:lnTo>
                    <a:pt x="2444749" y="704291"/>
                  </a:lnTo>
                  <a:lnTo>
                    <a:pt x="2445766" y="709345"/>
                  </a:lnTo>
                  <a:lnTo>
                    <a:pt x="2446401" y="715899"/>
                  </a:lnTo>
                  <a:lnTo>
                    <a:pt x="2447035" y="722439"/>
                  </a:lnTo>
                  <a:lnTo>
                    <a:pt x="2447290" y="730681"/>
                  </a:lnTo>
                  <a:lnTo>
                    <a:pt x="2447290" y="740600"/>
                  </a:lnTo>
                  <a:lnTo>
                    <a:pt x="2447290" y="749338"/>
                  </a:lnTo>
                  <a:lnTo>
                    <a:pt x="2447163" y="756767"/>
                  </a:lnTo>
                  <a:lnTo>
                    <a:pt x="2446655" y="762927"/>
                  </a:lnTo>
                  <a:lnTo>
                    <a:pt x="2446273" y="769073"/>
                  </a:lnTo>
                  <a:lnTo>
                    <a:pt x="2445766" y="774331"/>
                  </a:lnTo>
                  <a:lnTo>
                    <a:pt x="2444877" y="778700"/>
                  </a:lnTo>
                  <a:lnTo>
                    <a:pt x="2444115" y="783069"/>
                  </a:lnTo>
                  <a:lnTo>
                    <a:pt x="2442972" y="786739"/>
                  </a:lnTo>
                  <a:lnTo>
                    <a:pt x="2441321" y="789711"/>
                  </a:lnTo>
                  <a:lnTo>
                    <a:pt x="2439797" y="792695"/>
                  </a:lnTo>
                  <a:lnTo>
                    <a:pt x="2437638" y="795566"/>
                  </a:lnTo>
                  <a:lnTo>
                    <a:pt x="2435097" y="798347"/>
                  </a:lnTo>
                  <a:lnTo>
                    <a:pt x="2432558" y="801128"/>
                  </a:lnTo>
                  <a:lnTo>
                    <a:pt x="2425446" y="804900"/>
                  </a:lnTo>
                  <a:lnTo>
                    <a:pt x="2382708" y="820207"/>
                  </a:lnTo>
                  <a:lnTo>
                    <a:pt x="2341181" y="830045"/>
                  </a:lnTo>
                  <a:lnTo>
                    <a:pt x="2291058" y="837768"/>
                  </a:lnTo>
                  <a:lnTo>
                    <a:pt x="2234819" y="840613"/>
                  </a:lnTo>
                  <a:lnTo>
                    <a:pt x="2200481" y="839496"/>
                  </a:lnTo>
                  <a:lnTo>
                    <a:pt x="2138378" y="830567"/>
                  </a:lnTo>
                  <a:lnTo>
                    <a:pt x="2085113" y="812669"/>
                  </a:lnTo>
                  <a:lnTo>
                    <a:pt x="2040639" y="785580"/>
                  </a:lnTo>
                  <a:lnTo>
                    <a:pt x="2004948" y="749233"/>
                  </a:lnTo>
                  <a:lnTo>
                    <a:pt x="1978279" y="703393"/>
                  </a:lnTo>
                  <a:lnTo>
                    <a:pt x="1960705" y="648026"/>
                  </a:lnTo>
                  <a:lnTo>
                    <a:pt x="1951942" y="583137"/>
                  </a:lnTo>
                  <a:lnTo>
                    <a:pt x="1950846" y="547116"/>
                  </a:lnTo>
                  <a:lnTo>
                    <a:pt x="1951991" y="512564"/>
                  </a:lnTo>
                  <a:lnTo>
                    <a:pt x="1961187" y="448746"/>
                  </a:lnTo>
                  <a:lnTo>
                    <a:pt x="1979547" y="392094"/>
                  </a:lnTo>
                  <a:lnTo>
                    <a:pt x="2006355" y="343846"/>
                  </a:lnTo>
                  <a:lnTo>
                    <a:pt x="2041354" y="304335"/>
                  </a:lnTo>
                  <a:lnTo>
                    <a:pt x="2084113" y="274133"/>
                  </a:lnTo>
                  <a:lnTo>
                    <a:pt x="2134262" y="253414"/>
                  </a:lnTo>
                  <a:lnTo>
                    <a:pt x="2190944" y="242988"/>
                  </a:lnTo>
                  <a:lnTo>
                    <a:pt x="2221738" y="241681"/>
                  </a:lnTo>
                  <a:close/>
                </a:path>
                <a:path w="2472690" h="840739">
                  <a:moveTo>
                    <a:pt x="931671" y="241681"/>
                  </a:moveTo>
                  <a:lnTo>
                    <a:pt x="998346" y="246538"/>
                  </a:lnTo>
                  <a:lnTo>
                    <a:pt x="1055496" y="261112"/>
                  </a:lnTo>
                  <a:lnTo>
                    <a:pt x="1103328" y="284972"/>
                  </a:lnTo>
                  <a:lnTo>
                    <a:pt x="1142111" y="317881"/>
                  </a:lnTo>
                  <a:lnTo>
                    <a:pt x="1171892" y="359711"/>
                  </a:lnTo>
                  <a:lnTo>
                    <a:pt x="1192911" y="410210"/>
                  </a:lnTo>
                  <a:lnTo>
                    <a:pt x="1205483" y="468963"/>
                  </a:lnTo>
                  <a:lnTo>
                    <a:pt x="1209675" y="535813"/>
                  </a:lnTo>
                  <a:lnTo>
                    <a:pt x="1208555" y="569005"/>
                  </a:lnTo>
                  <a:lnTo>
                    <a:pt x="1199602" y="630917"/>
                  </a:lnTo>
                  <a:lnTo>
                    <a:pt x="1181669" y="686653"/>
                  </a:lnTo>
                  <a:lnTo>
                    <a:pt x="1154566" y="734874"/>
                  </a:lnTo>
                  <a:lnTo>
                    <a:pt x="1118274" y="775167"/>
                  </a:lnTo>
                  <a:lnTo>
                    <a:pt x="1072745" y="806420"/>
                  </a:lnTo>
                  <a:lnTo>
                    <a:pt x="1017976" y="828225"/>
                  </a:lnTo>
                  <a:lnTo>
                    <a:pt x="953968" y="839236"/>
                  </a:lnTo>
                  <a:lnTo>
                    <a:pt x="918463" y="840613"/>
                  </a:lnTo>
                  <a:lnTo>
                    <a:pt x="884249" y="839384"/>
                  </a:lnTo>
                  <a:lnTo>
                    <a:pt x="822630" y="829559"/>
                  </a:lnTo>
                  <a:lnTo>
                    <a:pt x="770199" y="810029"/>
                  </a:lnTo>
                  <a:lnTo>
                    <a:pt x="726765" y="781454"/>
                  </a:lnTo>
                  <a:lnTo>
                    <a:pt x="692211" y="743984"/>
                  </a:lnTo>
                  <a:lnTo>
                    <a:pt x="666632" y="697854"/>
                  </a:lnTo>
                  <a:lnTo>
                    <a:pt x="649890" y="643196"/>
                  </a:lnTo>
                  <a:lnTo>
                    <a:pt x="641508" y="580664"/>
                  </a:lnTo>
                  <a:lnTo>
                    <a:pt x="640461" y="546481"/>
                  </a:lnTo>
                  <a:lnTo>
                    <a:pt x="641602" y="513288"/>
                  </a:lnTo>
                  <a:lnTo>
                    <a:pt x="650694" y="451236"/>
                  </a:lnTo>
                  <a:lnTo>
                    <a:pt x="668885" y="395303"/>
                  </a:lnTo>
                  <a:lnTo>
                    <a:pt x="696126" y="347106"/>
                  </a:lnTo>
                  <a:lnTo>
                    <a:pt x="732418" y="307034"/>
                  </a:lnTo>
                  <a:lnTo>
                    <a:pt x="777809" y="275895"/>
                  </a:lnTo>
                  <a:lnTo>
                    <a:pt x="832320" y="254111"/>
                  </a:lnTo>
                  <a:lnTo>
                    <a:pt x="896189" y="243062"/>
                  </a:lnTo>
                  <a:lnTo>
                    <a:pt x="931671" y="241681"/>
                  </a:lnTo>
                  <a:close/>
                </a:path>
                <a:path w="2472690" h="840739">
                  <a:moveTo>
                    <a:pt x="357250" y="44069"/>
                  </a:moveTo>
                  <a:lnTo>
                    <a:pt x="404078" y="47069"/>
                  </a:lnTo>
                  <a:lnTo>
                    <a:pt x="447754" y="55578"/>
                  </a:lnTo>
                  <a:lnTo>
                    <a:pt x="486554" y="67901"/>
                  </a:lnTo>
                  <a:lnTo>
                    <a:pt x="529091" y="88866"/>
                  </a:lnTo>
                  <a:lnTo>
                    <a:pt x="559054" y="116078"/>
                  </a:lnTo>
                  <a:lnTo>
                    <a:pt x="563752" y="129794"/>
                  </a:lnTo>
                  <a:lnTo>
                    <a:pt x="565023" y="135382"/>
                  </a:lnTo>
                  <a:lnTo>
                    <a:pt x="565912" y="141859"/>
                  </a:lnTo>
                  <a:lnTo>
                    <a:pt x="566419" y="149479"/>
                  </a:lnTo>
                  <a:lnTo>
                    <a:pt x="566826" y="155451"/>
                  </a:lnTo>
                  <a:lnTo>
                    <a:pt x="567102" y="162115"/>
                  </a:lnTo>
                  <a:lnTo>
                    <a:pt x="567259" y="169445"/>
                  </a:lnTo>
                  <a:lnTo>
                    <a:pt x="567308" y="177419"/>
                  </a:lnTo>
                  <a:lnTo>
                    <a:pt x="567237" y="186037"/>
                  </a:lnTo>
                  <a:lnTo>
                    <a:pt x="561975" y="228092"/>
                  </a:lnTo>
                  <a:lnTo>
                    <a:pt x="560069" y="233172"/>
                  </a:lnTo>
                  <a:lnTo>
                    <a:pt x="557657" y="236982"/>
                  </a:lnTo>
                  <a:lnTo>
                    <a:pt x="554863" y="239395"/>
                  </a:lnTo>
                  <a:lnTo>
                    <a:pt x="552069" y="241681"/>
                  </a:lnTo>
                  <a:lnTo>
                    <a:pt x="548894" y="242951"/>
                  </a:lnTo>
                  <a:lnTo>
                    <a:pt x="545338" y="242951"/>
                  </a:lnTo>
                  <a:lnTo>
                    <a:pt x="539369" y="242951"/>
                  </a:lnTo>
                  <a:lnTo>
                    <a:pt x="531876" y="239395"/>
                  </a:lnTo>
                  <a:lnTo>
                    <a:pt x="522731" y="232537"/>
                  </a:lnTo>
                  <a:lnTo>
                    <a:pt x="515373" y="227155"/>
                  </a:lnTo>
                  <a:lnTo>
                    <a:pt x="475916" y="203057"/>
                  </a:lnTo>
                  <a:lnTo>
                    <a:pt x="435482" y="186055"/>
                  </a:lnTo>
                  <a:lnTo>
                    <a:pt x="383851" y="176285"/>
                  </a:lnTo>
                  <a:lnTo>
                    <a:pt x="363727" y="175641"/>
                  </a:lnTo>
                  <a:lnTo>
                    <a:pt x="341465" y="176809"/>
                  </a:lnTo>
                  <a:lnTo>
                    <a:pt x="300559" y="186195"/>
                  </a:lnTo>
                  <a:lnTo>
                    <a:pt x="264604" y="204793"/>
                  </a:lnTo>
                  <a:lnTo>
                    <a:pt x="233934" y="231602"/>
                  </a:lnTo>
                  <a:lnTo>
                    <a:pt x="208694" y="266313"/>
                  </a:lnTo>
                  <a:lnTo>
                    <a:pt x="189505" y="308449"/>
                  </a:lnTo>
                  <a:lnTo>
                    <a:pt x="176484" y="357687"/>
                  </a:lnTo>
                  <a:lnTo>
                    <a:pt x="169868" y="413313"/>
                  </a:lnTo>
                  <a:lnTo>
                    <a:pt x="169037" y="443484"/>
                  </a:lnTo>
                  <a:lnTo>
                    <a:pt x="169918" y="476325"/>
                  </a:lnTo>
                  <a:lnTo>
                    <a:pt x="176966" y="535113"/>
                  </a:lnTo>
                  <a:lnTo>
                    <a:pt x="190847" y="584871"/>
                  </a:lnTo>
                  <a:lnTo>
                    <a:pt x="210798" y="625801"/>
                  </a:lnTo>
                  <a:lnTo>
                    <a:pt x="236632" y="658022"/>
                  </a:lnTo>
                  <a:lnTo>
                    <a:pt x="267874" y="681982"/>
                  </a:lnTo>
                  <a:lnTo>
                    <a:pt x="304357" y="697793"/>
                  </a:lnTo>
                  <a:lnTo>
                    <a:pt x="345557" y="705680"/>
                  </a:lnTo>
                  <a:lnTo>
                    <a:pt x="367919" y="706666"/>
                  </a:lnTo>
                  <a:lnTo>
                    <a:pt x="388064" y="706051"/>
                  </a:lnTo>
                  <a:lnTo>
                    <a:pt x="439927" y="696849"/>
                  </a:lnTo>
                  <a:lnTo>
                    <a:pt x="480611" y="680941"/>
                  </a:lnTo>
                  <a:lnTo>
                    <a:pt x="520287" y="658594"/>
                  </a:lnTo>
                  <a:lnTo>
                    <a:pt x="537082" y="647331"/>
                  </a:lnTo>
                  <a:lnTo>
                    <a:pt x="544321" y="644156"/>
                  </a:lnTo>
                  <a:lnTo>
                    <a:pt x="549529" y="644156"/>
                  </a:lnTo>
                  <a:lnTo>
                    <a:pt x="553466" y="644156"/>
                  </a:lnTo>
                  <a:lnTo>
                    <a:pt x="556641" y="644956"/>
                  </a:lnTo>
                  <a:lnTo>
                    <a:pt x="569079" y="682947"/>
                  </a:lnTo>
                  <a:lnTo>
                    <a:pt x="569721" y="710234"/>
                  </a:lnTo>
                  <a:lnTo>
                    <a:pt x="569721" y="720166"/>
                  </a:lnTo>
                  <a:lnTo>
                    <a:pt x="565023" y="758355"/>
                  </a:lnTo>
                  <a:lnTo>
                    <a:pt x="561339" y="766203"/>
                  </a:lnTo>
                  <a:lnTo>
                    <a:pt x="559435" y="769772"/>
                  </a:lnTo>
                  <a:lnTo>
                    <a:pt x="526542" y="795959"/>
                  </a:lnTo>
                  <a:lnTo>
                    <a:pt x="480694" y="816508"/>
                  </a:lnTo>
                  <a:lnTo>
                    <a:pt x="435778" y="829397"/>
                  </a:lnTo>
                  <a:lnTo>
                    <a:pt x="382571" y="837782"/>
                  </a:lnTo>
                  <a:lnTo>
                    <a:pt x="343535" y="839419"/>
                  </a:lnTo>
                  <a:lnTo>
                    <a:pt x="304887" y="837894"/>
                  </a:lnTo>
                  <a:lnTo>
                    <a:pt x="233449" y="825692"/>
                  </a:lnTo>
                  <a:lnTo>
                    <a:pt x="169963" y="801300"/>
                  </a:lnTo>
                  <a:lnTo>
                    <a:pt x="115810" y="764839"/>
                  </a:lnTo>
                  <a:lnTo>
                    <a:pt x="71274" y="716320"/>
                  </a:lnTo>
                  <a:lnTo>
                    <a:pt x="37072" y="655750"/>
                  </a:lnTo>
                  <a:lnTo>
                    <a:pt x="13448" y="583135"/>
                  </a:lnTo>
                  <a:lnTo>
                    <a:pt x="5984" y="542347"/>
                  </a:lnTo>
                  <a:lnTo>
                    <a:pt x="1498" y="498586"/>
                  </a:lnTo>
                  <a:lnTo>
                    <a:pt x="0" y="451866"/>
                  </a:lnTo>
                  <a:lnTo>
                    <a:pt x="1641" y="404117"/>
                  </a:lnTo>
                  <a:lnTo>
                    <a:pt x="6556" y="359156"/>
                  </a:lnTo>
                  <a:lnTo>
                    <a:pt x="14733" y="316956"/>
                  </a:lnTo>
                  <a:lnTo>
                    <a:pt x="26162" y="277495"/>
                  </a:lnTo>
                  <a:lnTo>
                    <a:pt x="40594" y="240919"/>
                  </a:lnTo>
                  <a:lnTo>
                    <a:pt x="77221" y="176910"/>
                  </a:lnTo>
                  <a:lnTo>
                    <a:pt x="124134" y="125140"/>
                  </a:lnTo>
                  <a:lnTo>
                    <a:pt x="180522" y="85846"/>
                  </a:lnTo>
                  <a:lnTo>
                    <a:pt x="245987" y="59124"/>
                  </a:lnTo>
                  <a:lnTo>
                    <a:pt x="318480" y="45737"/>
                  </a:lnTo>
                  <a:lnTo>
                    <a:pt x="357250" y="44069"/>
                  </a:lnTo>
                  <a:close/>
                </a:path>
                <a:path w="2472690" h="840739">
                  <a:moveTo>
                    <a:pt x="1757171" y="0"/>
                  </a:moveTo>
                  <a:lnTo>
                    <a:pt x="1803019" y="3048"/>
                  </a:lnTo>
                  <a:lnTo>
                    <a:pt x="1816099" y="6858"/>
                  </a:lnTo>
                  <a:lnTo>
                    <a:pt x="1821688" y="9017"/>
                  </a:lnTo>
                  <a:lnTo>
                    <a:pt x="1825624" y="11684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717"/>
                  </a:lnTo>
                  <a:lnTo>
                    <a:pt x="1831594" y="25654"/>
                  </a:lnTo>
                  <a:lnTo>
                    <a:pt x="1831594" y="806678"/>
                  </a:lnTo>
                  <a:lnTo>
                    <a:pt x="1831594" y="811047"/>
                  </a:lnTo>
                  <a:lnTo>
                    <a:pt x="1830578" y="814717"/>
                  </a:lnTo>
                  <a:lnTo>
                    <a:pt x="1792755" y="829821"/>
                  </a:lnTo>
                  <a:lnTo>
                    <a:pt x="1769109" y="830491"/>
                  </a:lnTo>
                  <a:lnTo>
                    <a:pt x="1760035" y="830417"/>
                  </a:lnTo>
                  <a:lnTo>
                    <a:pt x="1718818" y="825131"/>
                  </a:lnTo>
                  <a:lnTo>
                    <a:pt x="1713865" y="823150"/>
                  </a:lnTo>
                  <a:lnTo>
                    <a:pt x="1710308" y="820674"/>
                  </a:lnTo>
                  <a:lnTo>
                    <a:pt x="1708022" y="817689"/>
                  </a:lnTo>
                  <a:lnTo>
                    <a:pt x="1705864" y="814717"/>
                  </a:lnTo>
                  <a:lnTo>
                    <a:pt x="1704847" y="811047"/>
                  </a:lnTo>
                  <a:lnTo>
                    <a:pt x="1704847" y="806678"/>
                  </a:lnTo>
                  <a:lnTo>
                    <a:pt x="1704847" y="747750"/>
                  </a:lnTo>
                  <a:lnTo>
                    <a:pt x="1662747" y="786887"/>
                  </a:lnTo>
                  <a:lnTo>
                    <a:pt x="1618742" y="816203"/>
                  </a:lnTo>
                  <a:lnTo>
                    <a:pt x="1571370" y="834509"/>
                  </a:lnTo>
                  <a:lnTo>
                    <a:pt x="1519046" y="840613"/>
                  </a:lnTo>
                  <a:lnTo>
                    <a:pt x="1489850" y="839143"/>
                  </a:lnTo>
                  <a:lnTo>
                    <a:pt x="1438554" y="827384"/>
                  </a:lnTo>
                  <a:lnTo>
                    <a:pt x="1396376" y="804314"/>
                  </a:lnTo>
                  <a:lnTo>
                    <a:pt x="1362174" y="772615"/>
                  </a:lnTo>
                  <a:lnTo>
                    <a:pt x="1335589" y="732918"/>
                  </a:lnTo>
                  <a:lnTo>
                    <a:pt x="1316384" y="686332"/>
                  </a:lnTo>
                  <a:lnTo>
                    <a:pt x="1304309" y="633532"/>
                  </a:lnTo>
                  <a:lnTo>
                    <a:pt x="1298317" y="577404"/>
                  </a:lnTo>
                  <a:lnTo>
                    <a:pt x="1297558" y="548259"/>
                  </a:lnTo>
                  <a:lnTo>
                    <a:pt x="1298511" y="513782"/>
                  </a:lnTo>
                  <a:lnTo>
                    <a:pt x="1306131" y="450068"/>
                  </a:lnTo>
                  <a:lnTo>
                    <a:pt x="1321278" y="393636"/>
                  </a:lnTo>
                  <a:lnTo>
                    <a:pt x="1343427" y="345440"/>
                  </a:lnTo>
                  <a:lnTo>
                    <a:pt x="1372598" y="305720"/>
                  </a:lnTo>
                  <a:lnTo>
                    <a:pt x="1408932" y="275050"/>
                  </a:lnTo>
                  <a:lnTo>
                    <a:pt x="1452314" y="253789"/>
                  </a:lnTo>
                  <a:lnTo>
                    <a:pt x="1502364" y="243034"/>
                  </a:lnTo>
                  <a:lnTo>
                    <a:pt x="1529842" y="241681"/>
                  </a:lnTo>
                  <a:lnTo>
                    <a:pt x="1551608" y="242822"/>
                  </a:lnTo>
                  <a:lnTo>
                    <a:pt x="1592046" y="251914"/>
                  </a:lnTo>
                  <a:lnTo>
                    <a:pt x="1628886" y="270033"/>
                  </a:lnTo>
                  <a:lnTo>
                    <a:pt x="1664890" y="296703"/>
                  </a:lnTo>
                  <a:lnTo>
                    <a:pt x="1682749" y="313182"/>
                  </a:lnTo>
                  <a:lnTo>
                    <a:pt x="1682749" y="25654"/>
                  </a:lnTo>
                  <a:lnTo>
                    <a:pt x="1682749" y="21717"/>
                  </a:lnTo>
                  <a:lnTo>
                    <a:pt x="1683893" y="18034"/>
                  </a:lnTo>
                  <a:lnTo>
                    <a:pt x="1686052" y="14859"/>
                  </a:lnTo>
                  <a:lnTo>
                    <a:pt x="1688210" y="11684"/>
                  </a:lnTo>
                  <a:lnTo>
                    <a:pt x="1692147" y="9017"/>
                  </a:lnTo>
                  <a:lnTo>
                    <a:pt x="1697990" y="6858"/>
                  </a:lnTo>
                  <a:lnTo>
                    <a:pt x="1703705" y="4699"/>
                  </a:lnTo>
                  <a:lnTo>
                    <a:pt x="1746674" y="117"/>
                  </a:lnTo>
                  <a:lnTo>
                    <a:pt x="17571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7340" y="1130554"/>
            <a:ext cx="6241415" cy="78740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4661535">
              <a:lnSpc>
                <a:spcPct val="100000"/>
              </a:lnSpc>
              <a:spcBef>
                <a:spcPts val="940"/>
              </a:spcBef>
            </a:pP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Expected</a:t>
            </a:r>
            <a:r>
              <a:rPr sz="1800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first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natural numbers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953000" y="1752600"/>
            <a:ext cx="3735451" cy="5238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6234" y="522477"/>
            <a:ext cx="583946" cy="19646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23586" y="553847"/>
            <a:ext cx="168275" cy="154305"/>
            <a:chOff x="4823586" y="553847"/>
            <a:chExt cx="168275" cy="15430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8920" y="559308"/>
              <a:ext cx="157099" cy="14351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828920" y="559181"/>
              <a:ext cx="157480" cy="144145"/>
            </a:xfrm>
            <a:custGeom>
              <a:avLst/>
              <a:gdLst/>
              <a:ahLst/>
              <a:cxnLst/>
              <a:rect l="l" t="t" r="r" b="b"/>
              <a:pathLst>
                <a:path w="157479" h="144145">
                  <a:moveTo>
                    <a:pt x="75691" y="67818"/>
                  </a:moveTo>
                  <a:lnTo>
                    <a:pt x="75945" y="67818"/>
                  </a:lnTo>
                  <a:lnTo>
                    <a:pt x="76200" y="67945"/>
                  </a:lnTo>
                  <a:lnTo>
                    <a:pt x="76200" y="68199"/>
                  </a:lnTo>
                  <a:lnTo>
                    <a:pt x="75691" y="67818"/>
                  </a:lnTo>
                  <a:close/>
                </a:path>
                <a:path w="157479" h="144145">
                  <a:moveTo>
                    <a:pt x="87375" y="0"/>
                  </a:moveTo>
                  <a:lnTo>
                    <a:pt x="90042" y="0"/>
                  </a:lnTo>
                  <a:lnTo>
                    <a:pt x="91693" y="762"/>
                  </a:lnTo>
                  <a:lnTo>
                    <a:pt x="92455" y="1143"/>
                  </a:lnTo>
                  <a:lnTo>
                    <a:pt x="93090" y="889"/>
                  </a:lnTo>
                  <a:lnTo>
                    <a:pt x="94233" y="889"/>
                  </a:lnTo>
                  <a:lnTo>
                    <a:pt x="96012" y="889"/>
                  </a:lnTo>
                  <a:lnTo>
                    <a:pt x="97408" y="1651"/>
                  </a:lnTo>
                  <a:lnTo>
                    <a:pt x="98298" y="3048"/>
                  </a:lnTo>
                  <a:lnTo>
                    <a:pt x="102488" y="1143"/>
                  </a:lnTo>
                  <a:lnTo>
                    <a:pt x="108712" y="1651"/>
                  </a:lnTo>
                  <a:lnTo>
                    <a:pt x="116458" y="1143"/>
                  </a:lnTo>
                  <a:lnTo>
                    <a:pt x="116458" y="3175"/>
                  </a:lnTo>
                  <a:lnTo>
                    <a:pt x="121030" y="4953"/>
                  </a:lnTo>
                  <a:lnTo>
                    <a:pt x="121157" y="5334"/>
                  </a:lnTo>
                  <a:lnTo>
                    <a:pt x="125094" y="6350"/>
                  </a:lnTo>
                  <a:lnTo>
                    <a:pt x="132587" y="8001"/>
                  </a:lnTo>
                  <a:lnTo>
                    <a:pt x="136016" y="13335"/>
                  </a:lnTo>
                  <a:lnTo>
                    <a:pt x="138556" y="15367"/>
                  </a:lnTo>
                  <a:lnTo>
                    <a:pt x="140334" y="17018"/>
                  </a:lnTo>
                  <a:lnTo>
                    <a:pt x="141604" y="18415"/>
                  </a:lnTo>
                  <a:lnTo>
                    <a:pt x="141986" y="19558"/>
                  </a:lnTo>
                  <a:lnTo>
                    <a:pt x="144271" y="26289"/>
                  </a:lnTo>
                  <a:lnTo>
                    <a:pt x="143382" y="27178"/>
                  </a:lnTo>
                  <a:lnTo>
                    <a:pt x="142748" y="28321"/>
                  </a:lnTo>
                  <a:lnTo>
                    <a:pt x="142112" y="29718"/>
                  </a:lnTo>
                  <a:lnTo>
                    <a:pt x="138683" y="38989"/>
                  </a:lnTo>
                  <a:lnTo>
                    <a:pt x="133984" y="44323"/>
                  </a:lnTo>
                  <a:lnTo>
                    <a:pt x="128015" y="45720"/>
                  </a:lnTo>
                  <a:lnTo>
                    <a:pt x="126873" y="47498"/>
                  </a:lnTo>
                  <a:lnTo>
                    <a:pt x="126237" y="48260"/>
                  </a:lnTo>
                  <a:lnTo>
                    <a:pt x="123698" y="49784"/>
                  </a:lnTo>
                  <a:lnTo>
                    <a:pt x="119252" y="51943"/>
                  </a:lnTo>
                  <a:lnTo>
                    <a:pt x="112267" y="53340"/>
                  </a:lnTo>
                  <a:lnTo>
                    <a:pt x="108076" y="56515"/>
                  </a:lnTo>
                  <a:lnTo>
                    <a:pt x="103250" y="58039"/>
                  </a:lnTo>
                  <a:lnTo>
                    <a:pt x="98551" y="59690"/>
                  </a:lnTo>
                  <a:lnTo>
                    <a:pt x="93979" y="61595"/>
                  </a:lnTo>
                  <a:lnTo>
                    <a:pt x="93979" y="61849"/>
                  </a:lnTo>
                  <a:lnTo>
                    <a:pt x="93852" y="62103"/>
                  </a:lnTo>
                  <a:lnTo>
                    <a:pt x="90169" y="62103"/>
                  </a:lnTo>
                  <a:lnTo>
                    <a:pt x="88645" y="64262"/>
                  </a:lnTo>
                  <a:lnTo>
                    <a:pt x="84708" y="65151"/>
                  </a:lnTo>
                  <a:lnTo>
                    <a:pt x="81406" y="66167"/>
                  </a:lnTo>
                  <a:lnTo>
                    <a:pt x="78486" y="67691"/>
                  </a:lnTo>
                  <a:lnTo>
                    <a:pt x="80390" y="68326"/>
                  </a:lnTo>
                  <a:lnTo>
                    <a:pt x="81406" y="68707"/>
                  </a:lnTo>
                  <a:lnTo>
                    <a:pt x="81533" y="68961"/>
                  </a:lnTo>
                  <a:lnTo>
                    <a:pt x="85089" y="67818"/>
                  </a:lnTo>
                  <a:lnTo>
                    <a:pt x="87502" y="68961"/>
                  </a:lnTo>
                  <a:lnTo>
                    <a:pt x="92709" y="68707"/>
                  </a:lnTo>
                  <a:lnTo>
                    <a:pt x="93217" y="69596"/>
                  </a:lnTo>
                  <a:lnTo>
                    <a:pt x="93599" y="69977"/>
                  </a:lnTo>
                  <a:lnTo>
                    <a:pt x="94741" y="69977"/>
                  </a:lnTo>
                  <a:lnTo>
                    <a:pt x="100329" y="68707"/>
                  </a:lnTo>
                  <a:lnTo>
                    <a:pt x="104393" y="71501"/>
                  </a:lnTo>
                  <a:lnTo>
                    <a:pt x="107061" y="69596"/>
                  </a:lnTo>
                  <a:lnTo>
                    <a:pt x="110489" y="70231"/>
                  </a:lnTo>
                  <a:lnTo>
                    <a:pt x="112267" y="71120"/>
                  </a:lnTo>
                  <a:lnTo>
                    <a:pt x="112649" y="72390"/>
                  </a:lnTo>
                  <a:lnTo>
                    <a:pt x="115950" y="73787"/>
                  </a:lnTo>
                  <a:lnTo>
                    <a:pt x="120395" y="74422"/>
                  </a:lnTo>
                  <a:lnTo>
                    <a:pt x="126237" y="74422"/>
                  </a:lnTo>
                  <a:lnTo>
                    <a:pt x="127507" y="76073"/>
                  </a:lnTo>
                  <a:lnTo>
                    <a:pt x="129031" y="76835"/>
                  </a:lnTo>
                  <a:lnTo>
                    <a:pt x="130937" y="76835"/>
                  </a:lnTo>
                  <a:lnTo>
                    <a:pt x="131444" y="76835"/>
                  </a:lnTo>
                  <a:lnTo>
                    <a:pt x="138556" y="77343"/>
                  </a:lnTo>
                  <a:lnTo>
                    <a:pt x="142875" y="81026"/>
                  </a:lnTo>
                  <a:lnTo>
                    <a:pt x="146430" y="81026"/>
                  </a:lnTo>
                  <a:lnTo>
                    <a:pt x="152018" y="87376"/>
                  </a:lnTo>
                  <a:lnTo>
                    <a:pt x="153669" y="94742"/>
                  </a:lnTo>
                  <a:lnTo>
                    <a:pt x="153796" y="94996"/>
                  </a:lnTo>
                  <a:lnTo>
                    <a:pt x="154939" y="96393"/>
                  </a:lnTo>
                  <a:lnTo>
                    <a:pt x="157099" y="99060"/>
                  </a:lnTo>
                  <a:lnTo>
                    <a:pt x="156590" y="102362"/>
                  </a:lnTo>
                  <a:lnTo>
                    <a:pt x="157099" y="106299"/>
                  </a:lnTo>
                  <a:lnTo>
                    <a:pt x="153034" y="110744"/>
                  </a:lnTo>
                  <a:lnTo>
                    <a:pt x="152780" y="111252"/>
                  </a:lnTo>
                  <a:lnTo>
                    <a:pt x="152653" y="112141"/>
                  </a:lnTo>
                  <a:lnTo>
                    <a:pt x="151637" y="116078"/>
                  </a:lnTo>
                  <a:lnTo>
                    <a:pt x="145287" y="119634"/>
                  </a:lnTo>
                  <a:lnTo>
                    <a:pt x="145161" y="121412"/>
                  </a:lnTo>
                  <a:lnTo>
                    <a:pt x="141096" y="122301"/>
                  </a:lnTo>
                  <a:lnTo>
                    <a:pt x="137667" y="126619"/>
                  </a:lnTo>
                  <a:lnTo>
                    <a:pt x="133857" y="127635"/>
                  </a:lnTo>
                  <a:lnTo>
                    <a:pt x="130809" y="128651"/>
                  </a:lnTo>
                  <a:lnTo>
                    <a:pt x="128650" y="129794"/>
                  </a:lnTo>
                  <a:lnTo>
                    <a:pt x="126491" y="130937"/>
                  </a:lnTo>
                  <a:lnTo>
                    <a:pt x="125094" y="131445"/>
                  </a:lnTo>
                  <a:lnTo>
                    <a:pt x="124713" y="131445"/>
                  </a:lnTo>
                  <a:lnTo>
                    <a:pt x="123443" y="133731"/>
                  </a:lnTo>
                  <a:lnTo>
                    <a:pt x="119887" y="135001"/>
                  </a:lnTo>
                  <a:lnTo>
                    <a:pt x="114300" y="135255"/>
                  </a:lnTo>
                  <a:lnTo>
                    <a:pt x="113537" y="135890"/>
                  </a:lnTo>
                  <a:lnTo>
                    <a:pt x="111125" y="136906"/>
                  </a:lnTo>
                  <a:lnTo>
                    <a:pt x="107061" y="138049"/>
                  </a:lnTo>
                  <a:lnTo>
                    <a:pt x="102996" y="139319"/>
                  </a:lnTo>
                  <a:lnTo>
                    <a:pt x="100456" y="139954"/>
                  </a:lnTo>
                  <a:lnTo>
                    <a:pt x="99694" y="139954"/>
                  </a:lnTo>
                  <a:lnTo>
                    <a:pt x="96774" y="139319"/>
                  </a:lnTo>
                  <a:lnTo>
                    <a:pt x="83819" y="143129"/>
                  </a:lnTo>
                  <a:lnTo>
                    <a:pt x="77977" y="142748"/>
                  </a:lnTo>
                  <a:lnTo>
                    <a:pt x="72389" y="141351"/>
                  </a:lnTo>
                  <a:lnTo>
                    <a:pt x="71754" y="141351"/>
                  </a:lnTo>
                  <a:lnTo>
                    <a:pt x="69976" y="141859"/>
                  </a:lnTo>
                  <a:lnTo>
                    <a:pt x="67055" y="142748"/>
                  </a:lnTo>
                  <a:lnTo>
                    <a:pt x="60451" y="143637"/>
                  </a:lnTo>
                  <a:lnTo>
                    <a:pt x="55879" y="142875"/>
                  </a:lnTo>
                  <a:lnTo>
                    <a:pt x="52196" y="143637"/>
                  </a:lnTo>
                  <a:lnTo>
                    <a:pt x="50418" y="142875"/>
                  </a:lnTo>
                  <a:lnTo>
                    <a:pt x="48894" y="142240"/>
                  </a:lnTo>
                  <a:lnTo>
                    <a:pt x="47751" y="141986"/>
                  </a:lnTo>
                  <a:lnTo>
                    <a:pt x="44450" y="143637"/>
                  </a:lnTo>
                  <a:lnTo>
                    <a:pt x="42417" y="143637"/>
                  </a:lnTo>
                  <a:lnTo>
                    <a:pt x="41020" y="143129"/>
                  </a:lnTo>
                  <a:lnTo>
                    <a:pt x="40386" y="142113"/>
                  </a:lnTo>
                  <a:lnTo>
                    <a:pt x="39624" y="142494"/>
                  </a:lnTo>
                  <a:lnTo>
                    <a:pt x="38734" y="143002"/>
                  </a:lnTo>
                  <a:lnTo>
                    <a:pt x="37591" y="143383"/>
                  </a:lnTo>
                  <a:lnTo>
                    <a:pt x="36449" y="143256"/>
                  </a:lnTo>
                  <a:lnTo>
                    <a:pt x="35940" y="143002"/>
                  </a:lnTo>
                  <a:lnTo>
                    <a:pt x="35940" y="142621"/>
                  </a:lnTo>
                  <a:lnTo>
                    <a:pt x="35305" y="143129"/>
                  </a:lnTo>
                  <a:lnTo>
                    <a:pt x="34162" y="143383"/>
                  </a:lnTo>
                  <a:lnTo>
                    <a:pt x="32638" y="143383"/>
                  </a:lnTo>
                  <a:lnTo>
                    <a:pt x="31876" y="143383"/>
                  </a:lnTo>
                  <a:lnTo>
                    <a:pt x="30861" y="143002"/>
                  </a:lnTo>
                  <a:lnTo>
                    <a:pt x="29337" y="142240"/>
                  </a:lnTo>
                  <a:lnTo>
                    <a:pt x="27812" y="141605"/>
                  </a:lnTo>
                  <a:lnTo>
                    <a:pt x="26796" y="141097"/>
                  </a:lnTo>
                  <a:lnTo>
                    <a:pt x="26288" y="141097"/>
                  </a:lnTo>
                  <a:lnTo>
                    <a:pt x="24764" y="141986"/>
                  </a:lnTo>
                  <a:lnTo>
                    <a:pt x="20319" y="139319"/>
                  </a:lnTo>
                  <a:lnTo>
                    <a:pt x="17652" y="141097"/>
                  </a:lnTo>
                  <a:lnTo>
                    <a:pt x="14096" y="139954"/>
                  </a:lnTo>
                  <a:lnTo>
                    <a:pt x="14224" y="140081"/>
                  </a:lnTo>
                  <a:lnTo>
                    <a:pt x="14096" y="140208"/>
                  </a:lnTo>
                  <a:lnTo>
                    <a:pt x="13842" y="140462"/>
                  </a:lnTo>
                  <a:lnTo>
                    <a:pt x="13207" y="141097"/>
                  </a:lnTo>
                  <a:lnTo>
                    <a:pt x="12064" y="141351"/>
                  </a:lnTo>
                  <a:lnTo>
                    <a:pt x="10413" y="141351"/>
                  </a:lnTo>
                  <a:lnTo>
                    <a:pt x="7619" y="139954"/>
                  </a:lnTo>
                  <a:lnTo>
                    <a:pt x="7619" y="137541"/>
                  </a:lnTo>
                  <a:lnTo>
                    <a:pt x="7619" y="138430"/>
                  </a:lnTo>
                  <a:lnTo>
                    <a:pt x="6603" y="138811"/>
                  </a:lnTo>
                  <a:lnTo>
                    <a:pt x="4699" y="138684"/>
                  </a:lnTo>
                  <a:lnTo>
                    <a:pt x="2793" y="138557"/>
                  </a:lnTo>
                  <a:lnTo>
                    <a:pt x="1524" y="137287"/>
                  </a:lnTo>
                  <a:lnTo>
                    <a:pt x="888" y="135128"/>
                  </a:lnTo>
                  <a:lnTo>
                    <a:pt x="253" y="132969"/>
                  </a:lnTo>
                  <a:lnTo>
                    <a:pt x="0" y="129413"/>
                  </a:lnTo>
                  <a:lnTo>
                    <a:pt x="0" y="124714"/>
                  </a:lnTo>
                  <a:lnTo>
                    <a:pt x="0" y="118872"/>
                  </a:lnTo>
                  <a:lnTo>
                    <a:pt x="2286" y="115951"/>
                  </a:lnTo>
                  <a:lnTo>
                    <a:pt x="6857" y="115951"/>
                  </a:lnTo>
                  <a:lnTo>
                    <a:pt x="6476" y="115951"/>
                  </a:lnTo>
                  <a:lnTo>
                    <a:pt x="6603" y="115570"/>
                  </a:lnTo>
                  <a:lnTo>
                    <a:pt x="10032" y="114935"/>
                  </a:lnTo>
                  <a:lnTo>
                    <a:pt x="16509" y="114046"/>
                  </a:lnTo>
                  <a:lnTo>
                    <a:pt x="23875" y="112903"/>
                  </a:lnTo>
                  <a:lnTo>
                    <a:pt x="24891" y="112903"/>
                  </a:lnTo>
                  <a:lnTo>
                    <a:pt x="26162" y="113538"/>
                  </a:lnTo>
                  <a:lnTo>
                    <a:pt x="27558" y="114681"/>
                  </a:lnTo>
                  <a:lnTo>
                    <a:pt x="29082" y="115824"/>
                  </a:lnTo>
                  <a:lnTo>
                    <a:pt x="29717" y="117221"/>
                  </a:lnTo>
                  <a:lnTo>
                    <a:pt x="29717" y="118999"/>
                  </a:lnTo>
                  <a:lnTo>
                    <a:pt x="29717" y="120777"/>
                  </a:lnTo>
                  <a:lnTo>
                    <a:pt x="16763" y="125222"/>
                  </a:lnTo>
                  <a:lnTo>
                    <a:pt x="16255" y="125984"/>
                  </a:lnTo>
                  <a:lnTo>
                    <a:pt x="16001" y="127508"/>
                  </a:lnTo>
                  <a:lnTo>
                    <a:pt x="18161" y="127635"/>
                  </a:lnTo>
                  <a:lnTo>
                    <a:pt x="21081" y="127889"/>
                  </a:lnTo>
                  <a:lnTo>
                    <a:pt x="25018" y="128397"/>
                  </a:lnTo>
                  <a:lnTo>
                    <a:pt x="25780" y="129032"/>
                  </a:lnTo>
                  <a:lnTo>
                    <a:pt x="26415" y="129413"/>
                  </a:lnTo>
                  <a:lnTo>
                    <a:pt x="26924" y="129413"/>
                  </a:lnTo>
                  <a:lnTo>
                    <a:pt x="27558" y="129413"/>
                  </a:lnTo>
                  <a:lnTo>
                    <a:pt x="29590" y="128778"/>
                  </a:lnTo>
                  <a:lnTo>
                    <a:pt x="32765" y="127635"/>
                  </a:lnTo>
                  <a:lnTo>
                    <a:pt x="33781" y="129413"/>
                  </a:lnTo>
                  <a:lnTo>
                    <a:pt x="41401" y="127635"/>
                  </a:lnTo>
                  <a:lnTo>
                    <a:pt x="45212" y="128905"/>
                  </a:lnTo>
                  <a:lnTo>
                    <a:pt x="47116" y="130429"/>
                  </a:lnTo>
                  <a:lnTo>
                    <a:pt x="47116" y="132207"/>
                  </a:lnTo>
                  <a:lnTo>
                    <a:pt x="48387" y="129794"/>
                  </a:lnTo>
                  <a:lnTo>
                    <a:pt x="52831" y="128524"/>
                  </a:lnTo>
                  <a:lnTo>
                    <a:pt x="60451" y="128524"/>
                  </a:lnTo>
                  <a:lnTo>
                    <a:pt x="62356" y="128524"/>
                  </a:lnTo>
                  <a:lnTo>
                    <a:pt x="63626" y="128778"/>
                  </a:lnTo>
                  <a:lnTo>
                    <a:pt x="64262" y="129413"/>
                  </a:lnTo>
                  <a:lnTo>
                    <a:pt x="64769" y="127889"/>
                  </a:lnTo>
                  <a:lnTo>
                    <a:pt x="66166" y="127127"/>
                  </a:lnTo>
                  <a:lnTo>
                    <a:pt x="68452" y="127127"/>
                  </a:lnTo>
                  <a:lnTo>
                    <a:pt x="69468" y="127127"/>
                  </a:lnTo>
                  <a:lnTo>
                    <a:pt x="70738" y="127635"/>
                  </a:lnTo>
                  <a:lnTo>
                    <a:pt x="72516" y="128905"/>
                  </a:lnTo>
                  <a:lnTo>
                    <a:pt x="72643" y="129159"/>
                  </a:lnTo>
                  <a:lnTo>
                    <a:pt x="74802" y="127000"/>
                  </a:lnTo>
                  <a:lnTo>
                    <a:pt x="76707" y="125984"/>
                  </a:lnTo>
                  <a:lnTo>
                    <a:pt x="78358" y="125984"/>
                  </a:lnTo>
                  <a:lnTo>
                    <a:pt x="80263" y="125984"/>
                  </a:lnTo>
                  <a:lnTo>
                    <a:pt x="81279" y="127254"/>
                  </a:lnTo>
                  <a:lnTo>
                    <a:pt x="82676" y="128016"/>
                  </a:lnTo>
                  <a:lnTo>
                    <a:pt x="84454" y="128016"/>
                  </a:lnTo>
                  <a:lnTo>
                    <a:pt x="91058" y="126492"/>
                  </a:lnTo>
                  <a:lnTo>
                    <a:pt x="95630" y="127127"/>
                  </a:lnTo>
                  <a:lnTo>
                    <a:pt x="101091" y="122555"/>
                  </a:lnTo>
                  <a:lnTo>
                    <a:pt x="104139" y="122936"/>
                  </a:lnTo>
                  <a:lnTo>
                    <a:pt x="105917" y="123190"/>
                  </a:lnTo>
                  <a:lnTo>
                    <a:pt x="106425" y="123190"/>
                  </a:lnTo>
                  <a:lnTo>
                    <a:pt x="108838" y="123190"/>
                  </a:lnTo>
                  <a:lnTo>
                    <a:pt x="111251" y="122047"/>
                  </a:lnTo>
                  <a:lnTo>
                    <a:pt x="113791" y="119888"/>
                  </a:lnTo>
                  <a:lnTo>
                    <a:pt x="117728" y="120142"/>
                  </a:lnTo>
                  <a:lnTo>
                    <a:pt x="117475" y="118618"/>
                  </a:lnTo>
                  <a:lnTo>
                    <a:pt x="124459" y="112903"/>
                  </a:lnTo>
                  <a:lnTo>
                    <a:pt x="128015" y="113665"/>
                  </a:lnTo>
                  <a:lnTo>
                    <a:pt x="129793" y="112522"/>
                  </a:lnTo>
                  <a:lnTo>
                    <a:pt x="132968" y="110490"/>
                  </a:lnTo>
                  <a:lnTo>
                    <a:pt x="136398" y="108458"/>
                  </a:lnTo>
                  <a:lnTo>
                    <a:pt x="139064" y="106299"/>
                  </a:lnTo>
                  <a:lnTo>
                    <a:pt x="140969" y="104013"/>
                  </a:lnTo>
                  <a:lnTo>
                    <a:pt x="141604" y="99441"/>
                  </a:lnTo>
                  <a:lnTo>
                    <a:pt x="141986" y="96901"/>
                  </a:lnTo>
                  <a:lnTo>
                    <a:pt x="141986" y="96520"/>
                  </a:lnTo>
                  <a:lnTo>
                    <a:pt x="141986" y="96139"/>
                  </a:lnTo>
                  <a:lnTo>
                    <a:pt x="141986" y="95758"/>
                  </a:lnTo>
                  <a:lnTo>
                    <a:pt x="141858" y="95631"/>
                  </a:lnTo>
                  <a:lnTo>
                    <a:pt x="141731" y="95377"/>
                  </a:lnTo>
                  <a:lnTo>
                    <a:pt x="141604" y="95123"/>
                  </a:lnTo>
                  <a:lnTo>
                    <a:pt x="141350" y="94869"/>
                  </a:lnTo>
                  <a:lnTo>
                    <a:pt x="141096" y="94615"/>
                  </a:lnTo>
                  <a:lnTo>
                    <a:pt x="140715" y="94488"/>
                  </a:lnTo>
                  <a:lnTo>
                    <a:pt x="140207" y="94234"/>
                  </a:lnTo>
                  <a:lnTo>
                    <a:pt x="139700" y="94107"/>
                  </a:lnTo>
                  <a:lnTo>
                    <a:pt x="138811" y="93853"/>
                  </a:lnTo>
                  <a:lnTo>
                    <a:pt x="137413" y="93472"/>
                  </a:lnTo>
                  <a:lnTo>
                    <a:pt x="136143" y="93091"/>
                  </a:lnTo>
                  <a:lnTo>
                    <a:pt x="134874" y="92329"/>
                  </a:lnTo>
                  <a:lnTo>
                    <a:pt x="133476" y="91186"/>
                  </a:lnTo>
                  <a:lnTo>
                    <a:pt x="130175" y="88646"/>
                  </a:lnTo>
                  <a:lnTo>
                    <a:pt x="122681" y="86995"/>
                  </a:lnTo>
                  <a:lnTo>
                    <a:pt x="115062" y="88519"/>
                  </a:lnTo>
                  <a:lnTo>
                    <a:pt x="112775" y="85471"/>
                  </a:lnTo>
                  <a:lnTo>
                    <a:pt x="109981" y="86106"/>
                  </a:lnTo>
                  <a:lnTo>
                    <a:pt x="105663" y="81280"/>
                  </a:lnTo>
                  <a:lnTo>
                    <a:pt x="103631" y="83693"/>
                  </a:lnTo>
                  <a:lnTo>
                    <a:pt x="101218" y="83185"/>
                  </a:lnTo>
                  <a:lnTo>
                    <a:pt x="99440" y="82804"/>
                  </a:lnTo>
                  <a:lnTo>
                    <a:pt x="98425" y="82804"/>
                  </a:lnTo>
                  <a:lnTo>
                    <a:pt x="97916" y="82804"/>
                  </a:lnTo>
                  <a:lnTo>
                    <a:pt x="96392" y="83185"/>
                  </a:lnTo>
                  <a:lnTo>
                    <a:pt x="93979" y="83693"/>
                  </a:lnTo>
                  <a:lnTo>
                    <a:pt x="92075" y="82042"/>
                  </a:lnTo>
                  <a:lnTo>
                    <a:pt x="90931" y="81280"/>
                  </a:lnTo>
                  <a:lnTo>
                    <a:pt x="90677" y="81280"/>
                  </a:lnTo>
                  <a:lnTo>
                    <a:pt x="88391" y="82042"/>
                  </a:lnTo>
                  <a:lnTo>
                    <a:pt x="85851" y="82804"/>
                  </a:lnTo>
                  <a:lnTo>
                    <a:pt x="82803" y="83439"/>
                  </a:lnTo>
                  <a:lnTo>
                    <a:pt x="79628" y="83693"/>
                  </a:lnTo>
                  <a:lnTo>
                    <a:pt x="77469" y="81661"/>
                  </a:lnTo>
                  <a:lnTo>
                    <a:pt x="69976" y="80899"/>
                  </a:lnTo>
                  <a:lnTo>
                    <a:pt x="64515" y="78359"/>
                  </a:lnTo>
                  <a:lnTo>
                    <a:pt x="58546" y="78613"/>
                  </a:lnTo>
                  <a:lnTo>
                    <a:pt x="54355" y="76454"/>
                  </a:lnTo>
                  <a:lnTo>
                    <a:pt x="51053" y="74295"/>
                  </a:lnTo>
                  <a:lnTo>
                    <a:pt x="48767" y="72263"/>
                  </a:lnTo>
                  <a:lnTo>
                    <a:pt x="48767" y="66802"/>
                  </a:lnTo>
                  <a:lnTo>
                    <a:pt x="47878" y="60706"/>
                  </a:lnTo>
                  <a:lnTo>
                    <a:pt x="54482" y="59436"/>
                  </a:lnTo>
                  <a:lnTo>
                    <a:pt x="57150" y="57023"/>
                  </a:lnTo>
                  <a:lnTo>
                    <a:pt x="60325" y="55626"/>
                  </a:lnTo>
                  <a:lnTo>
                    <a:pt x="64388" y="55245"/>
                  </a:lnTo>
                  <a:lnTo>
                    <a:pt x="68452" y="54991"/>
                  </a:lnTo>
                  <a:lnTo>
                    <a:pt x="70484" y="54229"/>
                  </a:lnTo>
                  <a:lnTo>
                    <a:pt x="70612" y="52959"/>
                  </a:lnTo>
                  <a:lnTo>
                    <a:pt x="82295" y="53213"/>
                  </a:lnTo>
                  <a:lnTo>
                    <a:pt x="82550" y="53086"/>
                  </a:lnTo>
                  <a:lnTo>
                    <a:pt x="83057" y="51816"/>
                  </a:lnTo>
                  <a:lnTo>
                    <a:pt x="83819" y="49403"/>
                  </a:lnTo>
                  <a:lnTo>
                    <a:pt x="89026" y="48387"/>
                  </a:lnTo>
                  <a:lnTo>
                    <a:pt x="92201" y="47117"/>
                  </a:lnTo>
                  <a:lnTo>
                    <a:pt x="93471" y="45847"/>
                  </a:lnTo>
                  <a:lnTo>
                    <a:pt x="99313" y="45847"/>
                  </a:lnTo>
                  <a:lnTo>
                    <a:pt x="100202" y="43561"/>
                  </a:lnTo>
                  <a:lnTo>
                    <a:pt x="104139" y="43561"/>
                  </a:lnTo>
                  <a:lnTo>
                    <a:pt x="106044" y="43561"/>
                  </a:lnTo>
                  <a:lnTo>
                    <a:pt x="107061" y="43688"/>
                  </a:lnTo>
                  <a:lnTo>
                    <a:pt x="107061" y="43942"/>
                  </a:lnTo>
                  <a:lnTo>
                    <a:pt x="106806" y="43053"/>
                  </a:lnTo>
                  <a:lnTo>
                    <a:pt x="106552" y="41402"/>
                  </a:lnTo>
                  <a:lnTo>
                    <a:pt x="107823" y="39497"/>
                  </a:lnTo>
                  <a:lnTo>
                    <a:pt x="111125" y="37973"/>
                  </a:lnTo>
                  <a:lnTo>
                    <a:pt x="116331" y="37211"/>
                  </a:lnTo>
                  <a:lnTo>
                    <a:pt x="117220" y="36576"/>
                  </a:lnTo>
                  <a:lnTo>
                    <a:pt x="118871" y="35687"/>
                  </a:lnTo>
                  <a:lnTo>
                    <a:pt x="120523" y="34671"/>
                  </a:lnTo>
                  <a:lnTo>
                    <a:pt x="121665" y="33147"/>
                  </a:lnTo>
                  <a:lnTo>
                    <a:pt x="122300" y="31242"/>
                  </a:lnTo>
                  <a:lnTo>
                    <a:pt x="127253" y="29972"/>
                  </a:lnTo>
                  <a:lnTo>
                    <a:pt x="129666" y="28829"/>
                  </a:lnTo>
                  <a:lnTo>
                    <a:pt x="129666" y="27559"/>
                  </a:lnTo>
                  <a:lnTo>
                    <a:pt x="129412" y="26162"/>
                  </a:lnTo>
                  <a:lnTo>
                    <a:pt x="129412" y="23495"/>
                  </a:lnTo>
                  <a:lnTo>
                    <a:pt x="129666" y="22225"/>
                  </a:lnTo>
                  <a:lnTo>
                    <a:pt x="130048" y="22225"/>
                  </a:lnTo>
                  <a:lnTo>
                    <a:pt x="129539" y="20828"/>
                  </a:lnTo>
                  <a:lnTo>
                    <a:pt x="126491" y="19431"/>
                  </a:lnTo>
                  <a:lnTo>
                    <a:pt x="120776" y="17780"/>
                  </a:lnTo>
                  <a:lnTo>
                    <a:pt x="110362" y="14986"/>
                  </a:lnTo>
                  <a:lnTo>
                    <a:pt x="102869" y="15621"/>
                  </a:lnTo>
                  <a:lnTo>
                    <a:pt x="99694" y="14859"/>
                  </a:lnTo>
                  <a:lnTo>
                    <a:pt x="98298" y="14605"/>
                  </a:lnTo>
                  <a:lnTo>
                    <a:pt x="97154" y="14351"/>
                  </a:lnTo>
                  <a:lnTo>
                    <a:pt x="96012" y="14351"/>
                  </a:lnTo>
                  <a:lnTo>
                    <a:pt x="88011" y="15240"/>
                  </a:lnTo>
                  <a:lnTo>
                    <a:pt x="84836" y="14986"/>
                  </a:lnTo>
                  <a:lnTo>
                    <a:pt x="79628" y="16510"/>
                  </a:lnTo>
                  <a:lnTo>
                    <a:pt x="73913" y="14986"/>
                  </a:lnTo>
                  <a:lnTo>
                    <a:pt x="72770" y="15113"/>
                  </a:lnTo>
                  <a:lnTo>
                    <a:pt x="70357" y="18161"/>
                  </a:lnTo>
                  <a:lnTo>
                    <a:pt x="66420" y="18288"/>
                  </a:lnTo>
                  <a:lnTo>
                    <a:pt x="59943" y="20955"/>
                  </a:lnTo>
                  <a:lnTo>
                    <a:pt x="57784" y="19812"/>
                  </a:lnTo>
                  <a:lnTo>
                    <a:pt x="53848" y="20955"/>
                  </a:lnTo>
                  <a:lnTo>
                    <a:pt x="53086" y="20066"/>
                  </a:lnTo>
                  <a:lnTo>
                    <a:pt x="52704" y="20955"/>
                  </a:lnTo>
                  <a:lnTo>
                    <a:pt x="51562" y="23114"/>
                  </a:lnTo>
                  <a:lnTo>
                    <a:pt x="50037" y="24130"/>
                  </a:lnTo>
                  <a:lnTo>
                    <a:pt x="47878" y="24130"/>
                  </a:lnTo>
                  <a:lnTo>
                    <a:pt x="46354" y="24130"/>
                  </a:lnTo>
                  <a:lnTo>
                    <a:pt x="44957" y="23749"/>
                  </a:lnTo>
                  <a:lnTo>
                    <a:pt x="43941" y="22987"/>
                  </a:lnTo>
                  <a:lnTo>
                    <a:pt x="42799" y="23114"/>
                  </a:lnTo>
                  <a:lnTo>
                    <a:pt x="41528" y="24257"/>
                  </a:lnTo>
                  <a:lnTo>
                    <a:pt x="39877" y="26416"/>
                  </a:lnTo>
                  <a:lnTo>
                    <a:pt x="37464" y="26416"/>
                  </a:lnTo>
                  <a:lnTo>
                    <a:pt x="35051" y="26416"/>
                  </a:lnTo>
                  <a:lnTo>
                    <a:pt x="32638" y="28956"/>
                  </a:lnTo>
                  <a:lnTo>
                    <a:pt x="30225" y="34163"/>
                  </a:lnTo>
                  <a:lnTo>
                    <a:pt x="27558" y="34163"/>
                  </a:lnTo>
                  <a:lnTo>
                    <a:pt x="26034" y="34925"/>
                  </a:lnTo>
                  <a:lnTo>
                    <a:pt x="25780" y="36703"/>
                  </a:lnTo>
                  <a:lnTo>
                    <a:pt x="16890" y="34417"/>
                  </a:lnTo>
                  <a:lnTo>
                    <a:pt x="14096" y="29972"/>
                  </a:lnTo>
                  <a:lnTo>
                    <a:pt x="13715" y="28956"/>
                  </a:lnTo>
                  <a:lnTo>
                    <a:pt x="13080" y="27940"/>
                  </a:lnTo>
                  <a:lnTo>
                    <a:pt x="12318" y="26670"/>
                  </a:lnTo>
                  <a:lnTo>
                    <a:pt x="12445" y="25400"/>
                  </a:lnTo>
                  <a:lnTo>
                    <a:pt x="12573" y="24511"/>
                  </a:lnTo>
                  <a:lnTo>
                    <a:pt x="12573" y="24257"/>
                  </a:lnTo>
                  <a:lnTo>
                    <a:pt x="12573" y="23876"/>
                  </a:lnTo>
                  <a:lnTo>
                    <a:pt x="12318" y="22733"/>
                  </a:lnTo>
                  <a:lnTo>
                    <a:pt x="11937" y="20955"/>
                  </a:lnTo>
                  <a:lnTo>
                    <a:pt x="16001" y="17653"/>
                  </a:lnTo>
                  <a:lnTo>
                    <a:pt x="16382" y="16129"/>
                  </a:lnTo>
                  <a:lnTo>
                    <a:pt x="17906" y="15367"/>
                  </a:lnTo>
                  <a:lnTo>
                    <a:pt x="20446" y="15367"/>
                  </a:lnTo>
                  <a:lnTo>
                    <a:pt x="21843" y="15621"/>
                  </a:lnTo>
                  <a:lnTo>
                    <a:pt x="23494" y="13462"/>
                  </a:lnTo>
                  <a:lnTo>
                    <a:pt x="27558" y="13843"/>
                  </a:lnTo>
                  <a:lnTo>
                    <a:pt x="27558" y="13589"/>
                  </a:lnTo>
                  <a:lnTo>
                    <a:pt x="30606" y="11557"/>
                  </a:lnTo>
                  <a:lnTo>
                    <a:pt x="33146" y="10541"/>
                  </a:lnTo>
                  <a:lnTo>
                    <a:pt x="35178" y="10287"/>
                  </a:lnTo>
                  <a:lnTo>
                    <a:pt x="37337" y="10160"/>
                  </a:lnTo>
                  <a:lnTo>
                    <a:pt x="39115" y="8890"/>
                  </a:lnTo>
                  <a:lnTo>
                    <a:pt x="40639" y="6604"/>
                  </a:lnTo>
                  <a:lnTo>
                    <a:pt x="45338" y="6604"/>
                  </a:lnTo>
                  <a:lnTo>
                    <a:pt x="47370" y="4953"/>
                  </a:lnTo>
                  <a:lnTo>
                    <a:pt x="50291" y="4191"/>
                  </a:lnTo>
                  <a:lnTo>
                    <a:pt x="53848" y="4191"/>
                  </a:lnTo>
                  <a:lnTo>
                    <a:pt x="54482" y="4953"/>
                  </a:lnTo>
                  <a:lnTo>
                    <a:pt x="55117" y="5207"/>
                  </a:lnTo>
                  <a:lnTo>
                    <a:pt x="60705" y="4445"/>
                  </a:lnTo>
                  <a:lnTo>
                    <a:pt x="62864" y="4064"/>
                  </a:lnTo>
                  <a:lnTo>
                    <a:pt x="65912" y="3302"/>
                  </a:lnTo>
                  <a:lnTo>
                    <a:pt x="73787" y="1143"/>
                  </a:lnTo>
                  <a:lnTo>
                    <a:pt x="78358" y="2159"/>
                  </a:lnTo>
                  <a:lnTo>
                    <a:pt x="80263" y="762"/>
                  </a:lnTo>
                  <a:lnTo>
                    <a:pt x="83312" y="0"/>
                  </a:lnTo>
                  <a:lnTo>
                    <a:pt x="87375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91073" y="3716909"/>
            <a:ext cx="1991539" cy="268389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539875" y="4213225"/>
            <a:ext cx="2196465" cy="473709"/>
            <a:chOff x="1539875" y="4213225"/>
            <a:chExt cx="2196465" cy="473709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45208" y="4218558"/>
              <a:ext cx="2185796" cy="46253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492245" y="4405503"/>
              <a:ext cx="157353" cy="2136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13227" y="4398390"/>
              <a:ext cx="136524" cy="8674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545208" y="4240021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2" y="109854"/>
                  </a:moveTo>
                  <a:lnTo>
                    <a:pt x="428497" y="109854"/>
                  </a:lnTo>
                  <a:lnTo>
                    <a:pt x="435355" y="110108"/>
                  </a:lnTo>
                  <a:lnTo>
                    <a:pt x="440690" y="110870"/>
                  </a:lnTo>
                  <a:lnTo>
                    <a:pt x="446023" y="111505"/>
                  </a:lnTo>
                  <a:lnTo>
                    <a:pt x="450341" y="112394"/>
                  </a:lnTo>
                  <a:lnTo>
                    <a:pt x="453516" y="113664"/>
                  </a:lnTo>
                  <a:lnTo>
                    <a:pt x="456818" y="114934"/>
                  </a:lnTo>
                  <a:lnTo>
                    <a:pt x="459104" y="116331"/>
                  </a:lnTo>
                  <a:lnTo>
                    <a:pt x="460502" y="117982"/>
                  </a:lnTo>
                  <a:lnTo>
                    <a:pt x="461772" y="119760"/>
                  </a:lnTo>
                  <a:lnTo>
                    <a:pt x="462407" y="121665"/>
                  </a:lnTo>
                  <a:lnTo>
                    <a:pt x="462407" y="123951"/>
                  </a:lnTo>
                  <a:lnTo>
                    <a:pt x="462407" y="421894"/>
                  </a:lnTo>
                  <a:lnTo>
                    <a:pt x="462407" y="424179"/>
                  </a:lnTo>
                  <a:lnTo>
                    <a:pt x="461772" y="426084"/>
                  </a:lnTo>
                  <a:lnTo>
                    <a:pt x="460502" y="427735"/>
                  </a:lnTo>
                  <a:lnTo>
                    <a:pt x="459104" y="429513"/>
                  </a:lnTo>
                  <a:lnTo>
                    <a:pt x="456818" y="430910"/>
                  </a:lnTo>
                  <a:lnTo>
                    <a:pt x="453516" y="431926"/>
                  </a:lnTo>
                  <a:lnTo>
                    <a:pt x="450341" y="433069"/>
                  </a:lnTo>
                  <a:lnTo>
                    <a:pt x="446023" y="433958"/>
                  </a:lnTo>
                  <a:lnTo>
                    <a:pt x="440690" y="434466"/>
                  </a:lnTo>
                  <a:lnTo>
                    <a:pt x="435355" y="434975"/>
                  </a:lnTo>
                  <a:lnTo>
                    <a:pt x="428497" y="435355"/>
                  </a:lnTo>
                  <a:lnTo>
                    <a:pt x="420242" y="435355"/>
                  </a:lnTo>
                  <a:lnTo>
                    <a:pt x="411988" y="435355"/>
                  </a:lnTo>
                  <a:lnTo>
                    <a:pt x="405129" y="434975"/>
                  </a:lnTo>
                  <a:lnTo>
                    <a:pt x="399796" y="434466"/>
                  </a:lnTo>
                  <a:lnTo>
                    <a:pt x="394461" y="433958"/>
                  </a:lnTo>
                  <a:lnTo>
                    <a:pt x="390143" y="433069"/>
                  </a:lnTo>
                  <a:lnTo>
                    <a:pt x="386968" y="431926"/>
                  </a:lnTo>
                  <a:lnTo>
                    <a:pt x="383666" y="430910"/>
                  </a:lnTo>
                  <a:lnTo>
                    <a:pt x="381380" y="429513"/>
                  </a:lnTo>
                  <a:lnTo>
                    <a:pt x="380110" y="427735"/>
                  </a:lnTo>
                  <a:lnTo>
                    <a:pt x="378714" y="426084"/>
                  </a:lnTo>
                  <a:lnTo>
                    <a:pt x="378078" y="424179"/>
                  </a:lnTo>
                  <a:lnTo>
                    <a:pt x="378078" y="421894"/>
                  </a:lnTo>
                  <a:lnTo>
                    <a:pt x="378078" y="123951"/>
                  </a:lnTo>
                  <a:lnTo>
                    <a:pt x="378078" y="121665"/>
                  </a:lnTo>
                  <a:lnTo>
                    <a:pt x="378714" y="119760"/>
                  </a:lnTo>
                  <a:lnTo>
                    <a:pt x="380110" y="117982"/>
                  </a:lnTo>
                  <a:lnTo>
                    <a:pt x="381380" y="116331"/>
                  </a:lnTo>
                  <a:lnTo>
                    <a:pt x="383666" y="114934"/>
                  </a:lnTo>
                  <a:lnTo>
                    <a:pt x="386968" y="113664"/>
                  </a:lnTo>
                  <a:lnTo>
                    <a:pt x="390143" y="112394"/>
                  </a:lnTo>
                  <a:lnTo>
                    <a:pt x="394461" y="111505"/>
                  </a:lnTo>
                  <a:lnTo>
                    <a:pt x="399796" y="110870"/>
                  </a:lnTo>
                  <a:lnTo>
                    <a:pt x="405129" y="110108"/>
                  </a:lnTo>
                  <a:lnTo>
                    <a:pt x="411988" y="109854"/>
                  </a:lnTo>
                  <a:lnTo>
                    <a:pt x="420242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76"/>
                  </a:lnTo>
                  <a:lnTo>
                    <a:pt x="2156825" y="158109"/>
                  </a:lnTo>
                  <a:lnTo>
                    <a:pt x="2176399" y="198881"/>
                  </a:lnTo>
                  <a:lnTo>
                    <a:pt x="2185221" y="250209"/>
                  </a:lnTo>
                  <a:lnTo>
                    <a:pt x="2185796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832" y="381543"/>
                  </a:lnTo>
                  <a:lnTo>
                    <a:pt x="2122265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78"/>
                  </a:lnTo>
                  <a:lnTo>
                    <a:pt x="1952752" y="429894"/>
                  </a:lnTo>
                  <a:lnTo>
                    <a:pt x="1914193" y="407695"/>
                  </a:lnTo>
                  <a:lnTo>
                    <a:pt x="1886965" y="374284"/>
                  </a:lnTo>
                  <a:lnTo>
                    <a:pt x="1870934" y="329971"/>
                  </a:lnTo>
                  <a:lnTo>
                    <a:pt x="1865629" y="275589"/>
                  </a:lnTo>
                  <a:lnTo>
                    <a:pt x="1866272" y="256924"/>
                  </a:lnTo>
                  <a:lnTo>
                    <a:pt x="1875916" y="205739"/>
                  </a:lnTo>
                  <a:lnTo>
                    <a:pt x="1896973" y="163395"/>
                  </a:lnTo>
                  <a:lnTo>
                    <a:pt x="1929479" y="131476"/>
                  </a:lnTo>
                  <a:lnTo>
                    <a:pt x="1973578" y="111105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39901" y="104139"/>
                  </a:moveTo>
                  <a:lnTo>
                    <a:pt x="1290085" y="110355"/>
                  </a:lnTo>
                  <a:lnTo>
                    <a:pt x="1328308" y="128349"/>
                  </a:lnTo>
                  <a:lnTo>
                    <a:pt x="1355724" y="156057"/>
                  </a:lnTo>
                  <a:lnTo>
                    <a:pt x="1372870" y="192150"/>
                  </a:lnTo>
                  <a:lnTo>
                    <a:pt x="1380478" y="235013"/>
                  </a:lnTo>
                  <a:lnTo>
                    <a:pt x="1380998" y="250444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1" y="281685"/>
                  </a:lnTo>
                  <a:lnTo>
                    <a:pt x="1374013" y="286638"/>
                  </a:lnTo>
                  <a:lnTo>
                    <a:pt x="1369441" y="291591"/>
                  </a:lnTo>
                  <a:lnTo>
                    <a:pt x="1363217" y="294004"/>
                  </a:lnTo>
                  <a:lnTo>
                    <a:pt x="1355217" y="294004"/>
                  </a:lnTo>
                  <a:lnTo>
                    <a:pt x="1173353" y="294004"/>
                  </a:lnTo>
                  <a:lnTo>
                    <a:pt x="1180417" y="336178"/>
                  </a:lnTo>
                  <a:lnTo>
                    <a:pt x="1210242" y="368540"/>
                  </a:lnTo>
                  <a:lnTo>
                    <a:pt x="1255014" y="377444"/>
                  </a:lnTo>
                  <a:lnTo>
                    <a:pt x="1265729" y="377231"/>
                  </a:lnTo>
                  <a:lnTo>
                    <a:pt x="1309497" y="370839"/>
                  </a:lnTo>
                  <a:lnTo>
                    <a:pt x="1348486" y="358013"/>
                  </a:lnTo>
                  <a:lnTo>
                    <a:pt x="1352804" y="356996"/>
                  </a:lnTo>
                  <a:lnTo>
                    <a:pt x="1356105" y="356996"/>
                  </a:lnTo>
                  <a:lnTo>
                    <a:pt x="1358138" y="356996"/>
                  </a:lnTo>
                  <a:lnTo>
                    <a:pt x="1359789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8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635"/>
                  </a:lnTo>
                  <a:lnTo>
                    <a:pt x="1366773" y="393826"/>
                  </a:lnTo>
                  <a:lnTo>
                    <a:pt x="1366520" y="397255"/>
                  </a:lnTo>
                  <a:lnTo>
                    <a:pt x="1366266" y="400811"/>
                  </a:lnTo>
                  <a:lnTo>
                    <a:pt x="1366011" y="403732"/>
                  </a:lnTo>
                  <a:lnTo>
                    <a:pt x="1365504" y="406145"/>
                  </a:lnTo>
                  <a:lnTo>
                    <a:pt x="1365123" y="408685"/>
                  </a:lnTo>
                  <a:lnTo>
                    <a:pt x="1330531" y="429492"/>
                  </a:lnTo>
                  <a:lnTo>
                    <a:pt x="1288796" y="438150"/>
                  </a:lnTo>
                  <a:lnTo>
                    <a:pt x="1247267" y="441070"/>
                  </a:lnTo>
                  <a:lnTo>
                    <a:pt x="1227978" y="440430"/>
                  </a:lnTo>
                  <a:lnTo>
                    <a:pt x="1177543" y="430910"/>
                  </a:lnTo>
                  <a:lnTo>
                    <a:pt x="1138128" y="410051"/>
                  </a:lnTo>
                  <a:lnTo>
                    <a:pt x="1109900" y="377364"/>
                  </a:lnTo>
                  <a:lnTo>
                    <a:pt x="1093200" y="332656"/>
                  </a:lnTo>
                  <a:lnTo>
                    <a:pt x="1087628" y="275970"/>
                  </a:lnTo>
                  <a:lnTo>
                    <a:pt x="1088272" y="256488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22"/>
                  </a:lnTo>
                  <a:lnTo>
                    <a:pt x="1190769" y="110730"/>
                  </a:lnTo>
                  <a:lnTo>
                    <a:pt x="1222634" y="104876"/>
                  </a:lnTo>
                  <a:lnTo>
                    <a:pt x="1239901" y="104139"/>
                  </a:lnTo>
                  <a:close/>
                </a:path>
                <a:path w="2186304" h="441325">
                  <a:moveTo>
                    <a:pt x="719963" y="104139"/>
                  </a:moveTo>
                  <a:lnTo>
                    <a:pt x="760325" y="110140"/>
                  </a:lnTo>
                  <a:lnTo>
                    <a:pt x="794954" y="131411"/>
                  </a:lnTo>
                  <a:lnTo>
                    <a:pt x="813435" y="158750"/>
                  </a:lnTo>
                  <a:lnTo>
                    <a:pt x="820078" y="151772"/>
                  </a:lnTo>
                  <a:lnTo>
                    <a:pt x="852566" y="124523"/>
                  </a:lnTo>
                  <a:lnTo>
                    <a:pt x="890270" y="107314"/>
                  </a:lnTo>
                  <a:lnTo>
                    <a:pt x="915923" y="104139"/>
                  </a:lnTo>
                  <a:lnTo>
                    <a:pt x="930209" y="104761"/>
                  </a:lnTo>
                  <a:lnTo>
                    <a:pt x="975856" y="119653"/>
                  </a:lnTo>
                  <a:lnTo>
                    <a:pt x="1004943" y="150431"/>
                  </a:lnTo>
                  <a:lnTo>
                    <a:pt x="1019349" y="193557"/>
                  </a:lnTo>
                  <a:lnTo>
                    <a:pt x="1022349" y="230758"/>
                  </a:lnTo>
                  <a:lnTo>
                    <a:pt x="1022349" y="421894"/>
                  </a:lnTo>
                  <a:lnTo>
                    <a:pt x="1022349" y="424179"/>
                  </a:lnTo>
                  <a:lnTo>
                    <a:pt x="1013714" y="431926"/>
                  </a:lnTo>
                  <a:lnTo>
                    <a:pt x="1010539" y="433069"/>
                  </a:lnTo>
                  <a:lnTo>
                    <a:pt x="1006347" y="433958"/>
                  </a:lnTo>
                  <a:lnTo>
                    <a:pt x="1001014" y="434466"/>
                  </a:lnTo>
                  <a:lnTo>
                    <a:pt x="995553" y="434975"/>
                  </a:lnTo>
                  <a:lnTo>
                    <a:pt x="988822" y="435355"/>
                  </a:lnTo>
                  <a:lnTo>
                    <a:pt x="980566" y="435355"/>
                  </a:lnTo>
                  <a:lnTo>
                    <a:pt x="972058" y="435355"/>
                  </a:lnTo>
                  <a:lnTo>
                    <a:pt x="946911" y="431926"/>
                  </a:lnTo>
                  <a:lnTo>
                    <a:pt x="943610" y="430910"/>
                  </a:lnTo>
                  <a:lnTo>
                    <a:pt x="941451" y="429513"/>
                  </a:lnTo>
                  <a:lnTo>
                    <a:pt x="940180" y="427735"/>
                  </a:lnTo>
                  <a:lnTo>
                    <a:pt x="938910" y="426084"/>
                  </a:lnTo>
                  <a:lnTo>
                    <a:pt x="938403" y="424179"/>
                  </a:lnTo>
                  <a:lnTo>
                    <a:pt x="938403" y="421894"/>
                  </a:lnTo>
                  <a:lnTo>
                    <a:pt x="938403" y="244728"/>
                  </a:lnTo>
                  <a:lnTo>
                    <a:pt x="930655" y="201929"/>
                  </a:lnTo>
                  <a:lnTo>
                    <a:pt x="912114" y="182371"/>
                  </a:lnTo>
                  <a:lnTo>
                    <a:pt x="906145" y="179069"/>
                  </a:lnTo>
                  <a:lnTo>
                    <a:pt x="899033" y="177419"/>
                  </a:lnTo>
                  <a:lnTo>
                    <a:pt x="890778" y="177419"/>
                  </a:lnTo>
                  <a:lnTo>
                    <a:pt x="852418" y="195728"/>
                  </a:lnTo>
                  <a:lnTo>
                    <a:pt x="826897" y="223392"/>
                  </a:lnTo>
                  <a:lnTo>
                    <a:pt x="826897" y="421894"/>
                  </a:lnTo>
                  <a:lnTo>
                    <a:pt x="826897" y="424179"/>
                  </a:lnTo>
                  <a:lnTo>
                    <a:pt x="818007" y="431926"/>
                  </a:lnTo>
                  <a:lnTo>
                    <a:pt x="814704" y="433069"/>
                  </a:lnTo>
                  <a:lnTo>
                    <a:pt x="810386" y="433958"/>
                  </a:lnTo>
                  <a:lnTo>
                    <a:pt x="805053" y="434466"/>
                  </a:lnTo>
                  <a:lnTo>
                    <a:pt x="799718" y="434975"/>
                  </a:lnTo>
                  <a:lnTo>
                    <a:pt x="792988" y="435355"/>
                  </a:lnTo>
                  <a:lnTo>
                    <a:pt x="784986" y="435355"/>
                  </a:lnTo>
                  <a:lnTo>
                    <a:pt x="776732" y="435355"/>
                  </a:lnTo>
                  <a:lnTo>
                    <a:pt x="769873" y="434975"/>
                  </a:lnTo>
                  <a:lnTo>
                    <a:pt x="764540" y="434466"/>
                  </a:lnTo>
                  <a:lnTo>
                    <a:pt x="759205" y="433958"/>
                  </a:lnTo>
                  <a:lnTo>
                    <a:pt x="754888" y="433069"/>
                  </a:lnTo>
                  <a:lnTo>
                    <a:pt x="751713" y="431926"/>
                  </a:lnTo>
                  <a:lnTo>
                    <a:pt x="748410" y="430910"/>
                  </a:lnTo>
                  <a:lnTo>
                    <a:pt x="746124" y="429513"/>
                  </a:lnTo>
                  <a:lnTo>
                    <a:pt x="744854" y="427735"/>
                  </a:lnTo>
                  <a:lnTo>
                    <a:pt x="743458" y="426084"/>
                  </a:lnTo>
                  <a:lnTo>
                    <a:pt x="742822" y="424179"/>
                  </a:lnTo>
                  <a:lnTo>
                    <a:pt x="742822" y="421894"/>
                  </a:lnTo>
                  <a:lnTo>
                    <a:pt x="742822" y="244728"/>
                  </a:lnTo>
                  <a:lnTo>
                    <a:pt x="735203" y="201929"/>
                  </a:lnTo>
                  <a:lnTo>
                    <a:pt x="731392" y="196087"/>
                  </a:lnTo>
                  <a:lnTo>
                    <a:pt x="727583" y="190119"/>
                  </a:lnTo>
                  <a:lnTo>
                    <a:pt x="722757" y="185546"/>
                  </a:lnTo>
                  <a:lnTo>
                    <a:pt x="716660" y="182371"/>
                  </a:lnTo>
                  <a:lnTo>
                    <a:pt x="710691" y="179069"/>
                  </a:lnTo>
                  <a:lnTo>
                    <a:pt x="703579" y="177419"/>
                  </a:lnTo>
                  <a:lnTo>
                    <a:pt x="695579" y="177419"/>
                  </a:lnTo>
                  <a:lnTo>
                    <a:pt x="656913" y="195728"/>
                  </a:lnTo>
                  <a:lnTo>
                    <a:pt x="631571" y="223392"/>
                  </a:lnTo>
                  <a:lnTo>
                    <a:pt x="631571" y="421894"/>
                  </a:lnTo>
                  <a:lnTo>
                    <a:pt x="631571" y="424179"/>
                  </a:lnTo>
                  <a:lnTo>
                    <a:pt x="622680" y="431926"/>
                  </a:lnTo>
                  <a:lnTo>
                    <a:pt x="619505" y="433069"/>
                  </a:lnTo>
                  <a:lnTo>
                    <a:pt x="615188" y="433958"/>
                  </a:lnTo>
                  <a:lnTo>
                    <a:pt x="609854" y="434466"/>
                  </a:lnTo>
                  <a:lnTo>
                    <a:pt x="604520" y="434975"/>
                  </a:lnTo>
                  <a:lnTo>
                    <a:pt x="597661" y="435355"/>
                  </a:lnTo>
                  <a:lnTo>
                    <a:pt x="589407" y="435355"/>
                  </a:lnTo>
                  <a:lnTo>
                    <a:pt x="581152" y="435355"/>
                  </a:lnTo>
                  <a:lnTo>
                    <a:pt x="574293" y="434975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59308" y="433069"/>
                  </a:lnTo>
                  <a:lnTo>
                    <a:pt x="556133" y="431926"/>
                  </a:lnTo>
                  <a:lnTo>
                    <a:pt x="552830" y="430910"/>
                  </a:lnTo>
                  <a:lnTo>
                    <a:pt x="550545" y="429513"/>
                  </a:lnTo>
                  <a:lnTo>
                    <a:pt x="549274" y="427735"/>
                  </a:lnTo>
                  <a:lnTo>
                    <a:pt x="547878" y="426084"/>
                  </a:lnTo>
                  <a:lnTo>
                    <a:pt x="547242" y="424179"/>
                  </a:lnTo>
                  <a:lnTo>
                    <a:pt x="547242" y="421894"/>
                  </a:lnTo>
                  <a:lnTo>
                    <a:pt x="547242" y="123189"/>
                  </a:lnTo>
                  <a:lnTo>
                    <a:pt x="547242" y="121030"/>
                  </a:lnTo>
                  <a:lnTo>
                    <a:pt x="547751" y="118998"/>
                  </a:lnTo>
                  <a:lnTo>
                    <a:pt x="548893" y="117347"/>
                  </a:lnTo>
                  <a:lnTo>
                    <a:pt x="550036" y="115696"/>
                  </a:lnTo>
                  <a:lnTo>
                    <a:pt x="552068" y="114300"/>
                  </a:lnTo>
                  <a:lnTo>
                    <a:pt x="554990" y="113156"/>
                  </a:lnTo>
                  <a:lnTo>
                    <a:pt x="557784" y="112013"/>
                  </a:lnTo>
                  <a:lnTo>
                    <a:pt x="561593" y="111251"/>
                  </a:lnTo>
                  <a:lnTo>
                    <a:pt x="566166" y="110616"/>
                  </a:lnTo>
                  <a:lnTo>
                    <a:pt x="570738" y="110108"/>
                  </a:lnTo>
                  <a:lnTo>
                    <a:pt x="576453" y="109854"/>
                  </a:lnTo>
                  <a:lnTo>
                    <a:pt x="583438" y="109854"/>
                  </a:lnTo>
                  <a:lnTo>
                    <a:pt x="590549" y="109854"/>
                  </a:lnTo>
                  <a:lnTo>
                    <a:pt x="619252" y="121030"/>
                  </a:lnTo>
                  <a:lnTo>
                    <a:pt x="619252" y="123189"/>
                  </a:lnTo>
                  <a:lnTo>
                    <a:pt x="619252" y="157733"/>
                  </a:lnTo>
                  <a:lnTo>
                    <a:pt x="656292" y="125051"/>
                  </a:lnTo>
                  <a:lnTo>
                    <a:pt x="693785" y="107473"/>
                  </a:lnTo>
                  <a:lnTo>
                    <a:pt x="706749" y="104973"/>
                  </a:lnTo>
                  <a:lnTo>
                    <a:pt x="719963" y="104139"/>
                  </a:lnTo>
                  <a:close/>
                </a:path>
                <a:path w="2186304" h="441325">
                  <a:moveTo>
                    <a:pt x="1578229" y="0"/>
                  </a:moveTo>
                  <a:lnTo>
                    <a:pt x="1883664" y="0"/>
                  </a:lnTo>
                  <a:lnTo>
                    <a:pt x="1885695" y="0"/>
                  </a:lnTo>
                  <a:lnTo>
                    <a:pt x="1887474" y="634"/>
                  </a:lnTo>
                  <a:lnTo>
                    <a:pt x="1889125" y="1777"/>
                  </a:lnTo>
                  <a:lnTo>
                    <a:pt x="1890776" y="3047"/>
                  </a:lnTo>
                  <a:lnTo>
                    <a:pt x="1892173" y="5079"/>
                  </a:lnTo>
                  <a:lnTo>
                    <a:pt x="1893315" y="7873"/>
                  </a:lnTo>
                  <a:lnTo>
                    <a:pt x="1894458" y="10667"/>
                  </a:lnTo>
                  <a:lnTo>
                    <a:pt x="1895348" y="14350"/>
                  </a:lnTo>
                  <a:lnTo>
                    <a:pt x="1895855" y="19050"/>
                  </a:lnTo>
                  <a:lnTo>
                    <a:pt x="1896364" y="23748"/>
                  </a:lnTo>
                  <a:lnTo>
                    <a:pt x="1896744" y="29463"/>
                  </a:lnTo>
                  <a:lnTo>
                    <a:pt x="1896744" y="36194"/>
                  </a:lnTo>
                  <a:lnTo>
                    <a:pt x="1896744" y="42671"/>
                  </a:lnTo>
                  <a:lnTo>
                    <a:pt x="1896364" y="48132"/>
                  </a:lnTo>
                  <a:lnTo>
                    <a:pt x="1895855" y="52704"/>
                  </a:lnTo>
                  <a:lnTo>
                    <a:pt x="1895348" y="57276"/>
                  </a:lnTo>
                  <a:lnTo>
                    <a:pt x="1894458" y="60959"/>
                  </a:lnTo>
                  <a:lnTo>
                    <a:pt x="1893315" y="63753"/>
                  </a:lnTo>
                  <a:lnTo>
                    <a:pt x="1892173" y="66547"/>
                  </a:lnTo>
                  <a:lnTo>
                    <a:pt x="1890776" y="68579"/>
                  </a:lnTo>
                  <a:lnTo>
                    <a:pt x="1889125" y="69976"/>
                  </a:lnTo>
                  <a:lnTo>
                    <a:pt x="1887474" y="71373"/>
                  </a:lnTo>
                  <a:lnTo>
                    <a:pt x="1885695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450"/>
                  </a:lnTo>
                  <a:lnTo>
                    <a:pt x="1772919" y="427227"/>
                  </a:lnTo>
                  <a:lnTo>
                    <a:pt x="1771523" y="429005"/>
                  </a:lnTo>
                  <a:lnTo>
                    <a:pt x="1769110" y="430529"/>
                  </a:lnTo>
                  <a:lnTo>
                    <a:pt x="1739391" y="435355"/>
                  </a:lnTo>
                  <a:lnTo>
                    <a:pt x="1730882" y="435355"/>
                  </a:lnTo>
                  <a:lnTo>
                    <a:pt x="1722501" y="435355"/>
                  </a:lnTo>
                  <a:lnTo>
                    <a:pt x="1688973" y="427227"/>
                  </a:lnTo>
                  <a:lnTo>
                    <a:pt x="1687449" y="425450"/>
                  </a:lnTo>
                  <a:lnTo>
                    <a:pt x="1686687" y="423544"/>
                  </a:lnTo>
                  <a:lnTo>
                    <a:pt x="1686687" y="421258"/>
                  </a:lnTo>
                  <a:lnTo>
                    <a:pt x="1686687" y="72008"/>
                  </a:lnTo>
                  <a:lnTo>
                    <a:pt x="1578229" y="72008"/>
                  </a:lnTo>
                  <a:lnTo>
                    <a:pt x="1576070" y="72008"/>
                  </a:lnTo>
                  <a:lnTo>
                    <a:pt x="1574165" y="71373"/>
                  </a:lnTo>
                  <a:lnTo>
                    <a:pt x="1572514" y="69976"/>
                  </a:lnTo>
                  <a:lnTo>
                    <a:pt x="1570990" y="68579"/>
                  </a:lnTo>
                  <a:lnTo>
                    <a:pt x="1569592" y="66547"/>
                  </a:lnTo>
                  <a:lnTo>
                    <a:pt x="1568577" y="63753"/>
                  </a:lnTo>
                  <a:lnTo>
                    <a:pt x="1567434" y="60959"/>
                  </a:lnTo>
                  <a:lnTo>
                    <a:pt x="1566545" y="57276"/>
                  </a:lnTo>
                  <a:lnTo>
                    <a:pt x="1566036" y="52704"/>
                  </a:lnTo>
                  <a:lnTo>
                    <a:pt x="1565402" y="48132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402" y="23748"/>
                  </a:lnTo>
                  <a:lnTo>
                    <a:pt x="1566036" y="19050"/>
                  </a:lnTo>
                  <a:lnTo>
                    <a:pt x="1566545" y="14350"/>
                  </a:lnTo>
                  <a:lnTo>
                    <a:pt x="1567434" y="10667"/>
                  </a:lnTo>
                  <a:lnTo>
                    <a:pt x="1568577" y="7873"/>
                  </a:lnTo>
                  <a:lnTo>
                    <a:pt x="1569592" y="5079"/>
                  </a:lnTo>
                  <a:lnTo>
                    <a:pt x="1570990" y="3047"/>
                  </a:lnTo>
                  <a:lnTo>
                    <a:pt x="1572514" y="1777"/>
                  </a:lnTo>
                  <a:lnTo>
                    <a:pt x="1574165" y="634"/>
                  </a:lnTo>
                  <a:lnTo>
                    <a:pt x="1576070" y="0"/>
                  </a:lnTo>
                  <a:lnTo>
                    <a:pt x="1578229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6" y="0"/>
                  </a:lnTo>
                  <a:lnTo>
                    <a:pt x="320547" y="0"/>
                  </a:lnTo>
                  <a:lnTo>
                    <a:pt x="322326" y="634"/>
                  </a:lnTo>
                  <a:lnTo>
                    <a:pt x="323977" y="1777"/>
                  </a:lnTo>
                  <a:lnTo>
                    <a:pt x="325628" y="3047"/>
                  </a:lnTo>
                  <a:lnTo>
                    <a:pt x="327024" y="5079"/>
                  </a:lnTo>
                  <a:lnTo>
                    <a:pt x="328167" y="7873"/>
                  </a:lnTo>
                  <a:lnTo>
                    <a:pt x="329310" y="10667"/>
                  </a:lnTo>
                  <a:lnTo>
                    <a:pt x="330199" y="14350"/>
                  </a:lnTo>
                  <a:lnTo>
                    <a:pt x="330708" y="19050"/>
                  </a:lnTo>
                  <a:lnTo>
                    <a:pt x="331216" y="23748"/>
                  </a:lnTo>
                  <a:lnTo>
                    <a:pt x="331597" y="29463"/>
                  </a:lnTo>
                  <a:lnTo>
                    <a:pt x="331597" y="36194"/>
                  </a:lnTo>
                  <a:lnTo>
                    <a:pt x="331597" y="42671"/>
                  </a:lnTo>
                  <a:lnTo>
                    <a:pt x="328167" y="63753"/>
                  </a:lnTo>
                  <a:lnTo>
                    <a:pt x="327024" y="66547"/>
                  </a:lnTo>
                  <a:lnTo>
                    <a:pt x="325628" y="68579"/>
                  </a:lnTo>
                  <a:lnTo>
                    <a:pt x="323977" y="69976"/>
                  </a:lnTo>
                  <a:lnTo>
                    <a:pt x="322326" y="71373"/>
                  </a:lnTo>
                  <a:lnTo>
                    <a:pt x="320547" y="72008"/>
                  </a:lnTo>
                  <a:lnTo>
                    <a:pt x="318516" y="72008"/>
                  </a:lnTo>
                  <a:lnTo>
                    <a:pt x="210058" y="72008"/>
                  </a:lnTo>
                  <a:lnTo>
                    <a:pt x="210058" y="421258"/>
                  </a:lnTo>
                  <a:lnTo>
                    <a:pt x="210058" y="423544"/>
                  </a:lnTo>
                  <a:lnTo>
                    <a:pt x="209296" y="425450"/>
                  </a:lnTo>
                  <a:lnTo>
                    <a:pt x="207772" y="427227"/>
                  </a:lnTo>
                  <a:lnTo>
                    <a:pt x="206374" y="429005"/>
                  </a:lnTo>
                  <a:lnTo>
                    <a:pt x="203961" y="430529"/>
                  </a:lnTo>
                  <a:lnTo>
                    <a:pt x="174243" y="435355"/>
                  </a:lnTo>
                  <a:lnTo>
                    <a:pt x="165734" y="435355"/>
                  </a:lnTo>
                  <a:lnTo>
                    <a:pt x="157353" y="435355"/>
                  </a:lnTo>
                  <a:lnTo>
                    <a:pt x="123824" y="427227"/>
                  </a:lnTo>
                  <a:lnTo>
                    <a:pt x="122301" y="425450"/>
                  </a:lnTo>
                  <a:lnTo>
                    <a:pt x="121539" y="423544"/>
                  </a:lnTo>
                  <a:lnTo>
                    <a:pt x="121539" y="421258"/>
                  </a:lnTo>
                  <a:lnTo>
                    <a:pt x="121539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6" y="71373"/>
                  </a:lnTo>
                  <a:lnTo>
                    <a:pt x="7365" y="69976"/>
                  </a:lnTo>
                  <a:lnTo>
                    <a:pt x="5841" y="68579"/>
                  </a:lnTo>
                  <a:lnTo>
                    <a:pt x="4444" y="66547"/>
                  </a:lnTo>
                  <a:lnTo>
                    <a:pt x="3428" y="63753"/>
                  </a:lnTo>
                  <a:lnTo>
                    <a:pt x="2285" y="60959"/>
                  </a:lnTo>
                  <a:lnTo>
                    <a:pt x="1396" y="57276"/>
                  </a:lnTo>
                  <a:lnTo>
                    <a:pt x="888" y="52704"/>
                  </a:lnTo>
                  <a:lnTo>
                    <a:pt x="253" y="48132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253" y="23748"/>
                  </a:lnTo>
                  <a:lnTo>
                    <a:pt x="888" y="19050"/>
                  </a:lnTo>
                  <a:lnTo>
                    <a:pt x="1396" y="14350"/>
                  </a:lnTo>
                  <a:lnTo>
                    <a:pt x="2285" y="10667"/>
                  </a:lnTo>
                  <a:lnTo>
                    <a:pt x="3428" y="7873"/>
                  </a:lnTo>
                  <a:lnTo>
                    <a:pt x="4444" y="5079"/>
                  </a:lnTo>
                  <a:lnTo>
                    <a:pt x="5841" y="3047"/>
                  </a:lnTo>
                  <a:lnTo>
                    <a:pt x="7365" y="1777"/>
                  </a:lnTo>
                  <a:lnTo>
                    <a:pt x="9016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11604" y="4213225"/>
              <a:ext cx="107695" cy="9905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406144" y="5163946"/>
            <a:ext cx="2483485" cy="851535"/>
            <a:chOff x="1406144" y="5163946"/>
            <a:chExt cx="2483485" cy="85153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11478" y="5169280"/>
              <a:ext cx="2472309" cy="8405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206117" y="5529452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0" y="8255"/>
                  </a:moveTo>
                  <a:lnTo>
                    <a:pt x="725701" y="16506"/>
                  </a:lnTo>
                  <a:lnTo>
                    <a:pt x="695563" y="39931"/>
                  </a:lnTo>
                  <a:lnTo>
                    <a:pt x="674616" y="74455"/>
                  </a:lnTo>
                  <a:lnTo>
                    <a:pt x="661543" y="116370"/>
                  </a:lnTo>
                  <a:lnTo>
                    <a:pt x="655720" y="162297"/>
                  </a:lnTo>
                  <a:lnTo>
                    <a:pt x="655319" y="177977"/>
                  </a:lnTo>
                  <a:lnTo>
                    <a:pt x="655653" y="194534"/>
                  </a:lnTo>
                  <a:lnTo>
                    <a:pt x="660653" y="242874"/>
                  </a:lnTo>
                  <a:lnTo>
                    <a:pt x="672637" y="286342"/>
                  </a:lnTo>
                  <a:lnTo>
                    <a:pt x="692499" y="321375"/>
                  </a:lnTo>
                  <a:lnTo>
                    <a:pt x="733615" y="349877"/>
                  </a:lnTo>
                  <a:lnTo>
                    <a:pt x="761872" y="353593"/>
                  </a:lnTo>
                  <a:lnTo>
                    <a:pt x="769594" y="353314"/>
                  </a:lnTo>
                  <a:lnTo>
                    <a:pt x="806735" y="343254"/>
                  </a:lnTo>
                  <a:lnTo>
                    <a:pt x="844978" y="315849"/>
                  </a:lnTo>
                  <a:lnTo>
                    <a:pt x="878774" y="279310"/>
                  </a:lnTo>
                  <a:lnTo>
                    <a:pt x="888110" y="267868"/>
                  </a:lnTo>
                  <a:lnTo>
                    <a:pt x="888110" y="91655"/>
                  </a:lnTo>
                  <a:lnTo>
                    <a:pt x="856646" y="55948"/>
                  </a:lnTo>
                  <a:lnTo>
                    <a:pt x="826515" y="29718"/>
                  </a:lnTo>
                  <a:lnTo>
                    <a:pt x="780778" y="9608"/>
                  </a:lnTo>
                  <a:lnTo>
                    <a:pt x="764920" y="8255"/>
                  </a:lnTo>
                  <a:close/>
                </a:path>
                <a:path w="888364" h="361314">
                  <a:moveTo>
                    <a:pt x="131571" y="0"/>
                  </a:moveTo>
                  <a:lnTo>
                    <a:pt x="86280" y="6858"/>
                  </a:lnTo>
                  <a:lnTo>
                    <a:pt x="50514" y="27225"/>
                  </a:lnTo>
                  <a:lnTo>
                    <a:pt x="24628" y="60244"/>
                  </a:lnTo>
                  <a:lnTo>
                    <a:pt x="8000" y="104457"/>
                  </a:lnTo>
                  <a:lnTo>
                    <a:pt x="500" y="159210"/>
                  </a:lnTo>
                  <a:lnTo>
                    <a:pt x="0" y="179768"/>
                  </a:lnTo>
                  <a:lnTo>
                    <a:pt x="406" y="199020"/>
                  </a:lnTo>
                  <a:lnTo>
                    <a:pt x="6603" y="252095"/>
                  </a:lnTo>
                  <a:lnTo>
                    <a:pt x="20927" y="296802"/>
                  </a:lnTo>
                  <a:lnTo>
                    <a:pt x="44926" y="331200"/>
                  </a:lnTo>
                  <a:lnTo>
                    <a:pt x="80545" y="353205"/>
                  </a:lnTo>
                  <a:lnTo>
                    <a:pt x="129158" y="360743"/>
                  </a:lnTo>
                  <a:lnTo>
                    <a:pt x="145617" y="359981"/>
                  </a:lnTo>
                  <a:lnTo>
                    <a:pt x="188087" y="348538"/>
                  </a:lnTo>
                  <a:lnTo>
                    <a:pt x="220662" y="324039"/>
                  </a:lnTo>
                  <a:lnTo>
                    <a:pt x="243205" y="287445"/>
                  </a:lnTo>
                  <a:lnTo>
                    <a:pt x="256391" y="239762"/>
                  </a:lnTo>
                  <a:lnTo>
                    <a:pt x="260731" y="181559"/>
                  </a:lnTo>
                  <a:lnTo>
                    <a:pt x="260348" y="162301"/>
                  </a:lnTo>
                  <a:lnTo>
                    <a:pt x="254507" y="109220"/>
                  </a:lnTo>
                  <a:lnTo>
                    <a:pt x="240309" y="64535"/>
                  </a:lnTo>
                  <a:lnTo>
                    <a:pt x="216090" y="30099"/>
                  </a:lnTo>
                  <a:lnTo>
                    <a:pt x="180631" y="7715"/>
                  </a:lnTo>
                  <a:lnTo>
                    <a:pt x="1315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09391" y="5511545"/>
              <a:ext cx="234442" cy="14585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11478" y="5169280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611" y="241681"/>
                  </a:moveTo>
                  <a:lnTo>
                    <a:pt x="2283491" y="246618"/>
                  </a:lnTo>
                  <a:lnTo>
                    <a:pt x="2335657" y="261366"/>
                  </a:lnTo>
                  <a:lnTo>
                    <a:pt x="2378710" y="284797"/>
                  </a:lnTo>
                  <a:lnTo>
                    <a:pt x="2413381" y="315849"/>
                  </a:lnTo>
                  <a:lnTo>
                    <a:pt x="2439670" y="353822"/>
                  </a:lnTo>
                  <a:lnTo>
                    <a:pt x="2457958" y="398272"/>
                  </a:lnTo>
                  <a:lnTo>
                    <a:pt x="2468705" y="447965"/>
                  </a:lnTo>
                  <a:lnTo>
                    <a:pt x="2472309" y="501840"/>
                  </a:lnTo>
                  <a:lnTo>
                    <a:pt x="2472309" y="525653"/>
                  </a:lnTo>
                  <a:lnTo>
                    <a:pt x="2460117" y="566127"/>
                  </a:lnTo>
                  <a:lnTo>
                    <a:pt x="2426462" y="579234"/>
                  </a:lnTo>
                  <a:lnTo>
                    <a:pt x="2103247" y="579234"/>
                  </a:lnTo>
                  <a:lnTo>
                    <a:pt x="2103747" y="595807"/>
                  </a:lnTo>
                  <a:lnTo>
                    <a:pt x="2111248" y="640842"/>
                  </a:lnTo>
                  <a:lnTo>
                    <a:pt x="2128607" y="677678"/>
                  </a:lnTo>
                  <a:lnTo>
                    <a:pt x="2156920" y="704913"/>
                  </a:lnTo>
                  <a:lnTo>
                    <a:pt x="2196615" y="721773"/>
                  </a:lnTo>
                  <a:lnTo>
                    <a:pt x="2248408" y="727468"/>
                  </a:lnTo>
                  <a:lnTo>
                    <a:pt x="2267507" y="727114"/>
                  </a:lnTo>
                  <a:lnTo>
                    <a:pt x="2317496" y="721804"/>
                  </a:lnTo>
                  <a:lnTo>
                    <a:pt x="2357572" y="712653"/>
                  </a:lnTo>
                  <a:lnTo>
                    <a:pt x="2397398" y="699701"/>
                  </a:lnTo>
                  <a:lnTo>
                    <a:pt x="2414524" y="693039"/>
                  </a:lnTo>
                  <a:lnTo>
                    <a:pt x="2422271" y="691146"/>
                  </a:lnTo>
                  <a:lnTo>
                    <a:pt x="2428240" y="691146"/>
                  </a:lnTo>
                  <a:lnTo>
                    <a:pt x="2431796" y="691146"/>
                  </a:lnTo>
                  <a:lnTo>
                    <a:pt x="2434717" y="691845"/>
                  </a:lnTo>
                  <a:lnTo>
                    <a:pt x="2437130" y="693229"/>
                  </a:lnTo>
                  <a:lnTo>
                    <a:pt x="2439543" y="694626"/>
                  </a:lnTo>
                  <a:lnTo>
                    <a:pt x="2441575" y="697103"/>
                  </a:lnTo>
                  <a:lnTo>
                    <a:pt x="2443099" y="700671"/>
                  </a:lnTo>
                  <a:lnTo>
                    <a:pt x="2444750" y="704240"/>
                  </a:lnTo>
                  <a:lnTo>
                    <a:pt x="2445766" y="709307"/>
                  </a:lnTo>
                  <a:lnTo>
                    <a:pt x="2446401" y="715848"/>
                  </a:lnTo>
                  <a:lnTo>
                    <a:pt x="2447036" y="722401"/>
                  </a:lnTo>
                  <a:lnTo>
                    <a:pt x="2447290" y="730643"/>
                  </a:lnTo>
                  <a:lnTo>
                    <a:pt x="2447290" y="740562"/>
                  </a:lnTo>
                  <a:lnTo>
                    <a:pt x="2447290" y="749287"/>
                  </a:lnTo>
                  <a:lnTo>
                    <a:pt x="2444877" y="778662"/>
                  </a:lnTo>
                  <a:lnTo>
                    <a:pt x="2444115" y="783031"/>
                  </a:lnTo>
                  <a:lnTo>
                    <a:pt x="2442972" y="786701"/>
                  </a:lnTo>
                  <a:lnTo>
                    <a:pt x="2441321" y="789673"/>
                  </a:lnTo>
                  <a:lnTo>
                    <a:pt x="2439797" y="792645"/>
                  </a:lnTo>
                  <a:lnTo>
                    <a:pt x="2404701" y="813165"/>
                  </a:lnTo>
                  <a:lnTo>
                    <a:pt x="2356040" y="826917"/>
                  </a:lnTo>
                  <a:lnTo>
                    <a:pt x="2308606" y="835507"/>
                  </a:lnTo>
                  <a:lnTo>
                    <a:pt x="2254081" y="840258"/>
                  </a:lnTo>
                  <a:lnTo>
                    <a:pt x="2234692" y="840574"/>
                  </a:lnTo>
                  <a:lnTo>
                    <a:pt x="2200427" y="839458"/>
                  </a:lnTo>
                  <a:lnTo>
                    <a:pt x="2138376" y="830529"/>
                  </a:lnTo>
                  <a:lnTo>
                    <a:pt x="2085058" y="812631"/>
                  </a:lnTo>
                  <a:lnTo>
                    <a:pt x="2040568" y="785542"/>
                  </a:lnTo>
                  <a:lnTo>
                    <a:pt x="2004895" y="749193"/>
                  </a:lnTo>
                  <a:lnTo>
                    <a:pt x="1978277" y="703350"/>
                  </a:lnTo>
                  <a:lnTo>
                    <a:pt x="1960705" y="647988"/>
                  </a:lnTo>
                  <a:lnTo>
                    <a:pt x="1951942" y="583099"/>
                  </a:lnTo>
                  <a:lnTo>
                    <a:pt x="1950847" y="547077"/>
                  </a:lnTo>
                  <a:lnTo>
                    <a:pt x="1951991" y="512535"/>
                  </a:lnTo>
                  <a:lnTo>
                    <a:pt x="1961187" y="448690"/>
                  </a:lnTo>
                  <a:lnTo>
                    <a:pt x="1979529" y="392057"/>
                  </a:lnTo>
                  <a:lnTo>
                    <a:pt x="2006302" y="343845"/>
                  </a:lnTo>
                  <a:lnTo>
                    <a:pt x="2041334" y="304317"/>
                  </a:lnTo>
                  <a:lnTo>
                    <a:pt x="2084006" y="274079"/>
                  </a:lnTo>
                  <a:lnTo>
                    <a:pt x="2134153" y="253414"/>
                  </a:lnTo>
                  <a:lnTo>
                    <a:pt x="2190871" y="242988"/>
                  </a:lnTo>
                  <a:lnTo>
                    <a:pt x="2221611" y="241681"/>
                  </a:lnTo>
                  <a:close/>
                </a:path>
                <a:path w="2472690" h="840739">
                  <a:moveTo>
                    <a:pt x="931545" y="241681"/>
                  </a:moveTo>
                  <a:lnTo>
                    <a:pt x="998220" y="246522"/>
                  </a:lnTo>
                  <a:lnTo>
                    <a:pt x="1055370" y="260985"/>
                  </a:lnTo>
                  <a:lnTo>
                    <a:pt x="1103249" y="284908"/>
                  </a:lnTo>
                  <a:lnTo>
                    <a:pt x="1141984" y="317881"/>
                  </a:lnTo>
                  <a:lnTo>
                    <a:pt x="1171876" y="359711"/>
                  </a:lnTo>
                  <a:lnTo>
                    <a:pt x="1192911" y="410210"/>
                  </a:lnTo>
                  <a:lnTo>
                    <a:pt x="1205420" y="468953"/>
                  </a:lnTo>
                  <a:lnTo>
                    <a:pt x="1209548" y="535774"/>
                  </a:lnTo>
                  <a:lnTo>
                    <a:pt x="1208448" y="568960"/>
                  </a:lnTo>
                  <a:lnTo>
                    <a:pt x="1199582" y="630872"/>
                  </a:lnTo>
                  <a:lnTo>
                    <a:pt x="1181669" y="686610"/>
                  </a:lnTo>
                  <a:lnTo>
                    <a:pt x="1154566" y="734834"/>
                  </a:lnTo>
                  <a:lnTo>
                    <a:pt x="1118274" y="775129"/>
                  </a:lnTo>
                  <a:lnTo>
                    <a:pt x="1072745" y="806376"/>
                  </a:lnTo>
                  <a:lnTo>
                    <a:pt x="1017976" y="828182"/>
                  </a:lnTo>
                  <a:lnTo>
                    <a:pt x="953968" y="839198"/>
                  </a:lnTo>
                  <a:lnTo>
                    <a:pt x="918464" y="840574"/>
                  </a:lnTo>
                  <a:lnTo>
                    <a:pt x="884195" y="839346"/>
                  </a:lnTo>
                  <a:lnTo>
                    <a:pt x="822612" y="829521"/>
                  </a:lnTo>
                  <a:lnTo>
                    <a:pt x="770199" y="809990"/>
                  </a:lnTo>
                  <a:lnTo>
                    <a:pt x="726765" y="781415"/>
                  </a:lnTo>
                  <a:lnTo>
                    <a:pt x="692209" y="743944"/>
                  </a:lnTo>
                  <a:lnTo>
                    <a:pt x="666579" y="697805"/>
                  </a:lnTo>
                  <a:lnTo>
                    <a:pt x="649837" y="643148"/>
                  </a:lnTo>
                  <a:lnTo>
                    <a:pt x="641506" y="580645"/>
                  </a:lnTo>
                  <a:lnTo>
                    <a:pt x="640460" y="546493"/>
                  </a:lnTo>
                  <a:lnTo>
                    <a:pt x="641602" y="513282"/>
                  </a:lnTo>
                  <a:lnTo>
                    <a:pt x="650694" y="451217"/>
                  </a:lnTo>
                  <a:lnTo>
                    <a:pt x="668813" y="395213"/>
                  </a:lnTo>
                  <a:lnTo>
                    <a:pt x="696055" y="346981"/>
                  </a:lnTo>
                  <a:lnTo>
                    <a:pt x="732418" y="306925"/>
                  </a:lnTo>
                  <a:lnTo>
                    <a:pt x="777809" y="275822"/>
                  </a:lnTo>
                  <a:lnTo>
                    <a:pt x="832318" y="254057"/>
                  </a:lnTo>
                  <a:lnTo>
                    <a:pt x="896135" y="243060"/>
                  </a:lnTo>
                  <a:lnTo>
                    <a:pt x="931545" y="241681"/>
                  </a:lnTo>
                  <a:close/>
                </a:path>
                <a:path w="2472690" h="840739">
                  <a:moveTo>
                    <a:pt x="357123" y="44069"/>
                  </a:moveTo>
                  <a:lnTo>
                    <a:pt x="404076" y="47069"/>
                  </a:lnTo>
                  <a:lnTo>
                    <a:pt x="447754" y="55578"/>
                  </a:lnTo>
                  <a:lnTo>
                    <a:pt x="486501" y="67845"/>
                  </a:lnTo>
                  <a:lnTo>
                    <a:pt x="529038" y="88794"/>
                  </a:lnTo>
                  <a:lnTo>
                    <a:pt x="559054" y="116078"/>
                  </a:lnTo>
                  <a:lnTo>
                    <a:pt x="563753" y="129794"/>
                  </a:lnTo>
                  <a:lnTo>
                    <a:pt x="564896" y="135382"/>
                  </a:lnTo>
                  <a:lnTo>
                    <a:pt x="567309" y="177419"/>
                  </a:lnTo>
                  <a:lnTo>
                    <a:pt x="567237" y="186019"/>
                  </a:lnTo>
                  <a:lnTo>
                    <a:pt x="561974" y="227965"/>
                  </a:lnTo>
                  <a:lnTo>
                    <a:pt x="559942" y="233172"/>
                  </a:lnTo>
                  <a:lnTo>
                    <a:pt x="557657" y="236982"/>
                  </a:lnTo>
                  <a:lnTo>
                    <a:pt x="554863" y="239268"/>
                  </a:lnTo>
                  <a:lnTo>
                    <a:pt x="552069" y="241681"/>
                  </a:lnTo>
                  <a:lnTo>
                    <a:pt x="548894" y="242824"/>
                  </a:lnTo>
                  <a:lnTo>
                    <a:pt x="545338" y="242824"/>
                  </a:lnTo>
                  <a:lnTo>
                    <a:pt x="539369" y="242824"/>
                  </a:lnTo>
                  <a:lnTo>
                    <a:pt x="531748" y="239395"/>
                  </a:lnTo>
                  <a:lnTo>
                    <a:pt x="522732" y="232410"/>
                  </a:lnTo>
                  <a:lnTo>
                    <a:pt x="515373" y="227101"/>
                  </a:lnTo>
                  <a:lnTo>
                    <a:pt x="475916" y="202985"/>
                  </a:lnTo>
                  <a:lnTo>
                    <a:pt x="435483" y="186055"/>
                  </a:lnTo>
                  <a:lnTo>
                    <a:pt x="383851" y="176285"/>
                  </a:lnTo>
                  <a:lnTo>
                    <a:pt x="363728" y="175641"/>
                  </a:lnTo>
                  <a:lnTo>
                    <a:pt x="341409" y="176807"/>
                  </a:lnTo>
                  <a:lnTo>
                    <a:pt x="300487" y="186142"/>
                  </a:lnTo>
                  <a:lnTo>
                    <a:pt x="264479" y="204720"/>
                  </a:lnTo>
                  <a:lnTo>
                    <a:pt x="233860" y="231493"/>
                  </a:lnTo>
                  <a:lnTo>
                    <a:pt x="208692" y="266241"/>
                  </a:lnTo>
                  <a:lnTo>
                    <a:pt x="189452" y="308393"/>
                  </a:lnTo>
                  <a:lnTo>
                    <a:pt x="176430" y="357687"/>
                  </a:lnTo>
                  <a:lnTo>
                    <a:pt x="169866" y="413318"/>
                  </a:lnTo>
                  <a:lnTo>
                    <a:pt x="169037" y="443496"/>
                  </a:lnTo>
                  <a:lnTo>
                    <a:pt x="169916" y="476298"/>
                  </a:lnTo>
                  <a:lnTo>
                    <a:pt x="176912" y="535086"/>
                  </a:lnTo>
                  <a:lnTo>
                    <a:pt x="190773" y="584828"/>
                  </a:lnTo>
                  <a:lnTo>
                    <a:pt x="210689" y="625756"/>
                  </a:lnTo>
                  <a:lnTo>
                    <a:pt x="236507" y="657979"/>
                  </a:lnTo>
                  <a:lnTo>
                    <a:pt x="267801" y="681943"/>
                  </a:lnTo>
                  <a:lnTo>
                    <a:pt x="304357" y="697755"/>
                  </a:lnTo>
                  <a:lnTo>
                    <a:pt x="345557" y="705642"/>
                  </a:lnTo>
                  <a:lnTo>
                    <a:pt x="367919" y="706628"/>
                  </a:lnTo>
                  <a:lnTo>
                    <a:pt x="388064" y="706013"/>
                  </a:lnTo>
                  <a:lnTo>
                    <a:pt x="439928" y="696798"/>
                  </a:lnTo>
                  <a:lnTo>
                    <a:pt x="480593" y="680903"/>
                  </a:lnTo>
                  <a:lnTo>
                    <a:pt x="520233" y="658555"/>
                  </a:lnTo>
                  <a:lnTo>
                    <a:pt x="537083" y="647293"/>
                  </a:lnTo>
                  <a:lnTo>
                    <a:pt x="544322" y="644118"/>
                  </a:lnTo>
                  <a:lnTo>
                    <a:pt x="549529" y="644118"/>
                  </a:lnTo>
                  <a:lnTo>
                    <a:pt x="553466" y="644118"/>
                  </a:lnTo>
                  <a:lnTo>
                    <a:pt x="556641" y="644918"/>
                  </a:lnTo>
                  <a:lnTo>
                    <a:pt x="559054" y="646506"/>
                  </a:lnTo>
                  <a:lnTo>
                    <a:pt x="561340" y="648093"/>
                  </a:lnTo>
                  <a:lnTo>
                    <a:pt x="563372" y="651268"/>
                  </a:lnTo>
                  <a:lnTo>
                    <a:pt x="564896" y="656031"/>
                  </a:lnTo>
                  <a:lnTo>
                    <a:pt x="566547" y="660793"/>
                  </a:lnTo>
                  <a:lnTo>
                    <a:pt x="569650" y="700021"/>
                  </a:lnTo>
                  <a:lnTo>
                    <a:pt x="569722" y="710196"/>
                  </a:lnTo>
                  <a:lnTo>
                    <a:pt x="569722" y="720115"/>
                  </a:lnTo>
                  <a:lnTo>
                    <a:pt x="564896" y="758317"/>
                  </a:lnTo>
                  <a:lnTo>
                    <a:pt x="561340" y="766152"/>
                  </a:lnTo>
                  <a:lnTo>
                    <a:pt x="559435" y="769734"/>
                  </a:lnTo>
                  <a:lnTo>
                    <a:pt x="526541" y="795921"/>
                  </a:lnTo>
                  <a:lnTo>
                    <a:pt x="480695" y="816457"/>
                  </a:lnTo>
                  <a:lnTo>
                    <a:pt x="435725" y="829353"/>
                  </a:lnTo>
                  <a:lnTo>
                    <a:pt x="382571" y="837742"/>
                  </a:lnTo>
                  <a:lnTo>
                    <a:pt x="343534" y="839381"/>
                  </a:lnTo>
                  <a:lnTo>
                    <a:pt x="304887" y="837854"/>
                  </a:lnTo>
                  <a:lnTo>
                    <a:pt x="233449" y="825649"/>
                  </a:lnTo>
                  <a:lnTo>
                    <a:pt x="169963" y="801262"/>
                  </a:lnTo>
                  <a:lnTo>
                    <a:pt x="115810" y="764801"/>
                  </a:lnTo>
                  <a:lnTo>
                    <a:pt x="71254" y="716280"/>
                  </a:lnTo>
                  <a:lnTo>
                    <a:pt x="36964" y="655707"/>
                  </a:lnTo>
                  <a:lnTo>
                    <a:pt x="13340" y="583097"/>
                  </a:lnTo>
                  <a:lnTo>
                    <a:pt x="5921" y="542318"/>
                  </a:lnTo>
                  <a:lnTo>
                    <a:pt x="1478" y="498562"/>
                  </a:lnTo>
                  <a:lnTo>
                    <a:pt x="0" y="451827"/>
                  </a:lnTo>
                  <a:lnTo>
                    <a:pt x="1641" y="404082"/>
                  </a:lnTo>
                  <a:lnTo>
                    <a:pt x="6556" y="359087"/>
                  </a:lnTo>
                  <a:lnTo>
                    <a:pt x="14733" y="316848"/>
                  </a:lnTo>
                  <a:lnTo>
                    <a:pt x="26162" y="277368"/>
                  </a:lnTo>
                  <a:lnTo>
                    <a:pt x="40594" y="240792"/>
                  </a:lnTo>
                  <a:lnTo>
                    <a:pt x="77221" y="176784"/>
                  </a:lnTo>
                  <a:lnTo>
                    <a:pt x="124134" y="125069"/>
                  </a:lnTo>
                  <a:lnTo>
                    <a:pt x="180522" y="85790"/>
                  </a:lnTo>
                  <a:lnTo>
                    <a:pt x="245931" y="59124"/>
                  </a:lnTo>
                  <a:lnTo>
                    <a:pt x="318408" y="45737"/>
                  </a:lnTo>
                  <a:lnTo>
                    <a:pt x="357123" y="44069"/>
                  </a:lnTo>
                  <a:close/>
                </a:path>
                <a:path w="2472690" h="840739">
                  <a:moveTo>
                    <a:pt x="1757172" y="0"/>
                  </a:moveTo>
                  <a:lnTo>
                    <a:pt x="1803019" y="2921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590"/>
                  </a:lnTo>
                  <a:lnTo>
                    <a:pt x="1831594" y="25527"/>
                  </a:lnTo>
                  <a:lnTo>
                    <a:pt x="1831594" y="806640"/>
                  </a:lnTo>
                  <a:lnTo>
                    <a:pt x="1831594" y="811009"/>
                  </a:lnTo>
                  <a:lnTo>
                    <a:pt x="1830577" y="814679"/>
                  </a:lnTo>
                  <a:lnTo>
                    <a:pt x="1828546" y="817651"/>
                  </a:lnTo>
                  <a:lnTo>
                    <a:pt x="1826640" y="820623"/>
                  </a:lnTo>
                  <a:lnTo>
                    <a:pt x="1785477" y="830156"/>
                  </a:lnTo>
                  <a:lnTo>
                    <a:pt x="1769110" y="830453"/>
                  </a:lnTo>
                  <a:lnTo>
                    <a:pt x="1760017" y="830378"/>
                  </a:lnTo>
                  <a:lnTo>
                    <a:pt x="1718817" y="825093"/>
                  </a:lnTo>
                  <a:lnTo>
                    <a:pt x="1704721" y="811009"/>
                  </a:lnTo>
                  <a:lnTo>
                    <a:pt x="1704721" y="806640"/>
                  </a:lnTo>
                  <a:lnTo>
                    <a:pt x="1704721" y="747699"/>
                  </a:lnTo>
                  <a:lnTo>
                    <a:pt x="1662731" y="786847"/>
                  </a:lnTo>
                  <a:lnTo>
                    <a:pt x="1618742" y="816165"/>
                  </a:lnTo>
                  <a:lnTo>
                    <a:pt x="1571323" y="834470"/>
                  </a:lnTo>
                  <a:lnTo>
                    <a:pt x="1519047" y="840574"/>
                  </a:lnTo>
                  <a:lnTo>
                    <a:pt x="1489848" y="839105"/>
                  </a:lnTo>
                  <a:lnTo>
                    <a:pt x="1438501" y="827346"/>
                  </a:lnTo>
                  <a:lnTo>
                    <a:pt x="1396303" y="804276"/>
                  </a:lnTo>
                  <a:lnTo>
                    <a:pt x="1362065" y="772577"/>
                  </a:lnTo>
                  <a:lnTo>
                    <a:pt x="1335518" y="732874"/>
                  </a:lnTo>
                  <a:lnTo>
                    <a:pt x="1316329" y="686292"/>
                  </a:lnTo>
                  <a:lnTo>
                    <a:pt x="1304256" y="633494"/>
                  </a:lnTo>
                  <a:lnTo>
                    <a:pt x="1298299" y="577387"/>
                  </a:lnTo>
                  <a:lnTo>
                    <a:pt x="1297559" y="548271"/>
                  </a:lnTo>
                  <a:lnTo>
                    <a:pt x="1298511" y="513743"/>
                  </a:lnTo>
                  <a:lnTo>
                    <a:pt x="1306131" y="450048"/>
                  </a:lnTo>
                  <a:lnTo>
                    <a:pt x="1321224" y="393636"/>
                  </a:lnTo>
                  <a:lnTo>
                    <a:pt x="1343409" y="345440"/>
                  </a:lnTo>
                  <a:lnTo>
                    <a:pt x="1372598" y="305649"/>
                  </a:lnTo>
                  <a:lnTo>
                    <a:pt x="1408932" y="274978"/>
                  </a:lnTo>
                  <a:lnTo>
                    <a:pt x="1452294" y="253736"/>
                  </a:lnTo>
                  <a:lnTo>
                    <a:pt x="1502257" y="243016"/>
                  </a:lnTo>
                  <a:lnTo>
                    <a:pt x="1529715" y="241681"/>
                  </a:lnTo>
                  <a:lnTo>
                    <a:pt x="1551555" y="242822"/>
                  </a:lnTo>
                  <a:lnTo>
                    <a:pt x="1592044" y="251914"/>
                  </a:lnTo>
                  <a:lnTo>
                    <a:pt x="1628832" y="269962"/>
                  </a:lnTo>
                  <a:lnTo>
                    <a:pt x="1664872" y="296632"/>
                  </a:lnTo>
                  <a:lnTo>
                    <a:pt x="1682750" y="313182"/>
                  </a:lnTo>
                  <a:lnTo>
                    <a:pt x="1682750" y="25527"/>
                  </a:lnTo>
                  <a:lnTo>
                    <a:pt x="1682750" y="21590"/>
                  </a:lnTo>
                  <a:lnTo>
                    <a:pt x="1683892" y="18034"/>
                  </a:lnTo>
                  <a:lnTo>
                    <a:pt x="1686052" y="14859"/>
                  </a:lnTo>
                  <a:lnTo>
                    <a:pt x="1688211" y="11684"/>
                  </a:lnTo>
                  <a:lnTo>
                    <a:pt x="1692148" y="9017"/>
                  </a:lnTo>
                  <a:lnTo>
                    <a:pt x="1697989" y="6858"/>
                  </a:lnTo>
                  <a:lnTo>
                    <a:pt x="1703704" y="4699"/>
                  </a:lnTo>
                  <a:lnTo>
                    <a:pt x="1746621" y="117"/>
                  </a:lnTo>
                  <a:lnTo>
                    <a:pt x="17571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7340" y="1618234"/>
            <a:ext cx="42665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C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read</a:t>
            </a:r>
            <a:r>
              <a:rPr sz="1800" spc="-5" dirty="0">
                <a:latin typeface="Calibri"/>
                <a:cs typeface="Calibri"/>
              </a:rPr>
              <a:t> 10</a:t>
            </a:r>
            <a:r>
              <a:rPr sz="1800" spc="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numbers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5" dirty="0">
                <a:latin typeface="Calibri"/>
                <a:cs typeface="Calibri"/>
              </a:rPr>
              <a:t>find </a:t>
            </a:r>
            <a:r>
              <a:rPr sz="1800" dirty="0">
                <a:latin typeface="Calibri"/>
                <a:cs typeface="Calibri"/>
              </a:rPr>
              <a:t>their </a:t>
            </a:r>
            <a:r>
              <a:rPr sz="1800" spc="-5" dirty="0">
                <a:latin typeface="Calibri"/>
                <a:cs typeface="Calibri"/>
              </a:rPr>
              <a:t>summation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average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956428" y="1237234"/>
            <a:ext cx="1591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Expected</a:t>
            </a:r>
            <a:r>
              <a:rPr spc="-40" dirty="0"/>
              <a:t> </a:t>
            </a:r>
            <a:r>
              <a:rPr spc="-5" dirty="0"/>
              <a:t>Output</a:t>
            </a:r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68060" y="1586864"/>
            <a:ext cx="2509139" cy="20687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15409" y="491108"/>
            <a:ext cx="1303655" cy="314325"/>
            <a:chOff x="3915409" y="491108"/>
            <a:chExt cx="1303655" cy="3143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20743" y="496442"/>
              <a:ext cx="1292605" cy="30327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0805" y="529335"/>
              <a:ext cx="547878" cy="2757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15409" y="491108"/>
              <a:ext cx="660273" cy="22821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45440" y="1465834"/>
            <a:ext cx="34861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none" dirty="0">
                <a:solidFill>
                  <a:srgbClr val="000000"/>
                </a:solidFill>
              </a:rPr>
              <a:t>Used</a:t>
            </a:r>
            <a:r>
              <a:rPr u="none" spc="-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to </a:t>
            </a:r>
            <a:r>
              <a:rPr u="none" spc="-5" dirty="0">
                <a:solidFill>
                  <a:srgbClr val="000000"/>
                </a:solidFill>
              </a:rPr>
              <a:t>apply</a:t>
            </a:r>
            <a:r>
              <a:rPr u="none" spc="-1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code</a:t>
            </a:r>
            <a:r>
              <a:rPr u="none" spc="2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as</a:t>
            </a:r>
            <a:r>
              <a:rPr u="none" spc="-5" dirty="0">
                <a:solidFill>
                  <a:srgbClr val="000000"/>
                </a:solidFill>
              </a:rPr>
              <a:t> long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as</a:t>
            </a:r>
            <a:r>
              <a:rPr u="none" spc="-1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</a:t>
            </a:r>
          </a:p>
          <a:p>
            <a:pPr marL="12700">
              <a:lnSpc>
                <a:spcPct val="100000"/>
              </a:lnSpc>
            </a:pPr>
            <a:r>
              <a:rPr u="none" spc="-10" dirty="0">
                <a:solidFill>
                  <a:srgbClr val="000000"/>
                </a:solidFill>
              </a:rPr>
              <a:t>condition</a:t>
            </a:r>
            <a:r>
              <a:rPr u="none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is</a:t>
            </a:r>
            <a:r>
              <a:rPr u="none" spc="-1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true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5440" y="2289175"/>
            <a:ext cx="7181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Syntax: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5440" y="2837815"/>
            <a:ext cx="23602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" dirty="0">
                <a:solidFill>
                  <a:srgbClr val="0000FF"/>
                </a:solidFill>
                <a:latin typeface="Calibri"/>
                <a:cs typeface="Calibri"/>
              </a:rPr>
              <a:t>while</a:t>
            </a:r>
            <a:r>
              <a:rPr sz="1800" i="1" spc="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FF"/>
                </a:solidFill>
                <a:latin typeface="Calibri"/>
                <a:cs typeface="Calibri"/>
              </a:rPr>
              <a:t>( </a:t>
            </a:r>
            <a:r>
              <a:rPr sz="1800" i="1" spc="-10" dirty="0">
                <a:solidFill>
                  <a:srgbClr val="0000FF"/>
                </a:solidFill>
                <a:latin typeface="Calibri"/>
                <a:cs typeface="Calibri"/>
              </a:rPr>
              <a:t>condition</a:t>
            </a:r>
            <a:r>
              <a:rPr sz="1800" i="1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i="1" dirty="0">
                <a:solidFill>
                  <a:srgbClr val="0000FF"/>
                </a:solidFill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0000FF"/>
                </a:solidFill>
                <a:latin typeface="Calibri"/>
                <a:cs typeface="Calibri"/>
              </a:rPr>
              <a:t>{</a:t>
            </a:r>
            <a:endParaRPr sz="1800">
              <a:latin typeface="Calibri"/>
              <a:cs typeface="Calibri"/>
            </a:endParaRPr>
          </a:p>
          <a:p>
            <a:pPr marL="32639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loop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body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statements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i="1" dirty="0">
                <a:solidFill>
                  <a:srgbClr val="0000FF"/>
                </a:solidFill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5440" y="4209745"/>
            <a:ext cx="83311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</a:t>
            </a:r>
            <a:r>
              <a:rPr sz="1800" b="1" u="heavy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x</a:t>
            </a:r>
            <a:r>
              <a:rPr sz="1800" b="1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ample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90611" y="2060455"/>
            <a:ext cx="2764790" cy="2649220"/>
            <a:chOff x="5690611" y="2060455"/>
            <a:chExt cx="2764790" cy="2649220"/>
          </a:xfrm>
        </p:grpSpPr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90611" y="2060455"/>
              <a:ext cx="2764546" cy="264869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089904" y="3162300"/>
              <a:ext cx="1889759" cy="56540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743231" y="2088883"/>
              <a:ext cx="2659380" cy="2552700"/>
            </a:xfrm>
            <a:custGeom>
              <a:avLst/>
              <a:gdLst/>
              <a:ahLst/>
              <a:cxnLst/>
              <a:rect l="l" t="t" r="r" b="b"/>
              <a:pathLst>
                <a:path w="2659379" h="2552700">
                  <a:moveTo>
                    <a:pt x="1264733" y="0"/>
                  </a:moveTo>
                  <a:lnTo>
                    <a:pt x="1219468" y="910"/>
                  </a:lnTo>
                  <a:lnTo>
                    <a:pt x="1174435" y="3484"/>
                  </a:lnTo>
                  <a:lnTo>
                    <a:pt x="1129673" y="7699"/>
                  </a:lnTo>
                  <a:lnTo>
                    <a:pt x="1085219" y="13536"/>
                  </a:lnTo>
                  <a:lnTo>
                    <a:pt x="1041112" y="20973"/>
                  </a:lnTo>
                  <a:lnTo>
                    <a:pt x="997390" y="29988"/>
                  </a:lnTo>
                  <a:lnTo>
                    <a:pt x="954090" y="40562"/>
                  </a:lnTo>
                  <a:lnTo>
                    <a:pt x="911251" y="52671"/>
                  </a:lnTo>
                  <a:lnTo>
                    <a:pt x="868911" y="66296"/>
                  </a:lnTo>
                  <a:lnTo>
                    <a:pt x="827108" y="81415"/>
                  </a:lnTo>
                  <a:lnTo>
                    <a:pt x="785881" y="98008"/>
                  </a:lnTo>
                  <a:lnTo>
                    <a:pt x="745266" y="116052"/>
                  </a:lnTo>
                  <a:lnTo>
                    <a:pt x="705303" y="135527"/>
                  </a:lnTo>
                  <a:lnTo>
                    <a:pt x="666030" y="156412"/>
                  </a:lnTo>
                  <a:lnTo>
                    <a:pt x="627484" y="178686"/>
                  </a:lnTo>
                  <a:lnTo>
                    <a:pt x="589703" y="202327"/>
                  </a:lnTo>
                  <a:lnTo>
                    <a:pt x="552727" y="227314"/>
                  </a:lnTo>
                  <a:lnTo>
                    <a:pt x="516592" y="253627"/>
                  </a:lnTo>
                  <a:lnTo>
                    <a:pt x="481337" y="281244"/>
                  </a:lnTo>
                  <a:lnTo>
                    <a:pt x="447001" y="310143"/>
                  </a:lnTo>
                  <a:lnTo>
                    <a:pt x="413620" y="340305"/>
                  </a:lnTo>
                  <a:lnTo>
                    <a:pt x="381234" y="371707"/>
                  </a:lnTo>
                  <a:lnTo>
                    <a:pt x="349880" y="404329"/>
                  </a:lnTo>
                  <a:lnTo>
                    <a:pt x="319596" y="438149"/>
                  </a:lnTo>
                  <a:lnTo>
                    <a:pt x="290421" y="473146"/>
                  </a:lnTo>
                  <a:lnTo>
                    <a:pt x="262393" y="509300"/>
                  </a:lnTo>
                  <a:lnTo>
                    <a:pt x="235549" y="546589"/>
                  </a:lnTo>
                  <a:lnTo>
                    <a:pt x="209928" y="584992"/>
                  </a:lnTo>
                  <a:lnTo>
                    <a:pt x="185569" y="624487"/>
                  </a:lnTo>
                  <a:lnTo>
                    <a:pt x="162508" y="665054"/>
                  </a:lnTo>
                  <a:lnTo>
                    <a:pt x="140784" y="706672"/>
                  </a:lnTo>
                  <a:lnTo>
                    <a:pt x="120436" y="749319"/>
                  </a:lnTo>
                  <a:lnTo>
                    <a:pt x="101501" y="792974"/>
                  </a:lnTo>
                  <a:lnTo>
                    <a:pt x="84017" y="837617"/>
                  </a:lnTo>
                  <a:lnTo>
                    <a:pt x="68023" y="883225"/>
                  </a:lnTo>
                  <a:lnTo>
                    <a:pt x="53556" y="929779"/>
                  </a:lnTo>
                  <a:lnTo>
                    <a:pt x="40772" y="976840"/>
                  </a:lnTo>
                  <a:lnTo>
                    <a:pt x="29769" y="1023976"/>
                  </a:lnTo>
                  <a:lnTo>
                    <a:pt x="20526" y="1071148"/>
                  </a:lnTo>
                  <a:lnTo>
                    <a:pt x="13024" y="1118318"/>
                  </a:lnTo>
                  <a:lnTo>
                    <a:pt x="7240" y="1165444"/>
                  </a:lnTo>
                  <a:lnTo>
                    <a:pt x="3155" y="1212490"/>
                  </a:lnTo>
                  <a:lnTo>
                    <a:pt x="748" y="1259414"/>
                  </a:lnTo>
                  <a:lnTo>
                    <a:pt x="0" y="1306178"/>
                  </a:lnTo>
                  <a:lnTo>
                    <a:pt x="888" y="1352744"/>
                  </a:lnTo>
                  <a:lnTo>
                    <a:pt x="3392" y="1399070"/>
                  </a:lnTo>
                  <a:lnTo>
                    <a:pt x="7493" y="1445119"/>
                  </a:lnTo>
                  <a:lnTo>
                    <a:pt x="13169" y="1490851"/>
                  </a:lnTo>
                  <a:lnTo>
                    <a:pt x="20400" y="1536227"/>
                  </a:lnTo>
                  <a:lnTo>
                    <a:pt x="29166" y="1581207"/>
                  </a:lnTo>
                  <a:lnTo>
                    <a:pt x="39445" y="1625753"/>
                  </a:lnTo>
                  <a:lnTo>
                    <a:pt x="51217" y="1669825"/>
                  </a:lnTo>
                  <a:lnTo>
                    <a:pt x="64463" y="1713384"/>
                  </a:lnTo>
                  <a:lnTo>
                    <a:pt x="79160" y="1756390"/>
                  </a:lnTo>
                  <a:lnTo>
                    <a:pt x="95289" y="1798805"/>
                  </a:lnTo>
                  <a:lnTo>
                    <a:pt x="112829" y="1840590"/>
                  </a:lnTo>
                  <a:lnTo>
                    <a:pt x="131760" y="1881704"/>
                  </a:lnTo>
                  <a:lnTo>
                    <a:pt x="152061" y="1922109"/>
                  </a:lnTo>
                  <a:lnTo>
                    <a:pt x="173711" y="1961766"/>
                  </a:lnTo>
                  <a:lnTo>
                    <a:pt x="196690" y="2000635"/>
                  </a:lnTo>
                  <a:lnTo>
                    <a:pt x="220977" y="2038677"/>
                  </a:lnTo>
                  <a:lnTo>
                    <a:pt x="246552" y="2075853"/>
                  </a:lnTo>
                  <a:lnTo>
                    <a:pt x="273395" y="2112124"/>
                  </a:lnTo>
                  <a:lnTo>
                    <a:pt x="301484" y="2147450"/>
                  </a:lnTo>
                  <a:lnTo>
                    <a:pt x="330799" y="2181793"/>
                  </a:lnTo>
                  <a:lnTo>
                    <a:pt x="361320" y="2215112"/>
                  </a:lnTo>
                  <a:lnTo>
                    <a:pt x="393026" y="2247370"/>
                  </a:lnTo>
                  <a:lnTo>
                    <a:pt x="425896" y="2278525"/>
                  </a:lnTo>
                  <a:lnTo>
                    <a:pt x="459911" y="2308541"/>
                  </a:lnTo>
                  <a:lnTo>
                    <a:pt x="495048" y="2337376"/>
                  </a:lnTo>
                  <a:lnTo>
                    <a:pt x="531289" y="2364992"/>
                  </a:lnTo>
                  <a:lnTo>
                    <a:pt x="568612" y="2391350"/>
                  </a:lnTo>
                  <a:lnTo>
                    <a:pt x="606997" y="2416410"/>
                  </a:lnTo>
                  <a:lnTo>
                    <a:pt x="646423" y="2440133"/>
                  </a:lnTo>
                  <a:lnTo>
                    <a:pt x="686870" y="2462480"/>
                  </a:lnTo>
                  <a:lnTo>
                    <a:pt x="728317" y="2483413"/>
                  </a:lnTo>
                  <a:lnTo>
                    <a:pt x="770743" y="2502890"/>
                  </a:lnTo>
                  <a:lnTo>
                    <a:pt x="814128" y="2520874"/>
                  </a:lnTo>
                  <a:lnTo>
                    <a:pt x="858452" y="2537325"/>
                  </a:lnTo>
                  <a:lnTo>
                    <a:pt x="903694" y="2552204"/>
                  </a:lnTo>
                  <a:lnTo>
                    <a:pt x="1004913" y="2204605"/>
                  </a:lnTo>
                  <a:lnTo>
                    <a:pt x="959361" y="2188867"/>
                  </a:lnTo>
                  <a:lnTo>
                    <a:pt x="914909" y="2170746"/>
                  </a:lnTo>
                  <a:lnTo>
                    <a:pt x="871629" y="2150308"/>
                  </a:lnTo>
                  <a:lnTo>
                    <a:pt x="829595" y="2127621"/>
                  </a:lnTo>
                  <a:lnTo>
                    <a:pt x="788877" y="2102755"/>
                  </a:lnTo>
                  <a:lnTo>
                    <a:pt x="749548" y="2075776"/>
                  </a:lnTo>
                  <a:lnTo>
                    <a:pt x="711680" y="2046752"/>
                  </a:lnTo>
                  <a:lnTo>
                    <a:pt x="675345" y="2015752"/>
                  </a:lnTo>
                  <a:lnTo>
                    <a:pt x="640615" y="1982843"/>
                  </a:lnTo>
                  <a:lnTo>
                    <a:pt x="607563" y="1948093"/>
                  </a:lnTo>
                  <a:lnTo>
                    <a:pt x="576260" y="1911571"/>
                  </a:lnTo>
                  <a:lnTo>
                    <a:pt x="546779" y="1873344"/>
                  </a:lnTo>
                  <a:lnTo>
                    <a:pt x="519192" y="1833480"/>
                  </a:lnTo>
                  <a:lnTo>
                    <a:pt x="493570" y="1792047"/>
                  </a:lnTo>
                  <a:lnTo>
                    <a:pt x="469987" y="1749113"/>
                  </a:lnTo>
                  <a:lnTo>
                    <a:pt x="448513" y="1704745"/>
                  </a:lnTo>
                  <a:lnTo>
                    <a:pt x="429222" y="1659013"/>
                  </a:lnTo>
                  <a:lnTo>
                    <a:pt x="412740" y="1613702"/>
                  </a:lnTo>
                  <a:lnTo>
                    <a:pt x="398632" y="1568069"/>
                  </a:lnTo>
                  <a:lnTo>
                    <a:pt x="386869" y="1522191"/>
                  </a:lnTo>
                  <a:lnTo>
                    <a:pt x="377419" y="1476146"/>
                  </a:lnTo>
                  <a:lnTo>
                    <a:pt x="370252" y="1430010"/>
                  </a:lnTo>
                  <a:lnTo>
                    <a:pt x="365335" y="1383861"/>
                  </a:lnTo>
                  <a:lnTo>
                    <a:pt x="362637" y="1337776"/>
                  </a:lnTo>
                  <a:lnTo>
                    <a:pt x="362129" y="1291832"/>
                  </a:lnTo>
                  <a:lnTo>
                    <a:pt x="363777" y="1246106"/>
                  </a:lnTo>
                  <a:lnTo>
                    <a:pt x="367552" y="1200675"/>
                  </a:lnTo>
                  <a:lnTo>
                    <a:pt x="373423" y="1155616"/>
                  </a:lnTo>
                  <a:lnTo>
                    <a:pt x="381357" y="1111007"/>
                  </a:lnTo>
                  <a:lnTo>
                    <a:pt x="391324" y="1066924"/>
                  </a:lnTo>
                  <a:lnTo>
                    <a:pt x="403293" y="1023445"/>
                  </a:lnTo>
                  <a:lnTo>
                    <a:pt x="417233" y="980646"/>
                  </a:lnTo>
                  <a:lnTo>
                    <a:pt x="433112" y="938605"/>
                  </a:lnTo>
                  <a:lnTo>
                    <a:pt x="450899" y="897400"/>
                  </a:lnTo>
                  <a:lnTo>
                    <a:pt x="470564" y="857106"/>
                  </a:lnTo>
                  <a:lnTo>
                    <a:pt x="492074" y="817801"/>
                  </a:lnTo>
                  <a:lnTo>
                    <a:pt x="515400" y="779563"/>
                  </a:lnTo>
                  <a:lnTo>
                    <a:pt x="540509" y="742468"/>
                  </a:lnTo>
                  <a:lnTo>
                    <a:pt x="567371" y="706593"/>
                  </a:lnTo>
                  <a:lnTo>
                    <a:pt x="595955" y="672016"/>
                  </a:lnTo>
                  <a:lnTo>
                    <a:pt x="626229" y="638814"/>
                  </a:lnTo>
                  <a:lnTo>
                    <a:pt x="658162" y="607064"/>
                  </a:lnTo>
                  <a:lnTo>
                    <a:pt x="691724" y="576842"/>
                  </a:lnTo>
                  <a:lnTo>
                    <a:pt x="726882" y="548227"/>
                  </a:lnTo>
                  <a:lnTo>
                    <a:pt x="763606" y="521294"/>
                  </a:lnTo>
                  <a:lnTo>
                    <a:pt x="801865" y="496122"/>
                  </a:lnTo>
                  <a:lnTo>
                    <a:pt x="841627" y="472788"/>
                  </a:lnTo>
                  <a:lnTo>
                    <a:pt x="882862" y="451367"/>
                  </a:lnTo>
                  <a:lnTo>
                    <a:pt x="925538" y="431939"/>
                  </a:lnTo>
                  <a:lnTo>
                    <a:pt x="970514" y="414279"/>
                  </a:lnTo>
                  <a:lnTo>
                    <a:pt x="1015817" y="399251"/>
                  </a:lnTo>
                  <a:lnTo>
                    <a:pt x="1061363" y="386820"/>
                  </a:lnTo>
                  <a:lnTo>
                    <a:pt x="1107073" y="376950"/>
                  </a:lnTo>
                  <a:lnTo>
                    <a:pt x="1152865" y="369605"/>
                  </a:lnTo>
                  <a:lnTo>
                    <a:pt x="1198656" y="364750"/>
                  </a:lnTo>
                  <a:lnTo>
                    <a:pt x="1244366" y="362350"/>
                  </a:lnTo>
                  <a:lnTo>
                    <a:pt x="1289914" y="362368"/>
                  </a:lnTo>
                  <a:lnTo>
                    <a:pt x="1335217" y="364768"/>
                  </a:lnTo>
                  <a:lnTo>
                    <a:pt x="1380194" y="369516"/>
                  </a:lnTo>
                  <a:lnTo>
                    <a:pt x="1424763" y="376575"/>
                  </a:lnTo>
                  <a:lnTo>
                    <a:pt x="1468844" y="385910"/>
                  </a:lnTo>
                  <a:lnTo>
                    <a:pt x="1512355" y="397484"/>
                  </a:lnTo>
                  <a:lnTo>
                    <a:pt x="1555213" y="411263"/>
                  </a:lnTo>
                  <a:lnTo>
                    <a:pt x="1597339" y="427211"/>
                  </a:lnTo>
                  <a:lnTo>
                    <a:pt x="1638649" y="445292"/>
                  </a:lnTo>
                  <a:lnTo>
                    <a:pt x="1679064" y="465470"/>
                  </a:lnTo>
                  <a:lnTo>
                    <a:pt x="1718500" y="487709"/>
                  </a:lnTo>
                  <a:lnTo>
                    <a:pt x="1756877" y="511975"/>
                  </a:lnTo>
                  <a:lnTo>
                    <a:pt x="1794113" y="538230"/>
                  </a:lnTo>
                  <a:lnTo>
                    <a:pt x="1830127" y="566441"/>
                  </a:lnTo>
                  <a:lnTo>
                    <a:pt x="1864838" y="596570"/>
                  </a:lnTo>
                  <a:lnTo>
                    <a:pt x="1898163" y="628582"/>
                  </a:lnTo>
                  <a:lnTo>
                    <a:pt x="1930021" y="662442"/>
                  </a:lnTo>
                  <a:lnTo>
                    <a:pt x="1960331" y="698114"/>
                  </a:lnTo>
                  <a:lnTo>
                    <a:pt x="1989011" y="735561"/>
                  </a:lnTo>
                  <a:lnTo>
                    <a:pt x="2015980" y="774750"/>
                  </a:lnTo>
                  <a:lnTo>
                    <a:pt x="2041157" y="815643"/>
                  </a:lnTo>
                  <a:lnTo>
                    <a:pt x="2064459" y="858205"/>
                  </a:lnTo>
                  <a:lnTo>
                    <a:pt x="2085805" y="902401"/>
                  </a:lnTo>
                  <a:lnTo>
                    <a:pt x="2105114" y="948194"/>
                  </a:lnTo>
                  <a:lnTo>
                    <a:pt x="1935188" y="948194"/>
                  </a:lnTo>
                  <a:lnTo>
                    <a:pt x="2353018" y="1303667"/>
                  </a:lnTo>
                  <a:lnTo>
                    <a:pt x="2659088" y="948194"/>
                  </a:lnTo>
                  <a:lnTo>
                    <a:pt x="2485987" y="948194"/>
                  </a:lnTo>
                  <a:lnTo>
                    <a:pt x="2471458" y="899165"/>
                  </a:lnTo>
                  <a:lnTo>
                    <a:pt x="2455153" y="850991"/>
                  </a:lnTo>
                  <a:lnTo>
                    <a:pt x="2437109" y="803710"/>
                  </a:lnTo>
                  <a:lnTo>
                    <a:pt x="2417366" y="757364"/>
                  </a:lnTo>
                  <a:lnTo>
                    <a:pt x="2395961" y="711991"/>
                  </a:lnTo>
                  <a:lnTo>
                    <a:pt x="2372933" y="667633"/>
                  </a:lnTo>
                  <a:lnTo>
                    <a:pt x="2348321" y="624329"/>
                  </a:lnTo>
                  <a:lnTo>
                    <a:pt x="2322162" y="582119"/>
                  </a:lnTo>
                  <a:lnTo>
                    <a:pt x="2294496" y="541043"/>
                  </a:lnTo>
                  <a:lnTo>
                    <a:pt x="2265360" y="501142"/>
                  </a:lnTo>
                  <a:lnTo>
                    <a:pt x="2234793" y="462456"/>
                  </a:lnTo>
                  <a:lnTo>
                    <a:pt x="2202833" y="425024"/>
                  </a:lnTo>
                  <a:lnTo>
                    <a:pt x="2169519" y="388886"/>
                  </a:lnTo>
                  <a:lnTo>
                    <a:pt x="2134889" y="354083"/>
                  </a:lnTo>
                  <a:lnTo>
                    <a:pt x="2098981" y="320655"/>
                  </a:lnTo>
                  <a:lnTo>
                    <a:pt x="2061834" y="288641"/>
                  </a:lnTo>
                  <a:lnTo>
                    <a:pt x="2023486" y="258082"/>
                  </a:lnTo>
                  <a:lnTo>
                    <a:pt x="1983975" y="229019"/>
                  </a:lnTo>
                  <a:lnTo>
                    <a:pt x="1943340" y="201490"/>
                  </a:lnTo>
                  <a:lnTo>
                    <a:pt x="1901620" y="175536"/>
                  </a:lnTo>
                  <a:lnTo>
                    <a:pt x="1858852" y="151197"/>
                  </a:lnTo>
                  <a:lnTo>
                    <a:pt x="1815074" y="128513"/>
                  </a:lnTo>
                  <a:lnTo>
                    <a:pt x="1770326" y="107524"/>
                  </a:lnTo>
                  <a:lnTo>
                    <a:pt x="1724646" y="88271"/>
                  </a:lnTo>
                  <a:lnTo>
                    <a:pt x="1678072" y="70793"/>
                  </a:lnTo>
                  <a:lnTo>
                    <a:pt x="1630642" y="55130"/>
                  </a:lnTo>
                  <a:lnTo>
                    <a:pt x="1584891" y="41973"/>
                  </a:lnTo>
                  <a:lnTo>
                    <a:pt x="1539067" y="30649"/>
                  </a:lnTo>
                  <a:lnTo>
                    <a:pt x="1493208" y="21136"/>
                  </a:lnTo>
                  <a:lnTo>
                    <a:pt x="1447353" y="13413"/>
                  </a:lnTo>
                  <a:lnTo>
                    <a:pt x="1401540" y="7459"/>
                  </a:lnTo>
                  <a:lnTo>
                    <a:pt x="1355807" y="3253"/>
                  </a:lnTo>
                  <a:lnTo>
                    <a:pt x="1310192" y="774"/>
                  </a:lnTo>
                  <a:lnTo>
                    <a:pt x="1264733" y="0"/>
                  </a:lnTo>
                  <a:close/>
                </a:path>
              </a:pathLst>
            </a:custGeom>
            <a:solidFill>
              <a:srgbClr val="4AAC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43231" y="2088883"/>
              <a:ext cx="2659380" cy="2552700"/>
            </a:xfrm>
            <a:custGeom>
              <a:avLst/>
              <a:gdLst/>
              <a:ahLst/>
              <a:cxnLst/>
              <a:rect l="l" t="t" r="r" b="b"/>
              <a:pathLst>
                <a:path w="2659379" h="2552700">
                  <a:moveTo>
                    <a:pt x="903694" y="2552204"/>
                  </a:moveTo>
                  <a:lnTo>
                    <a:pt x="858452" y="2537325"/>
                  </a:lnTo>
                  <a:lnTo>
                    <a:pt x="814128" y="2520874"/>
                  </a:lnTo>
                  <a:lnTo>
                    <a:pt x="770743" y="2502890"/>
                  </a:lnTo>
                  <a:lnTo>
                    <a:pt x="728317" y="2483413"/>
                  </a:lnTo>
                  <a:lnTo>
                    <a:pt x="686870" y="2462480"/>
                  </a:lnTo>
                  <a:lnTo>
                    <a:pt x="646423" y="2440133"/>
                  </a:lnTo>
                  <a:lnTo>
                    <a:pt x="606997" y="2416410"/>
                  </a:lnTo>
                  <a:lnTo>
                    <a:pt x="568612" y="2391350"/>
                  </a:lnTo>
                  <a:lnTo>
                    <a:pt x="531289" y="2364992"/>
                  </a:lnTo>
                  <a:lnTo>
                    <a:pt x="495048" y="2337376"/>
                  </a:lnTo>
                  <a:lnTo>
                    <a:pt x="459911" y="2308541"/>
                  </a:lnTo>
                  <a:lnTo>
                    <a:pt x="425896" y="2278525"/>
                  </a:lnTo>
                  <a:lnTo>
                    <a:pt x="393026" y="2247370"/>
                  </a:lnTo>
                  <a:lnTo>
                    <a:pt x="361320" y="2215112"/>
                  </a:lnTo>
                  <a:lnTo>
                    <a:pt x="330799" y="2181793"/>
                  </a:lnTo>
                  <a:lnTo>
                    <a:pt x="301484" y="2147450"/>
                  </a:lnTo>
                  <a:lnTo>
                    <a:pt x="273395" y="2112124"/>
                  </a:lnTo>
                  <a:lnTo>
                    <a:pt x="246552" y="2075853"/>
                  </a:lnTo>
                  <a:lnTo>
                    <a:pt x="220977" y="2038677"/>
                  </a:lnTo>
                  <a:lnTo>
                    <a:pt x="196690" y="2000635"/>
                  </a:lnTo>
                  <a:lnTo>
                    <a:pt x="173711" y="1961766"/>
                  </a:lnTo>
                  <a:lnTo>
                    <a:pt x="152061" y="1922109"/>
                  </a:lnTo>
                  <a:lnTo>
                    <a:pt x="131760" y="1881704"/>
                  </a:lnTo>
                  <a:lnTo>
                    <a:pt x="112829" y="1840590"/>
                  </a:lnTo>
                  <a:lnTo>
                    <a:pt x="95289" y="1798805"/>
                  </a:lnTo>
                  <a:lnTo>
                    <a:pt x="79160" y="1756390"/>
                  </a:lnTo>
                  <a:lnTo>
                    <a:pt x="64463" y="1713384"/>
                  </a:lnTo>
                  <a:lnTo>
                    <a:pt x="51217" y="1669825"/>
                  </a:lnTo>
                  <a:lnTo>
                    <a:pt x="39445" y="1625753"/>
                  </a:lnTo>
                  <a:lnTo>
                    <a:pt x="29166" y="1581207"/>
                  </a:lnTo>
                  <a:lnTo>
                    <a:pt x="20400" y="1536227"/>
                  </a:lnTo>
                  <a:lnTo>
                    <a:pt x="13169" y="1490851"/>
                  </a:lnTo>
                  <a:lnTo>
                    <a:pt x="7493" y="1445119"/>
                  </a:lnTo>
                  <a:lnTo>
                    <a:pt x="3392" y="1399070"/>
                  </a:lnTo>
                  <a:lnTo>
                    <a:pt x="888" y="1352744"/>
                  </a:lnTo>
                  <a:lnTo>
                    <a:pt x="0" y="1306178"/>
                  </a:lnTo>
                  <a:lnTo>
                    <a:pt x="748" y="1259414"/>
                  </a:lnTo>
                  <a:lnTo>
                    <a:pt x="3155" y="1212490"/>
                  </a:lnTo>
                  <a:lnTo>
                    <a:pt x="7240" y="1165444"/>
                  </a:lnTo>
                  <a:lnTo>
                    <a:pt x="13024" y="1118318"/>
                  </a:lnTo>
                  <a:lnTo>
                    <a:pt x="20526" y="1071148"/>
                  </a:lnTo>
                  <a:lnTo>
                    <a:pt x="29769" y="1023976"/>
                  </a:lnTo>
                  <a:lnTo>
                    <a:pt x="40772" y="976840"/>
                  </a:lnTo>
                  <a:lnTo>
                    <a:pt x="53556" y="929779"/>
                  </a:lnTo>
                  <a:lnTo>
                    <a:pt x="68023" y="883225"/>
                  </a:lnTo>
                  <a:lnTo>
                    <a:pt x="84017" y="837617"/>
                  </a:lnTo>
                  <a:lnTo>
                    <a:pt x="101501" y="792974"/>
                  </a:lnTo>
                  <a:lnTo>
                    <a:pt x="120436" y="749319"/>
                  </a:lnTo>
                  <a:lnTo>
                    <a:pt x="140784" y="706672"/>
                  </a:lnTo>
                  <a:lnTo>
                    <a:pt x="162508" y="665054"/>
                  </a:lnTo>
                  <a:lnTo>
                    <a:pt x="185569" y="624487"/>
                  </a:lnTo>
                  <a:lnTo>
                    <a:pt x="209928" y="584992"/>
                  </a:lnTo>
                  <a:lnTo>
                    <a:pt x="235549" y="546589"/>
                  </a:lnTo>
                  <a:lnTo>
                    <a:pt x="262393" y="509300"/>
                  </a:lnTo>
                  <a:lnTo>
                    <a:pt x="290421" y="473146"/>
                  </a:lnTo>
                  <a:lnTo>
                    <a:pt x="319596" y="438149"/>
                  </a:lnTo>
                  <a:lnTo>
                    <a:pt x="349880" y="404329"/>
                  </a:lnTo>
                  <a:lnTo>
                    <a:pt x="381234" y="371707"/>
                  </a:lnTo>
                  <a:lnTo>
                    <a:pt x="413620" y="340305"/>
                  </a:lnTo>
                  <a:lnTo>
                    <a:pt x="447001" y="310143"/>
                  </a:lnTo>
                  <a:lnTo>
                    <a:pt x="481337" y="281244"/>
                  </a:lnTo>
                  <a:lnTo>
                    <a:pt x="516592" y="253627"/>
                  </a:lnTo>
                  <a:lnTo>
                    <a:pt x="552727" y="227314"/>
                  </a:lnTo>
                  <a:lnTo>
                    <a:pt x="589703" y="202327"/>
                  </a:lnTo>
                  <a:lnTo>
                    <a:pt x="627484" y="178686"/>
                  </a:lnTo>
                  <a:lnTo>
                    <a:pt x="666030" y="156412"/>
                  </a:lnTo>
                  <a:lnTo>
                    <a:pt x="705303" y="135527"/>
                  </a:lnTo>
                  <a:lnTo>
                    <a:pt x="745266" y="116052"/>
                  </a:lnTo>
                  <a:lnTo>
                    <a:pt x="785881" y="98008"/>
                  </a:lnTo>
                  <a:lnTo>
                    <a:pt x="827108" y="81415"/>
                  </a:lnTo>
                  <a:lnTo>
                    <a:pt x="868911" y="66296"/>
                  </a:lnTo>
                  <a:lnTo>
                    <a:pt x="911251" y="52671"/>
                  </a:lnTo>
                  <a:lnTo>
                    <a:pt x="954090" y="40562"/>
                  </a:lnTo>
                  <a:lnTo>
                    <a:pt x="997390" y="29988"/>
                  </a:lnTo>
                  <a:lnTo>
                    <a:pt x="1041112" y="20973"/>
                  </a:lnTo>
                  <a:lnTo>
                    <a:pt x="1085219" y="13536"/>
                  </a:lnTo>
                  <a:lnTo>
                    <a:pt x="1129673" y="7699"/>
                  </a:lnTo>
                  <a:lnTo>
                    <a:pt x="1174435" y="3484"/>
                  </a:lnTo>
                  <a:lnTo>
                    <a:pt x="1219468" y="910"/>
                  </a:lnTo>
                  <a:lnTo>
                    <a:pt x="1264733" y="0"/>
                  </a:lnTo>
                  <a:lnTo>
                    <a:pt x="1310192" y="774"/>
                  </a:lnTo>
                  <a:lnTo>
                    <a:pt x="1355807" y="3253"/>
                  </a:lnTo>
                  <a:lnTo>
                    <a:pt x="1401540" y="7459"/>
                  </a:lnTo>
                  <a:lnTo>
                    <a:pt x="1447353" y="13413"/>
                  </a:lnTo>
                  <a:lnTo>
                    <a:pt x="1493208" y="21136"/>
                  </a:lnTo>
                  <a:lnTo>
                    <a:pt x="1539067" y="30649"/>
                  </a:lnTo>
                  <a:lnTo>
                    <a:pt x="1584891" y="41973"/>
                  </a:lnTo>
                  <a:lnTo>
                    <a:pt x="1630642" y="55130"/>
                  </a:lnTo>
                  <a:lnTo>
                    <a:pt x="1678072" y="70793"/>
                  </a:lnTo>
                  <a:lnTo>
                    <a:pt x="1724646" y="88271"/>
                  </a:lnTo>
                  <a:lnTo>
                    <a:pt x="1770326" y="107524"/>
                  </a:lnTo>
                  <a:lnTo>
                    <a:pt x="1815074" y="128513"/>
                  </a:lnTo>
                  <a:lnTo>
                    <a:pt x="1858852" y="151197"/>
                  </a:lnTo>
                  <a:lnTo>
                    <a:pt x="1901620" y="175536"/>
                  </a:lnTo>
                  <a:lnTo>
                    <a:pt x="1943340" y="201490"/>
                  </a:lnTo>
                  <a:lnTo>
                    <a:pt x="1983975" y="229019"/>
                  </a:lnTo>
                  <a:lnTo>
                    <a:pt x="2023486" y="258082"/>
                  </a:lnTo>
                  <a:lnTo>
                    <a:pt x="2061834" y="288641"/>
                  </a:lnTo>
                  <a:lnTo>
                    <a:pt x="2098981" y="320655"/>
                  </a:lnTo>
                  <a:lnTo>
                    <a:pt x="2134889" y="354083"/>
                  </a:lnTo>
                  <a:lnTo>
                    <a:pt x="2169519" y="388886"/>
                  </a:lnTo>
                  <a:lnTo>
                    <a:pt x="2202833" y="425024"/>
                  </a:lnTo>
                  <a:lnTo>
                    <a:pt x="2234793" y="462456"/>
                  </a:lnTo>
                  <a:lnTo>
                    <a:pt x="2265360" y="501142"/>
                  </a:lnTo>
                  <a:lnTo>
                    <a:pt x="2294496" y="541043"/>
                  </a:lnTo>
                  <a:lnTo>
                    <a:pt x="2322162" y="582119"/>
                  </a:lnTo>
                  <a:lnTo>
                    <a:pt x="2348321" y="624329"/>
                  </a:lnTo>
                  <a:lnTo>
                    <a:pt x="2372933" y="667633"/>
                  </a:lnTo>
                  <a:lnTo>
                    <a:pt x="2395961" y="711991"/>
                  </a:lnTo>
                  <a:lnTo>
                    <a:pt x="2417366" y="757364"/>
                  </a:lnTo>
                  <a:lnTo>
                    <a:pt x="2437109" y="803710"/>
                  </a:lnTo>
                  <a:lnTo>
                    <a:pt x="2455153" y="850991"/>
                  </a:lnTo>
                  <a:lnTo>
                    <a:pt x="2471458" y="899165"/>
                  </a:lnTo>
                  <a:lnTo>
                    <a:pt x="2485987" y="948194"/>
                  </a:lnTo>
                  <a:lnTo>
                    <a:pt x="2659088" y="948194"/>
                  </a:lnTo>
                  <a:lnTo>
                    <a:pt x="2353018" y="1303667"/>
                  </a:lnTo>
                  <a:lnTo>
                    <a:pt x="1935188" y="948194"/>
                  </a:lnTo>
                  <a:lnTo>
                    <a:pt x="2105114" y="948194"/>
                  </a:lnTo>
                  <a:lnTo>
                    <a:pt x="2085805" y="902401"/>
                  </a:lnTo>
                  <a:lnTo>
                    <a:pt x="2064459" y="858205"/>
                  </a:lnTo>
                  <a:lnTo>
                    <a:pt x="2041157" y="815643"/>
                  </a:lnTo>
                  <a:lnTo>
                    <a:pt x="2015980" y="774750"/>
                  </a:lnTo>
                  <a:lnTo>
                    <a:pt x="1989011" y="735561"/>
                  </a:lnTo>
                  <a:lnTo>
                    <a:pt x="1960331" y="698114"/>
                  </a:lnTo>
                  <a:lnTo>
                    <a:pt x="1930021" y="662442"/>
                  </a:lnTo>
                  <a:lnTo>
                    <a:pt x="1898163" y="628582"/>
                  </a:lnTo>
                  <a:lnTo>
                    <a:pt x="1864838" y="596570"/>
                  </a:lnTo>
                  <a:lnTo>
                    <a:pt x="1830127" y="566441"/>
                  </a:lnTo>
                  <a:lnTo>
                    <a:pt x="1794113" y="538230"/>
                  </a:lnTo>
                  <a:lnTo>
                    <a:pt x="1756877" y="511975"/>
                  </a:lnTo>
                  <a:lnTo>
                    <a:pt x="1718500" y="487709"/>
                  </a:lnTo>
                  <a:lnTo>
                    <a:pt x="1679064" y="465470"/>
                  </a:lnTo>
                  <a:lnTo>
                    <a:pt x="1638649" y="445292"/>
                  </a:lnTo>
                  <a:lnTo>
                    <a:pt x="1597339" y="427211"/>
                  </a:lnTo>
                  <a:lnTo>
                    <a:pt x="1555213" y="411263"/>
                  </a:lnTo>
                  <a:lnTo>
                    <a:pt x="1512355" y="397484"/>
                  </a:lnTo>
                  <a:lnTo>
                    <a:pt x="1468844" y="385910"/>
                  </a:lnTo>
                  <a:lnTo>
                    <a:pt x="1424763" y="376575"/>
                  </a:lnTo>
                  <a:lnTo>
                    <a:pt x="1380194" y="369516"/>
                  </a:lnTo>
                  <a:lnTo>
                    <a:pt x="1335217" y="364768"/>
                  </a:lnTo>
                  <a:lnTo>
                    <a:pt x="1289914" y="362368"/>
                  </a:lnTo>
                  <a:lnTo>
                    <a:pt x="1244366" y="362350"/>
                  </a:lnTo>
                  <a:lnTo>
                    <a:pt x="1198656" y="364750"/>
                  </a:lnTo>
                  <a:lnTo>
                    <a:pt x="1152865" y="369605"/>
                  </a:lnTo>
                  <a:lnTo>
                    <a:pt x="1107073" y="376950"/>
                  </a:lnTo>
                  <a:lnTo>
                    <a:pt x="1061363" y="386820"/>
                  </a:lnTo>
                  <a:lnTo>
                    <a:pt x="1015817" y="399251"/>
                  </a:lnTo>
                  <a:lnTo>
                    <a:pt x="970514" y="414279"/>
                  </a:lnTo>
                  <a:lnTo>
                    <a:pt x="925538" y="431939"/>
                  </a:lnTo>
                  <a:lnTo>
                    <a:pt x="882862" y="451367"/>
                  </a:lnTo>
                  <a:lnTo>
                    <a:pt x="841627" y="472788"/>
                  </a:lnTo>
                  <a:lnTo>
                    <a:pt x="801865" y="496122"/>
                  </a:lnTo>
                  <a:lnTo>
                    <a:pt x="763606" y="521294"/>
                  </a:lnTo>
                  <a:lnTo>
                    <a:pt x="726882" y="548227"/>
                  </a:lnTo>
                  <a:lnTo>
                    <a:pt x="691724" y="576842"/>
                  </a:lnTo>
                  <a:lnTo>
                    <a:pt x="658162" y="607064"/>
                  </a:lnTo>
                  <a:lnTo>
                    <a:pt x="626229" y="638814"/>
                  </a:lnTo>
                  <a:lnTo>
                    <a:pt x="595955" y="672016"/>
                  </a:lnTo>
                  <a:lnTo>
                    <a:pt x="567371" y="706593"/>
                  </a:lnTo>
                  <a:lnTo>
                    <a:pt x="540509" y="742468"/>
                  </a:lnTo>
                  <a:lnTo>
                    <a:pt x="515400" y="779563"/>
                  </a:lnTo>
                  <a:lnTo>
                    <a:pt x="492074" y="817801"/>
                  </a:lnTo>
                  <a:lnTo>
                    <a:pt x="470564" y="857106"/>
                  </a:lnTo>
                  <a:lnTo>
                    <a:pt x="450899" y="897400"/>
                  </a:lnTo>
                  <a:lnTo>
                    <a:pt x="433112" y="938605"/>
                  </a:lnTo>
                  <a:lnTo>
                    <a:pt x="417233" y="980646"/>
                  </a:lnTo>
                  <a:lnTo>
                    <a:pt x="403293" y="1023445"/>
                  </a:lnTo>
                  <a:lnTo>
                    <a:pt x="391324" y="1066924"/>
                  </a:lnTo>
                  <a:lnTo>
                    <a:pt x="381357" y="1111007"/>
                  </a:lnTo>
                  <a:lnTo>
                    <a:pt x="373423" y="1155616"/>
                  </a:lnTo>
                  <a:lnTo>
                    <a:pt x="367552" y="1200675"/>
                  </a:lnTo>
                  <a:lnTo>
                    <a:pt x="363777" y="1246106"/>
                  </a:lnTo>
                  <a:lnTo>
                    <a:pt x="362129" y="1291832"/>
                  </a:lnTo>
                  <a:lnTo>
                    <a:pt x="362637" y="1337776"/>
                  </a:lnTo>
                  <a:lnTo>
                    <a:pt x="365335" y="1383861"/>
                  </a:lnTo>
                  <a:lnTo>
                    <a:pt x="370252" y="1430010"/>
                  </a:lnTo>
                  <a:lnTo>
                    <a:pt x="377419" y="1476146"/>
                  </a:lnTo>
                  <a:lnTo>
                    <a:pt x="386869" y="1522191"/>
                  </a:lnTo>
                  <a:lnTo>
                    <a:pt x="398632" y="1568069"/>
                  </a:lnTo>
                  <a:lnTo>
                    <a:pt x="412740" y="1613702"/>
                  </a:lnTo>
                  <a:lnTo>
                    <a:pt x="429222" y="1659013"/>
                  </a:lnTo>
                  <a:lnTo>
                    <a:pt x="448513" y="1704745"/>
                  </a:lnTo>
                  <a:lnTo>
                    <a:pt x="469987" y="1749113"/>
                  </a:lnTo>
                  <a:lnTo>
                    <a:pt x="493570" y="1792047"/>
                  </a:lnTo>
                  <a:lnTo>
                    <a:pt x="519192" y="1833480"/>
                  </a:lnTo>
                  <a:lnTo>
                    <a:pt x="546779" y="1873344"/>
                  </a:lnTo>
                  <a:lnTo>
                    <a:pt x="576260" y="1911571"/>
                  </a:lnTo>
                  <a:lnTo>
                    <a:pt x="607563" y="1948093"/>
                  </a:lnTo>
                  <a:lnTo>
                    <a:pt x="640615" y="1982843"/>
                  </a:lnTo>
                  <a:lnTo>
                    <a:pt x="675345" y="2015752"/>
                  </a:lnTo>
                  <a:lnTo>
                    <a:pt x="711680" y="2046752"/>
                  </a:lnTo>
                  <a:lnTo>
                    <a:pt x="749548" y="2075776"/>
                  </a:lnTo>
                  <a:lnTo>
                    <a:pt x="788877" y="2102755"/>
                  </a:lnTo>
                  <a:lnTo>
                    <a:pt x="829595" y="2127621"/>
                  </a:lnTo>
                  <a:lnTo>
                    <a:pt x="871629" y="2150308"/>
                  </a:lnTo>
                  <a:lnTo>
                    <a:pt x="914909" y="2170746"/>
                  </a:lnTo>
                  <a:lnTo>
                    <a:pt x="959361" y="2188867"/>
                  </a:lnTo>
                  <a:lnTo>
                    <a:pt x="1004913" y="2204605"/>
                  </a:lnTo>
                  <a:lnTo>
                    <a:pt x="903694" y="2552204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02697" y="4632971"/>
            <a:ext cx="4750435" cy="1798320"/>
            <a:chOff x="202697" y="4632971"/>
            <a:chExt cx="4750435" cy="179832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02697" y="4632971"/>
              <a:ext cx="3828278" cy="17983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28599" y="4712715"/>
              <a:ext cx="3719195" cy="1688464"/>
            </a:xfrm>
            <a:custGeom>
              <a:avLst/>
              <a:gdLst/>
              <a:ahLst/>
              <a:cxnLst/>
              <a:rect l="l" t="t" r="r" b="b"/>
              <a:pathLst>
                <a:path w="3719195" h="1688464">
                  <a:moveTo>
                    <a:pt x="0" y="281304"/>
                  </a:moveTo>
                  <a:lnTo>
                    <a:pt x="3682" y="235685"/>
                  </a:lnTo>
                  <a:lnTo>
                    <a:pt x="14342" y="192406"/>
                  </a:lnTo>
                  <a:lnTo>
                    <a:pt x="31402" y="152046"/>
                  </a:lnTo>
                  <a:lnTo>
                    <a:pt x="54282" y="115186"/>
                  </a:lnTo>
                  <a:lnTo>
                    <a:pt x="82403" y="82407"/>
                  </a:lnTo>
                  <a:lnTo>
                    <a:pt x="115186" y="54286"/>
                  </a:lnTo>
                  <a:lnTo>
                    <a:pt x="152052" y="31406"/>
                  </a:lnTo>
                  <a:lnTo>
                    <a:pt x="192422" y="14344"/>
                  </a:lnTo>
                  <a:lnTo>
                    <a:pt x="235716" y="3682"/>
                  </a:lnTo>
                  <a:lnTo>
                    <a:pt x="281355" y="0"/>
                  </a:lnTo>
                  <a:lnTo>
                    <a:pt x="3437509" y="0"/>
                  </a:lnTo>
                  <a:lnTo>
                    <a:pt x="3483162" y="3682"/>
                  </a:lnTo>
                  <a:lnTo>
                    <a:pt x="3526469" y="14344"/>
                  </a:lnTo>
                  <a:lnTo>
                    <a:pt x="3566850" y="31406"/>
                  </a:lnTo>
                  <a:lnTo>
                    <a:pt x="3603726" y="54286"/>
                  </a:lnTo>
                  <a:lnTo>
                    <a:pt x="3636518" y="82407"/>
                  </a:lnTo>
                  <a:lnTo>
                    <a:pt x="3664645" y="115186"/>
                  </a:lnTo>
                  <a:lnTo>
                    <a:pt x="3687531" y="152046"/>
                  </a:lnTo>
                  <a:lnTo>
                    <a:pt x="3704595" y="192406"/>
                  </a:lnTo>
                  <a:lnTo>
                    <a:pt x="3715258" y="235685"/>
                  </a:lnTo>
                  <a:lnTo>
                    <a:pt x="3718941" y="281304"/>
                  </a:lnTo>
                  <a:lnTo>
                    <a:pt x="3718941" y="1406728"/>
                  </a:lnTo>
                  <a:lnTo>
                    <a:pt x="3715257" y="1452364"/>
                  </a:lnTo>
                  <a:lnTo>
                    <a:pt x="3704595" y="1495656"/>
                  </a:lnTo>
                  <a:lnTo>
                    <a:pt x="3687531" y="1536025"/>
                  </a:lnTo>
                  <a:lnTo>
                    <a:pt x="3664645" y="1572891"/>
                  </a:lnTo>
                  <a:lnTo>
                    <a:pt x="3636517" y="1605675"/>
                  </a:lnTo>
                  <a:lnTo>
                    <a:pt x="3603726" y="1633797"/>
                  </a:lnTo>
                  <a:lnTo>
                    <a:pt x="3566850" y="1656678"/>
                  </a:lnTo>
                  <a:lnTo>
                    <a:pt x="3526469" y="1673739"/>
                  </a:lnTo>
                  <a:lnTo>
                    <a:pt x="3483162" y="1684401"/>
                  </a:lnTo>
                  <a:lnTo>
                    <a:pt x="3437509" y="1688083"/>
                  </a:lnTo>
                  <a:lnTo>
                    <a:pt x="281355" y="1688083"/>
                  </a:lnTo>
                  <a:lnTo>
                    <a:pt x="235716" y="1684401"/>
                  </a:lnTo>
                  <a:lnTo>
                    <a:pt x="192422" y="1673739"/>
                  </a:lnTo>
                  <a:lnTo>
                    <a:pt x="152052" y="1656678"/>
                  </a:lnTo>
                  <a:lnTo>
                    <a:pt x="115186" y="1633797"/>
                  </a:lnTo>
                  <a:lnTo>
                    <a:pt x="82403" y="1605675"/>
                  </a:lnTo>
                  <a:lnTo>
                    <a:pt x="54282" y="1572891"/>
                  </a:lnTo>
                  <a:lnTo>
                    <a:pt x="31402" y="1536025"/>
                  </a:lnTo>
                  <a:lnTo>
                    <a:pt x="14342" y="1495656"/>
                  </a:lnTo>
                  <a:lnTo>
                    <a:pt x="3682" y="1452364"/>
                  </a:lnTo>
                  <a:lnTo>
                    <a:pt x="0" y="1406728"/>
                  </a:lnTo>
                  <a:lnTo>
                    <a:pt x="0" y="281304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38472" y="5379467"/>
              <a:ext cx="915035" cy="213995"/>
            </a:xfrm>
            <a:custGeom>
              <a:avLst/>
              <a:gdLst/>
              <a:ahLst/>
              <a:cxnLst/>
              <a:rect l="l" t="t" r="r" b="b"/>
              <a:pathLst>
                <a:path w="915035" h="213995">
                  <a:moveTo>
                    <a:pt x="187100" y="0"/>
                  </a:moveTo>
                  <a:lnTo>
                    <a:pt x="178180" y="3046"/>
                  </a:lnTo>
                  <a:lnTo>
                    <a:pt x="0" y="106932"/>
                  </a:lnTo>
                  <a:lnTo>
                    <a:pt x="178180" y="210843"/>
                  </a:lnTo>
                  <a:lnTo>
                    <a:pt x="187100" y="213899"/>
                  </a:lnTo>
                  <a:lnTo>
                    <a:pt x="196199" y="213310"/>
                  </a:lnTo>
                  <a:lnTo>
                    <a:pt x="204416" y="209353"/>
                  </a:lnTo>
                  <a:lnTo>
                    <a:pt x="210692" y="202309"/>
                  </a:lnTo>
                  <a:lnTo>
                    <a:pt x="213739" y="193315"/>
                  </a:lnTo>
                  <a:lnTo>
                    <a:pt x="213153" y="184179"/>
                  </a:lnTo>
                  <a:lnTo>
                    <a:pt x="209210" y="175948"/>
                  </a:lnTo>
                  <a:lnTo>
                    <a:pt x="202184" y="169670"/>
                  </a:lnTo>
                  <a:lnTo>
                    <a:pt x="135320" y="130681"/>
                  </a:lnTo>
                  <a:lnTo>
                    <a:pt x="47243" y="130681"/>
                  </a:lnTo>
                  <a:lnTo>
                    <a:pt x="47243" y="83056"/>
                  </a:lnTo>
                  <a:lnTo>
                    <a:pt x="135538" y="83056"/>
                  </a:lnTo>
                  <a:lnTo>
                    <a:pt x="202184" y="44194"/>
                  </a:lnTo>
                  <a:lnTo>
                    <a:pt x="209210" y="37915"/>
                  </a:lnTo>
                  <a:lnTo>
                    <a:pt x="213153" y="29684"/>
                  </a:lnTo>
                  <a:lnTo>
                    <a:pt x="213739" y="20548"/>
                  </a:lnTo>
                  <a:lnTo>
                    <a:pt x="210692" y="11555"/>
                  </a:lnTo>
                  <a:lnTo>
                    <a:pt x="204416" y="4528"/>
                  </a:lnTo>
                  <a:lnTo>
                    <a:pt x="196199" y="585"/>
                  </a:lnTo>
                  <a:lnTo>
                    <a:pt x="187100" y="0"/>
                  </a:lnTo>
                  <a:close/>
                </a:path>
                <a:path w="915035" h="213995">
                  <a:moveTo>
                    <a:pt x="135538" y="83056"/>
                  </a:moveTo>
                  <a:lnTo>
                    <a:pt x="47243" y="83056"/>
                  </a:lnTo>
                  <a:lnTo>
                    <a:pt x="47243" y="130681"/>
                  </a:lnTo>
                  <a:lnTo>
                    <a:pt x="135320" y="130681"/>
                  </a:lnTo>
                  <a:lnTo>
                    <a:pt x="129875" y="127506"/>
                  </a:lnTo>
                  <a:lnTo>
                    <a:pt x="59309" y="127506"/>
                  </a:lnTo>
                  <a:lnTo>
                    <a:pt x="59309" y="86358"/>
                  </a:lnTo>
                  <a:lnTo>
                    <a:pt x="129875" y="86358"/>
                  </a:lnTo>
                  <a:lnTo>
                    <a:pt x="135538" y="83056"/>
                  </a:lnTo>
                  <a:close/>
                </a:path>
                <a:path w="915035" h="213995">
                  <a:moveTo>
                    <a:pt x="914526" y="83056"/>
                  </a:moveTo>
                  <a:lnTo>
                    <a:pt x="135538" y="83056"/>
                  </a:lnTo>
                  <a:lnTo>
                    <a:pt x="94592" y="106932"/>
                  </a:lnTo>
                  <a:lnTo>
                    <a:pt x="135320" y="130681"/>
                  </a:lnTo>
                  <a:lnTo>
                    <a:pt x="914526" y="130681"/>
                  </a:lnTo>
                  <a:lnTo>
                    <a:pt x="914526" y="83056"/>
                  </a:lnTo>
                  <a:close/>
                </a:path>
                <a:path w="915035" h="213995">
                  <a:moveTo>
                    <a:pt x="59309" y="86358"/>
                  </a:moveTo>
                  <a:lnTo>
                    <a:pt x="59309" y="127506"/>
                  </a:lnTo>
                  <a:lnTo>
                    <a:pt x="94592" y="106932"/>
                  </a:lnTo>
                  <a:lnTo>
                    <a:pt x="59309" y="86358"/>
                  </a:lnTo>
                  <a:close/>
                </a:path>
                <a:path w="915035" h="213995">
                  <a:moveTo>
                    <a:pt x="94592" y="106932"/>
                  </a:moveTo>
                  <a:lnTo>
                    <a:pt x="59309" y="127506"/>
                  </a:lnTo>
                  <a:lnTo>
                    <a:pt x="129875" y="127506"/>
                  </a:lnTo>
                  <a:lnTo>
                    <a:pt x="94592" y="106932"/>
                  </a:lnTo>
                  <a:close/>
                </a:path>
                <a:path w="915035" h="213995">
                  <a:moveTo>
                    <a:pt x="129875" y="86358"/>
                  </a:moveTo>
                  <a:lnTo>
                    <a:pt x="59309" y="86358"/>
                  </a:lnTo>
                  <a:lnTo>
                    <a:pt x="94592" y="106932"/>
                  </a:lnTo>
                  <a:lnTo>
                    <a:pt x="129875" y="86358"/>
                  </a:lnTo>
                  <a:close/>
                </a:path>
              </a:pathLst>
            </a:custGeom>
            <a:solidFill>
              <a:srgbClr val="497D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09600" y="4800561"/>
              <a:ext cx="3048000" cy="150240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6258559" y="3228213"/>
            <a:ext cx="1501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Loop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body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95009" y="1540510"/>
            <a:ext cx="23698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170" dirty="0">
                <a:solidFill>
                  <a:srgbClr val="E36C09"/>
                </a:solidFill>
                <a:latin typeface="Georgia"/>
                <a:cs typeface="Georgia"/>
              </a:rPr>
              <a:t>Apply</a:t>
            </a:r>
            <a:r>
              <a:rPr sz="1600" i="1" spc="-5" dirty="0">
                <a:solidFill>
                  <a:srgbClr val="E36C09"/>
                </a:solidFill>
                <a:latin typeface="Georgia"/>
                <a:cs typeface="Georgia"/>
              </a:rPr>
              <a:t> </a:t>
            </a:r>
            <a:r>
              <a:rPr sz="1600" i="1" spc="65" dirty="0">
                <a:solidFill>
                  <a:srgbClr val="E36C09"/>
                </a:solidFill>
                <a:latin typeface="Georgia"/>
                <a:cs typeface="Georgia"/>
              </a:rPr>
              <a:t>this</a:t>
            </a:r>
            <a:r>
              <a:rPr sz="1600" i="1" spc="-5" dirty="0">
                <a:solidFill>
                  <a:srgbClr val="E36C09"/>
                </a:solidFill>
                <a:latin typeface="Georgia"/>
                <a:cs typeface="Georgia"/>
              </a:rPr>
              <a:t> </a:t>
            </a:r>
            <a:r>
              <a:rPr sz="1600" i="1" spc="65" dirty="0">
                <a:solidFill>
                  <a:srgbClr val="E36C09"/>
                </a:solidFill>
                <a:latin typeface="Georgia"/>
                <a:cs typeface="Georgia"/>
              </a:rPr>
              <a:t>code</a:t>
            </a:r>
            <a:r>
              <a:rPr sz="1600" i="1" spc="20" dirty="0">
                <a:solidFill>
                  <a:srgbClr val="E36C09"/>
                </a:solidFill>
                <a:latin typeface="Georgia"/>
                <a:cs typeface="Georgia"/>
              </a:rPr>
              <a:t> </a:t>
            </a:r>
            <a:r>
              <a:rPr sz="1600" i="1" spc="80" dirty="0">
                <a:solidFill>
                  <a:srgbClr val="E36C09"/>
                </a:solidFill>
                <a:latin typeface="Georgia"/>
                <a:cs typeface="Georgia"/>
              </a:rPr>
              <a:t>as</a:t>
            </a:r>
            <a:r>
              <a:rPr sz="1600" i="1" spc="-5" dirty="0">
                <a:solidFill>
                  <a:srgbClr val="E36C09"/>
                </a:solidFill>
                <a:latin typeface="Georgia"/>
                <a:cs typeface="Georgia"/>
              </a:rPr>
              <a:t> </a:t>
            </a:r>
            <a:r>
              <a:rPr sz="1600" i="1" spc="80" dirty="0">
                <a:solidFill>
                  <a:srgbClr val="E36C09"/>
                </a:solidFill>
                <a:latin typeface="Georgia"/>
                <a:cs typeface="Georgia"/>
              </a:rPr>
              <a:t>long</a:t>
            </a:r>
            <a:endParaRPr sz="16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600" i="1" spc="85" dirty="0">
                <a:solidFill>
                  <a:srgbClr val="E36C09"/>
                </a:solidFill>
                <a:latin typeface="Georgia"/>
                <a:cs typeface="Georgia"/>
              </a:rPr>
              <a:t>as</a:t>
            </a:r>
            <a:r>
              <a:rPr sz="1600" i="1" spc="-10" dirty="0">
                <a:solidFill>
                  <a:srgbClr val="E36C09"/>
                </a:solidFill>
                <a:latin typeface="Georgia"/>
                <a:cs typeface="Georgia"/>
              </a:rPr>
              <a:t> </a:t>
            </a:r>
            <a:r>
              <a:rPr sz="1600" i="1" spc="60" dirty="0">
                <a:solidFill>
                  <a:srgbClr val="E36C09"/>
                </a:solidFill>
                <a:latin typeface="Georgia"/>
                <a:cs typeface="Georgia"/>
              </a:rPr>
              <a:t>the</a:t>
            </a:r>
            <a:r>
              <a:rPr sz="1600" i="1" dirty="0">
                <a:solidFill>
                  <a:srgbClr val="E36C09"/>
                </a:solidFill>
                <a:latin typeface="Georgia"/>
                <a:cs typeface="Georgia"/>
              </a:rPr>
              <a:t> </a:t>
            </a:r>
            <a:r>
              <a:rPr sz="1600" i="1" spc="80" dirty="0">
                <a:solidFill>
                  <a:srgbClr val="E36C09"/>
                </a:solidFill>
                <a:latin typeface="Georgia"/>
                <a:cs typeface="Georgia"/>
              </a:rPr>
              <a:t>condition</a:t>
            </a:r>
            <a:r>
              <a:rPr sz="1600" i="1" spc="5" dirty="0">
                <a:solidFill>
                  <a:srgbClr val="E36C09"/>
                </a:solidFill>
                <a:latin typeface="Georgia"/>
                <a:cs typeface="Georgia"/>
              </a:rPr>
              <a:t> </a:t>
            </a:r>
            <a:r>
              <a:rPr sz="1600" i="1" spc="70" dirty="0">
                <a:solidFill>
                  <a:srgbClr val="E36C09"/>
                </a:solidFill>
                <a:latin typeface="Georgia"/>
                <a:cs typeface="Georgia"/>
              </a:rPr>
              <a:t>is</a:t>
            </a:r>
            <a:r>
              <a:rPr sz="1600" i="1" spc="-10" dirty="0">
                <a:solidFill>
                  <a:srgbClr val="E36C09"/>
                </a:solidFill>
                <a:latin typeface="Georgia"/>
                <a:cs typeface="Georgia"/>
              </a:rPr>
              <a:t> </a:t>
            </a:r>
            <a:r>
              <a:rPr sz="1600" i="1" spc="75" dirty="0">
                <a:solidFill>
                  <a:srgbClr val="E36C09"/>
                </a:solidFill>
                <a:latin typeface="Georgia"/>
                <a:cs typeface="Georgia"/>
              </a:rPr>
              <a:t>true</a:t>
            </a:r>
            <a:endParaRPr sz="160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170170" y="5115559"/>
            <a:ext cx="31375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code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inside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loop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repeated </a:t>
            </a:r>
            <a:r>
              <a:rPr sz="1800" spc="-5" dirty="0">
                <a:latin typeface="Calibri"/>
                <a:cs typeface="Calibri"/>
              </a:rPr>
              <a:t>until </a:t>
            </a:r>
            <a:r>
              <a:rPr sz="1800" dirty="0">
                <a:latin typeface="Calibri"/>
                <a:cs typeface="Calibri"/>
              </a:rPr>
              <a:t>the user </a:t>
            </a:r>
            <a:r>
              <a:rPr sz="1800" spc="-15" dirty="0">
                <a:latin typeface="Calibri"/>
                <a:cs typeface="Calibri"/>
              </a:rPr>
              <a:t>enters </a:t>
            </a:r>
            <a:r>
              <a:rPr sz="1800" dirty="0">
                <a:latin typeface="Calibri"/>
                <a:cs typeface="Calibri"/>
              </a:rPr>
              <a:t>10,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hence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condition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 </a:t>
            </a:r>
            <a:r>
              <a:rPr sz="1800" spc="-10" dirty="0">
                <a:latin typeface="Calibri"/>
                <a:cs typeface="Calibri"/>
              </a:rPr>
              <a:t>false.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55185" y="522477"/>
            <a:ext cx="583946" cy="19646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814189" y="536575"/>
            <a:ext cx="176530" cy="188595"/>
            <a:chOff x="4814189" y="536575"/>
            <a:chExt cx="176530" cy="18859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19523" y="542798"/>
              <a:ext cx="165862" cy="17652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4189" y="536575"/>
              <a:ext cx="176530" cy="188087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2954" y="3467100"/>
            <a:ext cx="2176906" cy="29337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728977" y="4075048"/>
            <a:ext cx="2196465" cy="473075"/>
            <a:chOff x="1728977" y="4075048"/>
            <a:chExt cx="2196465" cy="47307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4311" y="4080382"/>
              <a:ext cx="2185797" cy="4624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1476" y="4267199"/>
              <a:ext cx="157225" cy="2136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2330" y="4260214"/>
              <a:ext cx="136525" cy="866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734311" y="41017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3" y="109854"/>
                  </a:moveTo>
                  <a:lnTo>
                    <a:pt x="428498" y="109854"/>
                  </a:lnTo>
                  <a:lnTo>
                    <a:pt x="435356" y="110235"/>
                  </a:lnTo>
                  <a:lnTo>
                    <a:pt x="462533" y="121665"/>
                  </a:lnTo>
                  <a:lnTo>
                    <a:pt x="462533" y="123951"/>
                  </a:lnTo>
                  <a:lnTo>
                    <a:pt x="462533" y="422020"/>
                  </a:lnTo>
                  <a:lnTo>
                    <a:pt x="462533" y="424179"/>
                  </a:lnTo>
                  <a:lnTo>
                    <a:pt x="461771" y="426084"/>
                  </a:lnTo>
                  <a:lnTo>
                    <a:pt x="440689" y="434466"/>
                  </a:lnTo>
                  <a:lnTo>
                    <a:pt x="435356" y="435101"/>
                  </a:lnTo>
                  <a:lnTo>
                    <a:pt x="428498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256" y="435101"/>
                  </a:lnTo>
                  <a:lnTo>
                    <a:pt x="399795" y="434466"/>
                  </a:lnTo>
                  <a:lnTo>
                    <a:pt x="394462" y="433958"/>
                  </a:lnTo>
                  <a:lnTo>
                    <a:pt x="380111" y="427862"/>
                  </a:lnTo>
                  <a:lnTo>
                    <a:pt x="378713" y="426084"/>
                  </a:lnTo>
                  <a:lnTo>
                    <a:pt x="378079" y="424179"/>
                  </a:lnTo>
                  <a:lnTo>
                    <a:pt x="378079" y="422020"/>
                  </a:lnTo>
                  <a:lnTo>
                    <a:pt x="378079" y="123951"/>
                  </a:lnTo>
                  <a:lnTo>
                    <a:pt x="378079" y="121665"/>
                  </a:lnTo>
                  <a:lnTo>
                    <a:pt x="378713" y="119760"/>
                  </a:lnTo>
                  <a:lnTo>
                    <a:pt x="380111" y="118109"/>
                  </a:lnTo>
                  <a:lnTo>
                    <a:pt x="381381" y="116458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92"/>
                  </a:lnTo>
                  <a:lnTo>
                    <a:pt x="2156827" y="158234"/>
                  </a:lnTo>
                  <a:lnTo>
                    <a:pt x="2176526" y="198881"/>
                  </a:lnTo>
                  <a:lnTo>
                    <a:pt x="2185223" y="250263"/>
                  </a:lnTo>
                  <a:lnTo>
                    <a:pt x="2185797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904" y="381561"/>
                  </a:lnTo>
                  <a:lnTo>
                    <a:pt x="2122312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80"/>
                  </a:lnTo>
                  <a:lnTo>
                    <a:pt x="1952752" y="430021"/>
                  </a:lnTo>
                  <a:lnTo>
                    <a:pt x="1914211" y="407769"/>
                  </a:lnTo>
                  <a:lnTo>
                    <a:pt x="1886981" y="374348"/>
                  </a:lnTo>
                  <a:lnTo>
                    <a:pt x="1871007" y="329989"/>
                  </a:lnTo>
                  <a:lnTo>
                    <a:pt x="1865757" y="275589"/>
                  </a:lnTo>
                  <a:lnTo>
                    <a:pt x="1866380" y="256944"/>
                  </a:lnTo>
                  <a:lnTo>
                    <a:pt x="1875916" y="205866"/>
                  </a:lnTo>
                  <a:lnTo>
                    <a:pt x="1896973" y="163397"/>
                  </a:lnTo>
                  <a:lnTo>
                    <a:pt x="1929574" y="131524"/>
                  </a:lnTo>
                  <a:lnTo>
                    <a:pt x="1973578" y="111158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40027" y="104139"/>
                  </a:moveTo>
                  <a:lnTo>
                    <a:pt x="1290159" y="110355"/>
                  </a:lnTo>
                  <a:lnTo>
                    <a:pt x="1328340" y="128412"/>
                  </a:lnTo>
                  <a:lnTo>
                    <a:pt x="1355778" y="156112"/>
                  </a:lnTo>
                  <a:lnTo>
                    <a:pt x="1372870" y="192277"/>
                  </a:lnTo>
                  <a:lnTo>
                    <a:pt x="1380495" y="235069"/>
                  </a:lnTo>
                  <a:lnTo>
                    <a:pt x="1380998" y="250570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2" y="281812"/>
                  </a:lnTo>
                  <a:lnTo>
                    <a:pt x="1374139" y="286638"/>
                  </a:lnTo>
                  <a:lnTo>
                    <a:pt x="1369568" y="291591"/>
                  </a:lnTo>
                  <a:lnTo>
                    <a:pt x="1363218" y="294004"/>
                  </a:lnTo>
                  <a:lnTo>
                    <a:pt x="1355217" y="294004"/>
                  </a:lnTo>
                  <a:lnTo>
                    <a:pt x="1173352" y="294004"/>
                  </a:lnTo>
                  <a:lnTo>
                    <a:pt x="1180470" y="336180"/>
                  </a:lnTo>
                  <a:lnTo>
                    <a:pt x="1210296" y="368559"/>
                  </a:lnTo>
                  <a:lnTo>
                    <a:pt x="1255014" y="377443"/>
                  </a:lnTo>
                  <a:lnTo>
                    <a:pt x="1265729" y="377251"/>
                  </a:lnTo>
                  <a:lnTo>
                    <a:pt x="1309496" y="370903"/>
                  </a:lnTo>
                  <a:lnTo>
                    <a:pt x="1348486" y="358012"/>
                  </a:lnTo>
                  <a:lnTo>
                    <a:pt x="1352804" y="356996"/>
                  </a:lnTo>
                  <a:lnTo>
                    <a:pt x="1356233" y="356996"/>
                  </a:lnTo>
                  <a:lnTo>
                    <a:pt x="1358138" y="356996"/>
                  </a:lnTo>
                  <a:lnTo>
                    <a:pt x="1359915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9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6393" y="400811"/>
                  </a:lnTo>
                  <a:lnTo>
                    <a:pt x="1366012" y="403732"/>
                  </a:lnTo>
                  <a:lnTo>
                    <a:pt x="1365504" y="406272"/>
                  </a:lnTo>
                  <a:lnTo>
                    <a:pt x="1365123" y="408685"/>
                  </a:lnTo>
                  <a:lnTo>
                    <a:pt x="1364488" y="410717"/>
                  </a:lnTo>
                  <a:lnTo>
                    <a:pt x="1363599" y="412368"/>
                  </a:lnTo>
                  <a:lnTo>
                    <a:pt x="1362710" y="414146"/>
                  </a:lnTo>
                  <a:lnTo>
                    <a:pt x="1323339" y="431545"/>
                  </a:lnTo>
                  <a:lnTo>
                    <a:pt x="1279040" y="439410"/>
                  </a:lnTo>
                  <a:lnTo>
                    <a:pt x="1247394" y="441070"/>
                  </a:lnTo>
                  <a:lnTo>
                    <a:pt x="1228032" y="440432"/>
                  </a:lnTo>
                  <a:lnTo>
                    <a:pt x="1177544" y="431037"/>
                  </a:lnTo>
                  <a:lnTo>
                    <a:pt x="1138146" y="410106"/>
                  </a:lnTo>
                  <a:lnTo>
                    <a:pt x="1109948" y="377443"/>
                  </a:lnTo>
                  <a:lnTo>
                    <a:pt x="1093200" y="332728"/>
                  </a:lnTo>
                  <a:lnTo>
                    <a:pt x="1087627" y="275970"/>
                  </a:lnTo>
                  <a:lnTo>
                    <a:pt x="1088272" y="256541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38"/>
                  </a:lnTo>
                  <a:lnTo>
                    <a:pt x="1190771" y="110783"/>
                  </a:lnTo>
                  <a:lnTo>
                    <a:pt x="1222688" y="104878"/>
                  </a:lnTo>
                  <a:lnTo>
                    <a:pt x="1240027" y="104139"/>
                  </a:lnTo>
                  <a:close/>
                </a:path>
                <a:path w="2186304" h="441325">
                  <a:moveTo>
                    <a:pt x="720089" y="104139"/>
                  </a:moveTo>
                  <a:lnTo>
                    <a:pt x="760380" y="110196"/>
                  </a:lnTo>
                  <a:lnTo>
                    <a:pt x="795063" y="131466"/>
                  </a:lnTo>
                  <a:lnTo>
                    <a:pt x="813435" y="158749"/>
                  </a:lnTo>
                  <a:lnTo>
                    <a:pt x="820150" y="151772"/>
                  </a:lnTo>
                  <a:lnTo>
                    <a:pt x="852582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65" y="104778"/>
                  </a:lnTo>
                  <a:lnTo>
                    <a:pt x="975909" y="119671"/>
                  </a:lnTo>
                  <a:lnTo>
                    <a:pt x="1004943" y="150502"/>
                  </a:lnTo>
                  <a:lnTo>
                    <a:pt x="1019423" y="193575"/>
                  </a:lnTo>
                  <a:lnTo>
                    <a:pt x="1022476" y="230758"/>
                  </a:lnTo>
                  <a:lnTo>
                    <a:pt x="1022476" y="422020"/>
                  </a:lnTo>
                  <a:lnTo>
                    <a:pt x="1022476" y="424179"/>
                  </a:lnTo>
                  <a:lnTo>
                    <a:pt x="1001013" y="434466"/>
                  </a:lnTo>
                  <a:lnTo>
                    <a:pt x="995680" y="435101"/>
                  </a:lnTo>
                  <a:lnTo>
                    <a:pt x="988821" y="435355"/>
                  </a:lnTo>
                  <a:lnTo>
                    <a:pt x="980567" y="435355"/>
                  </a:lnTo>
                  <a:lnTo>
                    <a:pt x="972057" y="435355"/>
                  </a:lnTo>
                  <a:lnTo>
                    <a:pt x="965200" y="435101"/>
                  </a:lnTo>
                  <a:lnTo>
                    <a:pt x="959865" y="434466"/>
                  </a:lnTo>
                  <a:lnTo>
                    <a:pt x="954405" y="433958"/>
                  </a:lnTo>
                  <a:lnTo>
                    <a:pt x="938402" y="424179"/>
                  </a:lnTo>
                  <a:lnTo>
                    <a:pt x="938402" y="422020"/>
                  </a:lnTo>
                  <a:lnTo>
                    <a:pt x="938402" y="244855"/>
                  </a:lnTo>
                  <a:lnTo>
                    <a:pt x="930782" y="202056"/>
                  </a:lnTo>
                  <a:lnTo>
                    <a:pt x="926845" y="196087"/>
                  </a:lnTo>
                  <a:lnTo>
                    <a:pt x="922908" y="190118"/>
                  </a:lnTo>
                  <a:lnTo>
                    <a:pt x="917956" y="185546"/>
                  </a:lnTo>
                  <a:lnTo>
                    <a:pt x="912113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89" y="195782"/>
                  </a:lnTo>
                  <a:lnTo>
                    <a:pt x="826896" y="223392"/>
                  </a:lnTo>
                  <a:lnTo>
                    <a:pt x="826896" y="422020"/>
                  </a:lnTo>
                  <a:lnTo>
                    <a:pt x="826896" y="424179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4855" y="427862"/>
                  </a:lnTo>
                  <a:lnTo>
                    <a:pt x="743457" y="426084"/>
                  </a:lnTo>
                  <a:lnTo>
                    <a:pt x="742823" y="424179"/>
                  </a:lnTo>
                  <a:lnTo>
                    <a:pt x="742823" y="422020"/>
                  </a:lnTo>
                  <a:lnTo>
                    <a:pt x="742823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692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986" y="195782"/>
                  </a:lnTo>
                  <a:lnTo>
                    <a:pt x="631698" y="223392"/>
                  </a:lnTo>
                  <a:lnTo>
                    <a:pt x="631698" y="422020"/>
                  </a:lnTo>
                  <a:lnTo>
                    <a:pt x="631698" y="424179"/>
                  </a:lnTo>
                  <a:lnTo>
                    <a:pt x="609854" y="434466"/>
                  </a:lnTo>
                  <a:lnTo>
                    <a:pt x="604519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420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9275" y="427862"/>
                  </a:lnTo>
                  <a:lnTo>
                    <a:pt x="547877" y="426084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5" y="110743"/>
                  </a:lnTo>
                  <a:lnTo>
                    <a:pt x="570738" y="110108"/>
                  </a:lnTo>
                  <a:lnTo>
                    <a:pt x="576452" y="109854"/>
                  </a:lnTo>
                  <a:lnTo>
                    <a:pt x="583438" y="109854"/>
                  </a:lnTo>
                  <a:lnTo>
                    <a:pt x="590550" y="109854"/>
                  </a:lnTo>
                  <a:lnTo>
                    <a:pt x="596519" y="110108"/>
                  </a:lnTo>
                  <a:lnTo>
                    <a:pt x="601218" y="110743"/>
                  </a:lnTo>
                  <a:lnTo>
                    <a:pt x="605789" y="111251"/>
                  </a:lnTo>
                  <a:lnTo>
                    <a:pt x="619251" y="121030"/>
                  </a:lnTo>
                  <a:lnTo>
                    <a:pt x="619251" y="123316"/>
                  </a:lnTo>
                  <a:lnTo>
                    <a:pt x="619251" y="157733"/>
                  </a:lnTo>
                  <a:lnTo>
                    <a:pt x="656345" y="125122"/>
                  </a:lnTo>
                  <a:lnTo>
                    <a:pt x="693801" y="107489"/>
                  </a:lnTo>
                  <a:lnTo>
                    <a:pt x="706802" y="104975"/>
                  </a:lnTo>
                  <a:lnTo>
                    <a:pt x="720089" y="104139"/>
                  </a:lnTo>
                  <a:close/>
                </a:path>
                <a:path w="2186304" h="441325">
                  <a:moveTo>
                    <a:pt x="1578228" y="0"/>
                  </a:moveTo>
                  <a:lnTo>
                    <a:pt x="1883664" y="0"/>
                  </a:lnTo>
                  <a:lnTo>
                    <a:pt x="1885696" y="0"/>
                  </a:lnTo>
                  <a:lnTo>
                    <a:pt x="1887474" y="634"/>
                  </a:lnTo>
                  <a:lnTo>
                    <a:pt x="1889252" y="1904"/>
                  </a:lnTo>
                  <a:lnTo>
                    <a:pt x="1890902" y="3047"/>
                  </a:lnTo>
                  <a:lnTo>
                    <a:pt x="1892300" y="5079"/>
                  </a:lnTo>
                  <a:lnTo>
                    <a:pt x="1893315" y="7873"/>
                  </a:lnTo>
                  <a:lnTo>
                    <a:pt x="1894459" y="10667"/>
                  </a:lnTo>
                  <a:lnTo>
                    <a:pt x="1895348" y="14477"/>
                  </a:lnTo>
                  <a:lnTo>
                    <a:pt x="1895855" y="19176"/>
                  </a:lnTo>
                  <a:lnTo>
                    <a:pt x="1896490" y="23748"/>
                  </a:lnTo>
                  <a:lnTo>
                    <a:pt x="1896745" y="29463"/>
                  </a:lnTo>
                  <a:lnTo>
                    <a:pt x="1896745" y="36194"/>
                  </a:lnTo>
                  <a:lnTo>
                    <a:pt x="1896745" y="42671"/>
                  </a:lnTo>
                  <a:lnTo>
                    <a:pt x="1896490" y="48259"/>
                  </a:lnTo>
                  <a:lnTo>
                    <a:pt x="1895855" y="52831"/>
                  </a:lnTo>
                  <a:lnTo>
                    <a:pt x="1895348" y="57403"/>
                  </a:lnTo>
                  <a:lnTo>
                    <a:pt x="1894459" y="61086"/>
                  </a:lnTo>
                  <a:lnTo>
                    <a:pt x="1893315" y="63880"/>
                  </a:lnTo>
                  <a:lnTo>
                    <a:pt x="1892300" y="66674"/>
                  </a:lnTo>
                  <a:lnTo>
                    <a:pt x="1890902" y="68706"/>
                  </a:lnTo>
                  <a:lnTo>
                    <a:pt x="1889252" y="69976"/>
                  </a:lnTo>
                  <a:lnTo>
                    <a:pt x="1887474" y="71373"/>
                  </a:lnTo>
                  <a:lnTo>
                    <a:pt x="1885696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576"/>
                  </a:lnTo>
                  <a:lnTo>
                    <a:pt x="1752218" y="434339"/>
                  </a:lnTo>
                  <a:lnTo>
                    <a:pt x="1746503" y="434974"/>
                  </a:lnTo>
                  <a:lnTo>
                    <a:pt x="1739391" y="435355"/>
                  </a:lnTo>
                  <a:lnTo>
                    <a:pt x="1731010" y="435355"/>
                  </a:lnTo>
                  <a:lnTo>
                    <a:pt x="1722501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9" y="433704"/>
                  </a:lnTo>
                  <a:lnTo>
                    <a:pt x="1688973" y="427354"/>
                  </a:lnTo>
                  <a:lnTo>
                    <a:pt x="1687449" y="425576"/>
                  </a:lnTo>
                  <a:lnTo>
                    <a:pt x="1686814" y="423544"/>
                  </a:lnTo>
                  <a:lnTo>
                    <a:pt x="1686814" y="421258"/>
                  </a:lnTo>
                  <a:lnTo>
                    <a:pt x="1686814" y="72008"/>
                  </a:lnTo>
                  <a:lnTo>
                    <a:pt x="1578228" y="72008"/>
                  </a:lnTo>
                  <a:lnTo>
                    <a:pt x="1576070" y="72008"/>
                  </a:lnTo>
                  <a:lnTo>
                    <a:pt x="1574164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720" y="66674"/>
                  </a:lnTo>
                  <a:lnTo>
                    <a:pt x="1568577" y="63880"/>
                  </a:lnTo>
                  <a:lnTo>
                    <a:pt x="1567434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528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528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164" y="634"/>
                  </a:lnTo>
                  <a:lnTo>
                    <a:pt x="1576070" y="0"/>
                  </a:lnTo>
                  <a:lnTo>
                    <a:pt x="1578228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5" y="0"/>
                  </a:lnTo>
                  <a:lnTo>
                    <a:pt x="320548" y="0"/>
                  </a:lnTo>
                  <a:lnTo>
                    <a:pt x="322325" y="634"/>
                  </a:lnTo>
                  <a:lnTo>
                    <a:pt x="324104" y="1904"/>
                  </a:lnTo>
                  <a:lnTo>
                    <a:pt x="325755" y="3047"/>
                  </a:lnTo>
                  <a:lnTo>
                    <a:pt x="327151" y="5079"/>
                  </a:lnTo>
                  <a:lnTo>
                    <a:pt x="328168" y="7873"/>
                  </a:lnTo>
                  <a:lnTo>
                    <a:pt x="329311" y="10667"/>
                  </a:lnTo>
                  <a:lnTo>
                    <a:pt x="330200" y="14477"/>
                  </a:lnTo>
                  <a:lnTo>
                    <a:pt x="330707" y="19176"/>
                  </a:lnTo>
                  <a:lnTo>
                    <a:pt x="331343" y="23748"/>
                  </a:lnTo>
                  <a:lnTo>
                    <a:pt x="331596" y="29463"/>
                  </a:lnTo>
                  <a:lnTo>
                    <a:pt x="331596" y="36194"/>
                  </a:lnTo>
                  <a:lnTo>
                    <a:pt x="331596" y="42671"/>
                  </a:lnTo>
                  <a:lnTo>
                    <a:pt x="331343" y="48259"/>
                  </a:lnTo>
                  <a:lnTo>
                    <a:pt x="330707" y="52831"/>
                  </a:lnTo>
                  <a:lnTo>
                    <a:pt x="330200" y="57403"/>
                  </a:lnTo>
                  <a:lnTo>
                    <a:pt x="329311" y="61086"/>
                  </a:lnTo>
                  <a:lnTo>
                    <a:pt x="328168" y="63880"/>
                  </a:lnTo>
                  <a:lnTo>
                    <a:pt x="327151" y="66674"/>
                  </a:lnTo>
                  <a:lnTo>
                    <a:pt x="325755" y="68706"/>
                  </a:lnTo>
                  <a:lnTo>
                    <a:pt x="324104" y="69976"/>
                  </a:lnTo>
                  <a:lnTo>
                    <a:pt x="322325" y="71373"/>
                  </a:lnTo>
                  <a:lnTo>
                    <a:pt x="320548" y="72008"/>
                  </a:lnTo>
                  <a:lnTo>
                    <a:pt x="318515" y="72008"/>
                  </a:lnTo>
                  <a:lnTo>
                    <a:pt x="210057" y="72008"/>
                  </a:lnTo>
                  <a:lnTo>
                    <a:pt x="210057" y="421258"/>
                  </a:lnTo>
                  <a:lnTo>
                    <a:pt x="210057" y="423544"/>
                  </a:lnTo>
                  <a:lnTo>
                    <a:pt x="209295" y="425576"/>
                  </a:lnTo>
                  <a:lnTo>
                    <a:pt x="187070" y="434339"/>
                  </a:lnTo>
                  <a:lnTo>
                    <a:pt x="181356" y="434974"/>
                  </a:lnTo>
                  <a:lnTo>
                    <a:pt x="174244" y="435355"/>
                  </a:lnTo>
                  <a:lnTo>
                    <a:pt x="165862" y="435355"/>
                  </a:lnTo>
                  <a:lnTo>
                    <a:pt x="157352" y="435355"/>
                  </a:lnTo>
                  <a:lnTo>
                    <a:pt x="150240" y="434974"/>
                  </a:lnTo>
                  <a:lnTo>
                    <a:pt x="144525" y="434339"/>
                  </a:lnTo>
                  <a:lnTo>
                    <a:pt x="138811" y="433704"/>
                  </a:lnTo>
                  <a:lnTo>
                    <a:pt x="123825" y="427354"/>
                  </a:lnTo>
                  <a:lnTo>
                    <a:pt x="122300" y="425576"/>
                  </a:lnTo>
                  <a:lnTo>
                    <a:pt x="121665" y="423544"/>
                  </a:lnTo>
                  <a:lnTo>
                    <a:pt x="121665" y="421258"/>
                  </a:lnTo>
                  <a:lnTo>
                    <a:pt x="121665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7" y="71373"/>
                  </a:lnTo>
                  <a:lnTo>
                    <a:pt x="7365" y="69976"/>
                  </a:lnTo>
                  <a:lnTo>
                    <a:pt x="5842" y="68706"/>
                  </a:lnTo>
                  <a:lnTo>
                    <a:pt x="4571" y="66674"/>
                  </a:lnTo>
                  <a:lnTo>
                    <a:pt x="3429" y="63880"/>
                  </a:lnTo>
                  <a:lnTo>
                    <a:pt x="2286" y="61086"/>
                  </a:lnTo>
                  <a:lnTo>
                    <a:pt x="1396" y="57403"/>
                  </a:lnTo>
                  <a:lnTo>
                    <a:pt x="888" y="52831"/>
                  </a:lnTo>
                  <a:lnTo>
                    <a:pt x="381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381" y="23748"/>
                  </a:lnTo>
                  <a:lnTo>
                    <a:pt x="888" y="19176"/>
                  </a:lnTo>
                  <a:lnTo>
                    <a:pt x="1396" y="14477"/>
                  </a:lnTo>
                  <a:lnTo>
                    <a:pt x="2286" y="10667"/>
                  </a:lnTo>
                  <a:lnTo>
                    <a:pt x="3429" y="7873"/>
                  </a:lnTo>
                  <a:lnTo>
                    <a:pt x="4571" y="5079"/>
                  </a:lnTo>
                  <a:lnTo>
                    <a:pt x="5842" y="3047"/>
                  </a:lnTo>
                  <a:lnTo>
                    <a:pt x="7365" y="1904"/>
                  </a:lnTo>
                  <a:lnTo>
                    <a:pt x="9017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0706" y="4075048"/>
              <a:ext cx="107822" cy="9905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595247" y="5025644"/>
            <a:ext cx="2483485" cy="851535"/>
            <a:chOff x="1595247" y="5025644"/>
            <a:chExt cx="2483485" cy="85153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581" y="5030978"/>
              <a:ext cx="2472309" cy="84061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2395220" y="5391150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40004"/>
                  </a:lnTo>
                  <a:lnTo>
                    <a:pt x="674671" y="74525"/>
                  </a:lnTo>
                  <a:lnTo>
                    <a:pt x="661669" y="116459"/>
                  </a:lnTo>
                  <a:lnTo>
                    <a:pt x="655722" y="162339"/>
                  </a:lnTo>
                  <a:lnTo>
                    <a:pt x="655319" y="178053"/>
                  </a:lnTo>
                  <a:lnTo>
                    <a:pt x="655655" y="194596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0" y="267919"/>
                  </a:lnTo>
                  <a:lnTo>
                    <a:pt x="888110" y="91693"/>
                  </a:lnTo>
                  <a:lnTo>
                    <a:pt x="856646" y="56006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41"/>
                  </a:lnTo>
                  <a:lnTo>
                    <a:pt x="24683" y="60319"/>
                  </a:lnTo>
                  <a:lnTo>
                    <a:pt x="8128" y="104521"/>
                  </a:lnTo>
                  <a:lnTo>
                    <a:pt x="519" y="159259"/>
                  </a:lnTo>
                  <a:lnTo>
                    <a:pt x="0" y="179831"/>
                  </a:lnTo>
                  <a:lnTo>
                    <a:pt x="424" y="199074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3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7" y="181609"/>
                  </a:lnTo>
                  <a:lnTo>
                    <a:pt x="260455" y="162369"/>
                  </a:lnTo>
                  <a:lnTo>
                    <a:pt x="254507" y="109219"/>
                  </a:lnTo>
                  <a:lnTo>
                    <a:pt x="240327" y="64553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98494" y="5373370"/>
              <a:ext cx="234442" cy="1457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600581" y="50309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38" y="241681"/>
                  </a:moveTo>
                  <a:lnTo>
                    <a:pt x="2283555" y="246618"/>
                  </a:lnTo>
                  <a:lnTo>
                    <a:pt x="2335657" y="261366"/>
                  </a:lnTo>
                  <a:lnTo>
                    <a:pt x="2378805" y="284797"/>
                  </a:lnTo>
                  <a:lnTo>
                    <a:pt x="2413381" y="315849"/>
                  </a:lnTo>
                  <a:lnTo>
                    <a:pt x="2439670" y="353869"/>
                  </a:lnTo>
                  <a:lnTo>
                    <a:pt x="2457958" y="398272"/>
                  </a:lnTo>
                  <a:lnTo>
                    <a:pt x="2468705" y="447992"/>
                  </a:lnTo>
                  <a:lnTo>
                    <a:pt x="2472309" y="501904"/>
                  </a:lnTo>
                  <a:lnTo>
                    <a:pt x="2472309" y="525653"/>
                  </a:lnTo>
                  <a:lnTo>
                    <a:pt x="2460117" y="566178"/>
                  </a:lnTo>
                  <a:lnTo>
                    <a:pt x="2426461" y="579272"/>
                  </a:lnTo>
                  <a:lnTo>
                    <a:pt x="2103247" y="579272"/>
                  </a:lnTo>
                  <a:lnTo>
                    <a:pt x="2103747" y="595845"/>
                  </a:lnTo>
                  <a:lnTo>
                    <a:pt x="2111247" y="640880"/>
                  </a:lnTo>
                  <a:lnTo>
                    <a:pt x="2128660" y="677723"/>
                  </a:lnTo>
                  <a:lnTo>
                    <a:pt x="2156983" y="704957"/>
                  </a:lnTo>
                  <a:lnTo>
                    <a:pt x="2196615" y="721811"/>
                  </a:lnTo>
                  <a:lnTo>
                    <a:pt x="2248408" y="727506"/>
                  </a:lnTo>
                  <a:lnTo>
                    <a:pt x="2267507" y="727152"/>
                  </a:lnTo>
                  <a:lnTo>
                    <a:pt x="2317496" y="721842"/>
                  </a:lnTo>
                  <a:lnTo>
                    <a:pt x="2357679" y="712693"/>
                  </a:lnTo>
                  <a:lnTo>
                    <a:pt x="2397400" y="699751"/>
                  </a:lnTo>
                  <a:lnTo>
                    <a:pt x="2414523" y="693077"/>
                  </a:lnTo>
                  <a:lnTo>
                    <a:pt x="2422271" y="691184"/>
                  </a:lnTo>
                  <a:lnTo>
                    <a:pt x="2428240" y="691184"/>
                  </a:lnTo>
                  <a:lnTo>
                    <a:pt x="2431796" y="691184"/>
                  </a:lnTo>
                  <a:lnTo>
                    <a:pt x="2434844" y="691883"/>
                  </a:lnTo>
                  <a:lnTo>
                    <a:pt x="2437130" y="693267"/>
                  </a:lnTo>
                  <a:lnTo>
                    <a:pt x="2439543" y="694664"/>
                  </a:lnTo>
                  <a:lnTo>
                    <a:pt x="2441574" y="697141"/>
                  </a:lnTo>
                  <a:lnTo>
                    <a:pt x="2443098" y="700709"/>
                  </a:lnTo>
                  <a:lnTo>
                    <a:pt x="2444749" y="704291"/>
                  </a:lnTo>
                  <a:lnTo>
                    <a:pt x="2445766" y="709345"/>
                  </a:lnTo>
                  <a:lnTo>
                    <a:pt x="2446401" y="715899"/>
                  </a:lnTo>
                  <a:lnTo>
                    <a:pt x="2447035" y="722439"/>
                  </a:lnTo>
                  <a:lnTo>
                    <a:pt x="2447290" y="730681"/>
                  </a:lnTo>
                  <a:lnTo>
                    <a:pt x="2447290" y="740600"/>
                  </a:lnTo>
                  <a:lnTo>
                    <a:pt x="2447290" y="749338"/>
                  </a:lnTo>
                  <a:lnTo>
                    <a:pt x="2447163" y="756767"/>
                  </a:lnTo>
                  <a:lnTo>
                    <a:pt x="2446655" y="762927"/>
                  </a:lnTo>
                  <a:lnTo>
                    <a:pt x="2446273" y="769073"/>
                  </a:lnTo>
                  <a:lnTo>
                    <a:pt x="2445766" y="774331"/>
                  </a:lnTo>
                  <a:lnTo>
                    <a:pt x="2444877" y="778700"/>
                  </a:lnTo>
                  <a:lnTo>
                    <a:pt x="2444115" y="783069"/>
                  </a:lnTo>
                  <a:lnTo>
                    <a:pt x="2442972" y="786739"/>
                  </a:lnTo>
                  <a:lnTo>
                    <a:pt x="2441321" y="789711"/>
                  </a:lnTo>
                  <a:lnTo>
                    <a:pt x="2439797" y="792695"/>
                  </a:lnTo>
                  <a:lnTo>
                    <a:pt x="2437638" y="795566"/>
                  </a:lnTo>
                  <a:lnTo>
                    <a:pt x="2435097" y="798347"/>
                  </a:lnTo>
                  <a:lnTo>
                    <a:pt x="2432558" y="801128"/>
                  </a:lnTo>
                  <a:lnTo>
                    <a:pt x="2425446" y="804900"/>
                  </a:lnTo>
                  <a:lnTo>
                    <a:pt x="2382708" y="820207"/>
                  </a:lnTo>
                  <a:lnTo>
                    <a:pt x="2341181" y="830045"/>
                  </a:lnTo>
                  <a:lnTo>
                    <a:pt x="2291058" y="837768"/>
                  </a:lnTo>
                  <a:lnTo>
                    <a:pt x="2234819" y="840613"/>
                  </a:lnTo>
                  <a:lnTo>
                    <a:pt x="2200481" y="839496"/>
                  </a:lnTo>
                  <a:lnTo>
                    <a:pt x="2138378" y="830567"/>
                  </a:lnTo>
                  <a:lnTo>
                    <a:pt x="2085113" y="812669"/>
                  </a:lnTo>
                  <a:lnTo>
                    <a:pt x="2040639" y="785580"/>
                  </a:lnTo>
                  <a:lnTo>
                    <a:pt x="2004948" y="749233"/>
                  </a:lnTo>
                  <a:lnTo>
                    <a:pt x="1978279" y="703393"/>
                  </a:lnTo>
                  <a:lnTo>
                    <a:pt x="1960705" y="648026"/>
                  </a:lnTo>
                  <a:lnTo>
                    <a:pt x="1951942" y="583137"/>
                  </a:lnTo>
                  <a:lnTo>
                    <a:pt x="1950846" y="547116"/>
                  </a:lnTo>
                  <a:lnTo>
                    <a:pt x="1951991" y="512564"/>
                  </a:lnTo>
                  <a:lnTo>
                    <a:pt x="1961187" y="448746"/>
                  </a:lnTo>
                  <a:lnTo>
                    <a:pt x="1979547" y="392094"/>
                  </a:lnTo>
                  <a:lnTo>
                    <a:pt x="2006355" y="343846"/>
                  </a:lnTo>
                  <a:lnTo>
                    <a:pt x="2041354" y="304335"/>
                  </a:lnTo>
                  <a:lnTo>
                    <a:pt x="2084113" y="274133"/>
                  </a:lnTo>
                  <a:lnTo>
                    <a:pt x="2134262" y="253414"/>
                  </a:lnTo>
                  <a:lnTo>
                    <a:pt x="2190944" y="242988"/>
                  </a:lnTo>
                  <a:lnTo>
                    <a:pt x="2221738" y="241681"/>
                  </a:lnTo>
                  <a:close/>
                </a:path>
                <a:path w="2472690" h="840739">
                  <a:moveTo>
                    <a:pt x="931671" y="241681"/>
                  </a:moveTo>
                  <a:lnTo>
                    <a:pt x="998346" y="246538"/>
                  </a:lnTo>
                  <a:lnTo>
                    <a:pt x="1055496" y="261112"/>
                  </a:lnTo>
                  <a:lnTo>
                    <a:pt x="1103328" y="284972"/>
                  </a:lnTo>
                  <a:lnTo>
                    <a:pt x="1142111" y="317881"/>
                  </a:lnTo>
                  <a:lnTo>
                    <a:pt x="1171892" y="359711"/>
                  </a:lnTo>
                  <a:lnTo>
                    <a:pt x="1192911" y="410210"/>
                  </a:lnTo>
                  <a:lnTo>
                    <a:pt x="1205483" y="468963"/>
                  </a:lnTo>
                  <a:lnTo>
                    <a:pt x="1209675" y="535813"/>
                  </a:lnTo>
                  <a:lnTo>
                    <a:pt x="1208555" y="569005"/>
                  </a:lnTo>
                  <a:lnTo>
                    <a:pt x="1199602" y="630917"/>
                  </a:lnTo>
                  <a:lnTo>
                    <a:pt x="1181669" y="686653"/>
                  </a:lnTo>
                  <a:lnTo>
                    <a:pt x="1154566" y="734874"/>
                  </a:lnTo>
                  <a:lnTo>
                    <a:pt x="1118274" y="775167"/>
                  </a:lnTo>
                  <a:lnTo>
                    <a:pt x="1072745" y="806420"/>
                  </a:lnTo>
                  <a:lnTo>
                    <a:pt x="1017976" y="828225"/>
                  </a:lnTo>
                  <a:lnTo>
                    <a:pt x="953968" y="839236"/>
                  </a:lnTo>
                  <a:lnTo>
                    <a:pt x="918463" y="840613"/>
                  </a:lnTo>
                  <a:lnTo>
                    <a:pt x="884249" y="839384"/>
                  </a:lnTo>
                  <a:lnTo>
                    <a:pt x="822630" y="829559"/>
                  </a:lnTo>
                  <a:lnTo>
                    <a:pt x="770199" y="810029"/>
                  </a:lnTo>
                  <a:lnTo>
                    <a:pt x="726765" y="781454"/>
                  </a:lnTo>
                  <a:lnTo>
                    <a:pt x="692211" y="743984"/>
                  </a:lnTo>
                  <a:lnTo>
                    <a:pt x="666632" y="697854"/>
                  </a:lnTo>
                  <a:lnTo>
                    <a:pt x="649890" y="643196"/>
                  </a:lnTo>
                  <a:lnTo>
                    <a:pt x="641508" y="580664"/>
                  </a:lnTo>
                  <a:lnTo>
                    <a:pt x="640461" y="546481"/>
                  </a:lnTo>
                  <a:lnTo>
                    <a:pt x="641602" y="513288"/>
                  </a:lnTo>
                  <a:lnTo>
                    <a:pt x="650694" y="451236"/>
                  </a:lnTo>
                  <a:lnTo>
                    <a:pt x="668885" y="395303"/>
                  </a:lnTo>
                  <a:lnTo>
                    <a:pt x="696126" y="347106"/>
                  </a:lnTo>
                  <a:lnTo>
                    <a:pt x="732418" y="307034"/>
                  </a:lnTo>
                  <a:lnTo>
                    <a:pt x="777809" y="275895"/>
                  </a:lnTo>
                  <a:lnTo>
                    <a:pt x="832320" y="254111"/>
                  </a:lnTo>
                  <a:lnTo>
                    <a:pt x="896189" y="243062"/>
                  </a:lnTo>
                  <a:lnTo>
                    <a:pt x="931671" y="241681"/>
                  </a:lnTo>
                  <a:close/>
                </a:path>
                <a:path w="2472690" h="840739">
                  <a:moveTo>
                    <a:pt x="357250" y="44069"/>
                  </a:moveTo>
                  <a:lnTo>
                    <a:pt x="404078" y="47069"/>
                  </a:lnTo>
                  <a:lnTo>
                    <a:pt x="447754" y="55578"/>
                  </a:lnTo>
                  <a:lnTo>
                    <a:pt x="486554" y="67901"/>
                  </a:lnTo>
                  <a:lnTo>
                    <a:pt x="529091" y="88866"/>
                  </a:lnTo>
                  <a:lnTo>
                    <a:pt x="559054" y="116078"/>
                  </a:lnTo>
                  <a:lnTo>
                    <a:pt x="563752" y="129794"/>
                  </a:lnTo>
                  <a:lnTo>
                    <a:pt x="565023" y="135382"/>
                  </a:lnTo>
                  <a:lnTo>
                    <a:pt x="565912" y="141859"/>
                  </a:lnTo>
                  <a:lnTo>
                    <a:pt x="566419" y="149479"/>
                  </a:lnTo>
                  <a:lnTo>
                    <a:pt x="566826" y="155451"/>
                  </a:lnTo>
                  <a:lnTo>
                    <a:pt x="567102" y="162115"/>
                  </a:lnTo>
                  <a:lnTo>
                    <a:pt x="567259" y="169445"/>
                  </a:lnTo>
                  <a:lnTo>
                    <a:pt x="567308" y="177419"/>
                  </a:lnTo>
                  <a:lnTo>
                    <a:pt x="567237" y="186037"/>
                  </a:lnTo>
                  <a:lnTo>
                    <a:pt x="561975" y="228092"/>
                  </a:lnTo>
                  <a:lnTo>
                    <a:pt x="560069" y="233172"/>
                  </a:lnTo>
                  <a:lnTo>
                    <a:pt x="557657" y="236982"/>
                  </a:lnTo>
                  <a:lnTo>
                    <a:pt x="554863" y="239395"/>
                  </a:lnTo>
                  <a:lnTo>
                    <a:pt x="552069" y="241681"/>
                  </a:lnTo>
                  <a:lnTo>
                    <a:pt x="548894" y="242951"/>
                  </a:lnTo>
                  <a:lnTo>
                    <a:pt x="545338" y="242951"/>
                  </a:lnTo>
                  <a:lnTo>
                    <a:pt x="539369" y="242951"/>
                  </a:lnTo>
                  <a:lnTo>
                    <a:pt x="531876" y="239395"/>
                  </a:lnTo>
                  <a:lnTo>
                    <a:pt x="522731" y="232537"/>
                  </a:lnTo>
                  <a:lnTo>
                    <a:pt x="515373" y="227155"/>
                  </a:lnTo>
                  <a:lnTo>
                    <a:pt x="475916" y="203057"/>
                  </a:lnTo>
                  <a:lnTo>
                    <a:pt x="435482" y="186055"/>
                  </a:lnTo>
                  <a:lnTo>
                    <a:pt x="383851" y="176285"/>
                  </a:lnTo>
                  <a:lnTo>
                    <a:pt x="363727" y="175641"/>
                  </a:lnTo>
                  <a:lnTo>
                    <a:pt x="341465" y="176809"/>
                  </a:lnTo>
                  <a:lnTo>
                    <a:pt x="300559" y="186195"/>
                  </a:lnTo>
                  <a:lnTo>
                    <a:pt x="264604" y="204793"/>
                  </a:lnTo>
                  <a:lnTo>
                    <a:pt x="233934" y="231602"/>
                  </a:lnTo>
                  <a:lnTo>
                    <a:pt x="208694" y="266313"/>
                  </a:lnTo>
                  <a:lnTo>
                    <a:pt x="189505" y="308449"/>
                  </a:lnTo>
                  <a:lnTo>
                    <a:pt x="176484" y="357687"/>
                  </a:lnTo>
                  <a:lnTo>
                    <a:pt x="169868" y="413313"/>
                  </a:lnTo>
                  <a:lnTo>
                    <a:pt x="169037" y="443484"/>
                  </a:lnTo>
                  <a:lnTo>
                    <a:pt x="169918" y="476325"/>
                  </a:lnTo>
                  <a:lnTo>
                    <a:pt x="176966" y="535113"/>
                  </a:lnTo>
                  <a:lnTo>
                    <a:pt x="190847" y="584871"/>
                  </a:lnTo>
                  <a:lnTo>
                    <a:pt x="210798" y="625801"/>
                  </a:lnTo>
                  <a:lnTo>
                    <a:pt x="236632" y="658022"/>
                  </a:lnTo>
                  <a:lnTo>
                    <a:pt x="267874" y="681982"/>
                  </a:lnTo>
                  <a:lnTo>
                    <a:pt x="304357" y="697793"/>
                  </a:lnTo>
                  <a:lnTo>
                    <a:pt x="345557" y="705680"/>
                  </a:lnTo>
                  <a:lnTo>
                    <a:pt x="367919" y="706666"/>
                  </a:lnTo>
                  <a:lnTo>
                    <a:pt x="388064" y="706051"/>
                  </a:lnTo>
                  <a:lnTo>
                    <a:pt x="439927" y="696849"/>
                  </a:lnTo>
                  <a:lnTo>
                    <a:pt x="480611" y="680941"/>
                  </a:lnTo>
                  <a:lnTo>
                    <a:pt x="520287" y="658594"/>
                  </a:lnTo>
                  <a:lnTo>
                    <a:pt x="537082" y="647331"/>
                  </a:lnTo>
                  <a:lnTo>
                    <a:pt x="544321" y="644156"/>
                  </a:lnTo>
                  <a:lnTo>
                    <a:pt x="549529" y="644156"/>
                  </a:lnTo>
                  <a:lnTo>
                    <a:pt x="553466" y="644156"/>
                  </a:lnTo>
                  <a:lnTo>
                    <a:pt x="556641" y="644956"/>
                  </a:lnTo>
                  <a:lnTo>
                    <a:pt x="569079" y="682947"/>
                  </a:lnTo>
                  <a:lnTo>
                    <a:pt x="569721" y="710234"/>
                  </a:lnTo>
                  <a:lnTo>
                    <a:pt x="569721" y="720166"/>
                  </a:lnTo>
                  <a:lnTo>
                    <a:pt x="565023" y="758355"/>
                  </a:lnTo>
                  <a:lnTo>
                    <a:pt x="561339" y="766203"/>
                  </a:lnTo>
                  <a:lnTo>
                    <a:pt x="559435" y="769772"/>
                  </a:lnTo>
                  <a:lnTo>
                    <a:pt x="526542" y="795959"/>
                  </a:lnTo>
                  <a:lnTo>
                    <a:pt x="480694" y="816508"/>
                  </a:lnTo>
                  <a:lnTo>
                    <a:pt x="435778" y="829397"/>
                  </a:lnTo>
                  <a:lnTo>
                    <a:pt x="382571" y="837782"/>
                  </a:lnTo>
                  <a:lnTo>
                    <a:pt x="343535" y="839419"/>
                  </a:lnTo>
                  <a:lnTo>
                    <a:pt x="304887" y="837894"/>
                  </a:lnTo>
                  <a:lnTo>
                    <a:pt x="233449" y="825692"/>
                  </a:lnTo>
                  <a:lnTo>
                    <a:pt x="169963" y="801300"/>
                  </a:lnTo>
                  <a:lnTo>
                    <a:pt x="115810" y="764839"/>
                  </a:lnTo>
                  <a:lnTo>
                    <a:pt x="71274" y="716320"/>
                  </a:lnTo>
                  <a:lnTo>
                    <a:pt x="37072" y="655750"/>
                  </a:lnTo>
                  <a:lnTo>
                    <a:pt x="13448" y="583135"/>
                  </a:lnTo>
                  <a:lnTo>
                    <a:pt x="5984" y="542347"/>
                  </a:lnTo>
                  <a:lnTo>
                    <a:pt x="1498" y="498586"/>
                  </a:lnTo>
                  <a:lnTo>
                    <a:pt x="0" y="451866"/>
                  </a:lnTo>
                  <a:lnTo>
                    <a:pt x="1641" y="404117"/>
                  </a:lnTo>
                  <a:lnTo>
                    <a:pt x="6556" y="359156"/>
                  </a:lnTo>
                  <a:lnTo>
                    <a:pt x="14733" y="316956"/>
                  </a:lnTo>
                  <a:lnTo>
                    <a:pt x="26162" y="277495"/>
                  </a:lnTo>
                  <a:lnTo>
                    <a:pt x="40594" y="240919"/>
                  </a:lnTo>
                  <a:lnTo>
                    <a:pt x="77221" y="176910"/>
                  </a:lnTo>
                  <a:lnTo>
                    <a:pt x="124134" y="125140"/>
                  </a:lnTo>
                  <a:lnTo>
                    <a:pt x="180522" y="85846"/>
                  </a:lnTo>
                  <a:lnTo>
                    <a:pt x="245987" y="59124"/>
                  </a:lnTo>
                  <a:lnTo>
                    <a:pt x="318480" y="45737"/>
                  </a:lnTo>
                  <a:lnTo>
                    <a:pt x="357250" y="44069"/>
                  </a:lnTo>
                  <a:close/>
                </a:path>
                <a:path w="2472690" h="840739">
                  <a:moveTo>
                    <a:pt x="1757171" y="0"/>
                  </a:moveTo>
                  <a:lnTo>
                    <a:pt x="1803019" y="3048"/>
                  </a:lnTo>
                  <a:lnTo>
                    <a:pt x="1816099" y="6858"/>
                  </a:lnTo>
                  <a:lnTo>
                    <a:pt x="1821688" y="9017"/>
                  </a:lnTo>
                  <a:lnTo>
                    <a:pt x="1825624" y="11684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717"/>
                  </a:lnTo>
                  <a:lnTo>
                    <a:pt x="1831594" y="25654"/>
                  </a:lnTo>
                  <a:lnTo>
                    <a:pt x="1831594" y="806678"/>
                  </a:lnTo>
                  <a:lnTo>
                    <a:pt x="1831594" y="811047"/>
                  </a:lnTo>
                  <a:lnTo>
                    <a:pt x="1830578" y="814717"/>
                  </a:lnTo>
                  <a:lnTo>
                    <a:pt x="1792755" y="829821"/>
                  </a:lnTo>
                  <a:lnTo>
                    <a:pt x="1769109" y="830491"/>
                  </a:lnTo>
                  <a:lnTo>
                    <a:pt x="1760035" y="830417"/>
                  </a:lnTo>
                  <a:lnTo>
                    <a:pt x="1718818" y="825131"/>
                  </a:lnTo>
                  <a:lnTo>
                    <a:pt x="1713865" y="823150"/>
                  </a:lnTo>
                  <a:lnTo>
                    <a:pt x="1710308" y="820674"/>
                  </a:lnTo>
                  <a:lnTo>
                    <a:pt x="1708022" y="817689"/>
                  </a:lnTo>
                  <a:lnTo>
                    <a:pt x="1705864" y="814717"/>
                  </a:lnTo>
                  <a:lnTo>
                    <a:pt x="1704847" y="811047"/>
                  </a:lnTo>
                  <a:lnTo>
                    <a:pt x="1704847" y="806678"/>
                  </a:lnTo>
                  <a:lnTo>
                    <a:pt x="1704847" y="747750"/>
                  </a:lnTo>
                  <a:lnTo>
                    <a:pt x="1662747" y="786887"/>
                  </a:lnTo>
                  <a:lnTo>
                    <a:pt x="1618742" y="816203"/>
                  </a:lnTo>
                  <a:lnTo>
                    <a:pt x="1571370" y="834509"/>
                  </a:lnTo>
                  <a:lnTo>
                    <a:pt x="1519046" y="840613"/>
                  </a:lnTo>
                  <a:lnTo>
                    <a:pt x="1489850" y="839143"/>
                  </a:lnTo>
                  <a:lnTo>
                    <a:pt x="1438554" y="827384"/>
                  </a:lnTo>
                  <a:lnTo>
                    <a:pt x="1396376" y="804314"/>
                  </a:lnTo>
                  <a:lnTo>
                    <a:pt x="1362174" y="772615"/>
                  </a:lnTo>
                  <a:lnTo>
                    <a:pt x="1335589" y="732918"/>
                  </a:lnTo>
                  <a:lnTo>
                    <a:pt x="1316384" y="686332"/>
                  </a:lnTo>
                  <a:lnTo>
                    <a:pt x="1304309" y="633532"/>
                  </a:lnTo>
                  <a:lnTo>
                    <a:pt x="1298317" y="577404"/>
                  </a:lnTo>
                  <a:lnTo>
                    <a:pt x="1297558" y="548259"/>
                  </a:lnTo>
                  <a:lnTo>
                    <a:pt x="1298511" y="513782"/>
                  </a:lnTo>
                  <a:lnTo>
                    <a:pt x="1306131" y="450068"/>
                  </a:lnTo>
                  <a:lnTo>
                    <a:pt x="1321278" y="393636"/>
                  </a:lnTo>
                  <a:lnTo>
                    <a:pt x="1343427" y="345440"/>
                  </a:lnTo>
                  <a:lnTo>
                    <a:pt x="1372598" y="305720"/>
                  </a:lnTo>
                  <a:lnTo>
                    <a:pt x="1408932" y="275050"/>
                  </a:lnTo>
                  <a:lnTo>
                    <a:pt x="1452314" y="253789"/>
                  </a:lnTo>
                  <a:lnTo>
                    <a:pt x="1502364" y="243034"/>
                  </a:lnTo>
                  <a:lnTo>
                    <a:pt x="1529842" y="241681"/>
                  </a:lnTo>
                  <a:lnTo>
                    <a:pt x="1551608" y="242822"/>
                  </a:lnTo>
                  <a:lnTo>
                    <a:pt x="1592046" y="251914"/>
                  </a:lnTo>
                  <a:lnTo>
                    <a:pt x="1628886" y="270033"/>
                  </a:lnTo>
                  <a:lnTo>
                    <a:pt x="1664890" y="296703"/>
                  </a:lnTo>
                  <a:lnTo>
                    <a:pt x="1682749" y="313182"/>
                  </a:lnTo>
                  <a:lnTo>
                    <a:pt x="1682749" y="25654"/>
                  </a:lnTo>
                  <a:lnTo>
                    <a:pt x="1682749" y="21717"/>
                  </a:lnTo>
                  <a:lnTo>
                    <a:pt x="1683893" y="18034"/>
                  </a:lnTo>
                  <a:lnTo>
                    <a:pt x="1686052" y="14859"/>
                  </a:lnTo>
                  <a:lnTo>
                    <a:pt x="1688210" y="11684"/>
                  </a:lnTo>
                  <a:lnTo>
                    <a:pt x="1692147" y="9017"/>
                  </a:lnTo>
                  <a:lnTo>
                    <a:pt x="1697990" y="6858"/>
                  </a:lnTo>
                  <a:lnTo>
                    <a:pt x="1703705" y="4699"/>
                  </a:lnTo>
                  <a:lnTo>
                    <a:pt x="1746674" y="117"/>
                  </a:lnTo>
                  <a:lnTo>
                    <a:pt x="17571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7340" y="1618234"/>
            <a:ext cx="4269105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 </a:t>
            </a:r>
            <a:r>
              <a:rPr sz="1800" dirty="0">
                <a:latin typeface="Calibri"/>
                <a:cs typeface="Calibri"/>
              </a:rPr>
              <a:t>C </a:t>
            </a:r>
            <a:r>
              <a:rPr sz="1800" spc="-5" dirty="0">
                <a:latin typeface="Calibri"/>
                <a:cs typeface="Calibri"/>
              </a:rPr>
              <a:t>code that </a:t>
            </a:r>
            <a:r>
              <a:rPr sz="1800" dirty="0">
                <a:latin typeface="Calibri"/>
                <a:cs typeface="Calibri"/>
              </a:rPr>
              <a:t>ask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ask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15" dirty="0">
                <a:latin typeface="Calibri"/>
                <a:cs typeface="Calibri"/>
              </a:rPr>
              <a:t>to </a:t>
            </a:r>
            <a:r>
              <a:rPr sz="1800" spc="-10" dirty="0">
                <a:latin typeface="Calibri"/>
                <a:cs typeface="Calibri"/>
              </a:rPr>
              <a:t> enter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result</a:t>
            </a:r>
            <a:r>
              <a:rPr sz="1800" spc="-5" dirty="0">
                <a:latin typeface="Calibri"/>
                <a:cs typeface="Calibri"/>
              </a:rPr>
              <a:t> of</a:t>
            </a:r>
            <a:r>
              <a:rPr sz="1800" dirty="0">
                <a:latin typeface="Calibri"/>
                <a:cs typeface="Calibri"/>
              </a:rPr>
              <a:t> 3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x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4,</a:t>
            </a:r>
            <a:r>
              <a:rPr sz="1800" dirty="0">
                <a:latin typeface="Calibri"/>
                <a:cs typeface="Calibri"/>
              </a:rPr>
              <a:t> In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case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correct</a:t>
            </a:r>
            <a:r>
              <a:rPr sz="1800" spc="-5" dirty="0">
                <a:latin typeface="Calibri"/>
                <a:cs typeface="Calibri"/>
              </a:rPr>
              <a:t> answer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</a:t>
            </a:r>
            <a:r>
              <a:rPr sz="1800" spc="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will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spc="-5" dirty="0">
                <a:latin typeface="Calibri"/>
                <a:cs typeface="Calibri"/>
              </a:rPr>
              <a:t> Thanks,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otherwise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40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</a:t>
            </a:r>
            <a:r>
              <a:rPr sz="1800" spc="-5" dirty="0">
                <a:latin typeface="Calibri"/>
                <a:cs typeface="Calibri"/>
              </a:rPr>
              <a:t> until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enters</a:t>
            </a:r>
            <a:r>
              <a:rPr sz="1800" spc="3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correct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answer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037582" y="1237234"/>
            <a:ext cx="1591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Expected</a:t>
            </a:r>
            <a:r>
              <a:rPr spc="-40" dirty="0"/>
              <a:t> </a:t>
            </a:r>
            <a:r>
              <a:rPr spc="-5" dirty="0"/>
              <a:t>Output</a:t>
            </a:r>
          </a:p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013833" y="1828800"/>
            <a:ext cx="3276599" cy="7882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5346" y="522477"/>
            <a:ext cx="583819" cy="19646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19396" y="536575"/>
            <a:ext cx="210820" cy="174625"/>
            <a:chOff x="4819396" y="536575"/>
            <a:chExt cx="210820" cy="1746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4730" y="542798"/>
              <a:ext cx="199771" cy="16256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19396" y="536575"/>
              <a:ext cx="210439" cy="174117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2954" y="3467100"/>
            <a:ext cx="2176906" cy="29337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728977" y="4075048"/>
            <a:ext cx="2196465" cy="473075"/>
            <a:chOff x="1728977" y="4075048"/>
            <a:chExt cx="2196465" cy="47307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4311" y="4080382"/>
              <a:ext cx="2185797" cy="4624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1476" y="4267199"/>
              <a:ext cx="157225" cy="2136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2330" y="4260214"/>
              <a:ext cx="136525" cy="8661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34311" y="41017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3" y="109854"/>
                  </a:moveTo>
                  <a:lnTo>
                    <a:pt x="428498" y="109854"/>
                  </a:lnTo>
                  <a:lnTo>
                    <a:pt x="435356" y="110235"/>
                  </a:lnTo>
                  <a:lnTo>
                    <a:pt x="462533" y="121665"/>
                  </a:lnTo>
                  <a:lnTo>
                    <a:pt x="462533" y="123951"/>
                  </a:lnTo>
                  <a:lnTo>
                    <a:pt x="462533" y="422020"/>
                  </a:lnTo>
                  <a:lnTo>
                    <a:pt x="462533" y="424179"/>
                  </a:lnTo>
                  <a:lnTo>
                    <a:pt x="461771" y="426084"/>
                  </a:lnTo>
                  <a:lnTo>
                    <a:pt x="440689" y="434466"/>
                  </a:lnTo>
                  <a:lnTo>
                    <a:pt x="435356" y="435101"/>
                  </a:lnTo>
                  <a:lnTo>
                    <a:pt x="428498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256" y="435101"/>
                  </a:lnTo>
                  <a:lnTo>
                    <a:pt x="399795" y="434466"/>
                  </a:lnTo>
                  <a:lnTo>
                    <a:pt x="394462" y="433958"/>
                  </a:lnTo>
                  <a:lnTo>
                    <a:pt x="380111" y="427862"/>
                  </a:lnTo>
                  <a:lnTo>
                    <a:pt x="378713" y="426084"/>
                  </a:lnTo>
                  <a:lnTo>
                    <a:pt x="378079" y="424179"/>
                  </a:lnTo>
                  <a:lnTo>
                    <a:pt x="378079" y="422020"/>
                  </a:lnTo>
                  <a:lnTo>
                    <a:pt x="378079" y="123951"/>
                  </a:lnTo>
                  <a:lnTo>
                    <a:pt x="378079" y="121665"/>
                  </a:lnTo>
                  <a:lnTo>
                    <a:pt x="378713" y="119760"/>
                  </a:lnTo>
                  <a:lnTo>
                    <a:pt x="380111" y="118109"/>
                  </a:lnTo>
                  <a:lnTo>
                    <a:pt x="381381" y="116458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92"/>
                  </a:lnTo>
                  <a:lnTo>
                    <a:pt x="2156827" y="158234"/>
                  </a:lnTo>
                  <a:lnTo>
                    <a:pt x="2176526" y="198881"/>
                  </a:lnTo>
                  <a:lnTo>
                    <a:pt x="2185223" y="250263"/>
                  </a:lnTo>
                  <a:lnTo>
                    <a:pt x="2185797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904" y="381561"/>
                  </a:lnTo>
                  <a:lnTo>
                    <a:pt x="2122312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80"/>
                  </a:lnTo>
                  <a:lnTo>
                    <a:pt x="1952752" y="430021"/>
                  </a:lnTo>
                  <a:lnTo>
                    <a:pt x="1914211" y="407769"/>
                  </a:lnTo>
                  <a:lnTo>
                    <a:pt x="1886981" y="374348"/>
                  </a:lnTo>
                  <a:lnTo>
                    <a:pt x="1871007" y="329989"/>
                  </a:lnTo>
                  <a:lnTo>
                    <a:pt x="1865757" y="275589"/>
                  </a:lnTo>
                  <a:lnTo>
                    <a:pt x="1866380" y="256944"/>
                  </a:lnTo>
                  <a:lnTo>
                    <a:pt x="1875916" y="205866"/>
                  </a:lnTo>
                  <a:lnTo>
                    <a:pt x="1896973" y="163397"/>
                  </a:lnTo>
                  <a:lnTo>
                    <a:pt x="1929574" y="131524"/>
                  </a:lnTo>
                  <a:lnTo>
                    <a:pt x="1973578" y="111158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40027" y="104139"/>
                  </a:moveTo>
                  <a:lnTo>
                    <a:pt x="1290159" y="110355"/>
                  </a:lnTo>
                  <a:lnTo>
                    <a:pt x="1328340" y="128412"/>
                  </a:lnTo>
                  <a:lnTo>
                    <a:pt x="1355778" y="156112"/>
                  </a:lnTo>
                  <a:lnTo>
                    <a:pt x="1372870" y="192277"/>
                  </a:lnTo>
                  <a:lnTo>
                    <a:pt x="1380495" y="235069"/>
                  </a:lnTo>
                  <a:lnTo>
                    <a:pt x="1380998" y="250570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2" y="281812"/>
                  </a:lnTo>
                  <a:lnTo>
                    <a:pt x="1374139" y="286638"/>
                  </a:lnTo>
                  <a:lnTo>
                    <a:pt x="1369568" y="291591"/>
                  </a:lnTo>
                  <a:lnTo>
                    <a:pt x="1363218" y="294004"/>
                  </a:lnTo>
                  <a:lnTo>
                    <a:pt x="1355217" y="294004"/>
                  </a:lnTo>
                  <a:lnTo>
                    <a:pt x="1173352" y="294004"/>
                  </a:lnTo>
                  <a:lnTo>
                    <a:pt x="1180470" y="336180"/>
                  </a:lnTo>
                  <a:lnTo>
                    <a:pt x="1210296" y="368559"/>
                  </a:lnTo>
                  <a:lnTo>
                    <a:pt x="1255014" y="377443"/>
                  </a:lnTo>
                  <a:lnTo>
                    <a:pt x="1265729" y="377251"/>
                  </a:lnTo>
                  <a:lnTo>
                    <a:pt x="1309496" y="370903"/>
                  </a:lnTo>
                  <a:lnTo>
                    <a:pt x="1348486" y="358012"/>
                  </a:lnTo>
                  <a:lnTo>
                    <a:pt x="1352804" y="356996"/>
                  </a:lnTo>
                  <a:lnTo>
                    <a:pt x="1356233" y="356996"/>
                  </a:lnTo>
                  <a:lnTo>
                    <a:pt x="1358138" y="356996"/>
                  </a:lnTo>
                  <a:lnTo>
                    <a:pt x="1359915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9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6393" y="400811"/>
                  </a:lnTo>
                  <a:lnTo>
                    <a:pt x="1366012" y="403732"/>
                  </a:lnTo>
                  <a:lnTo>
                    <a:pt x="1365504" y="406272"/>
                  </a:lnTo>
                  <a:lnTo>
                    <a:pt x="1365123" y="408685"/>
                  </a:lnTo>
                  <a:lnTo>
                    <a:pt x="1364488" y="410717"/>
                  </a:lnTo>
                  <a:lnTo>
                    <a:pt x="1363599" y="412368"/>
                  </a:lnTo>
                  <a:lnTo>
                    <a:pt x="1362710" y="414146"/>
                  </a:lnTo>
                  <a:lnTo>
                    <a:pt x="1323339" y="431545"/>
                  </a:lnTo>
                  <a:lnTo>
                    <a:pt x="1279040" y="439410"/>
                  </a:lnTo>
                  <a:lnTo>
                    <a:pt x="1247394" y="441070"/>
                  </a:lnTo>
                  <a:lnTo>
                    <a:pt x="1228032" y="440432"/>
                  </a:lnTo>
                  <a:lnTo>
                    <a:pt x="1177544" y="431037"/>
                  </a:lnTo>
                  <a:lnTo>
                    <a:pt x="1138146" y="410106"/>
                  </a:lnTo>
                  <a:lnTo>
                    <a:pt x="1109948" y="377443"/>
                  </a:lnTo>
                  <a:lnTo>
                    <a:pt x="1093200" y="332728"/>
                  </a:lnTo>
                  <a:lnTo>
                    <a:pt x="1087627" y="275970"/>
                  </a:lnTo>
                  <a:lnTo>
                    <a:pt x="1088272" y="256541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38"/>
                  </a:lnTo>
                  <a:lnTo>
                    <a:pt x="1190771" y="110783"/>
                  </a:lnTo>
                  <a:lnTo>
                    <a:pt x="1222688" y="104878"/>
                  </a:lnTo>
                  <a:lnTo>
                    <a:pt x="1240027" y="104139"/>
                  </a:lnTo>
                  <a:close/>
                </a:path>
                <a:path w="2186304" h="441325">
                  <a:moveTo>
                    <a:pt x="720089" y="104139"/>
                  </a:moveTo>
                  <a:lnTo>
                    <a:pt x="760380" y="110196"/>
                  </a:lnTo>
                  <a:lnTo>
                    <a:pt x="795063" y="131466"/>
                  </a:lnTo>
                  <a:lnTo>
                    <a:pt x="813435" y="158749"/>
                  </a:lnTo>
                  <a:lnTo>
                    <a:pt x="820150" y="151772"/>
                  </a:lnTo>
                  <a:lnTo>
                    <a:pt x="852582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65" y="104778"/>
                  </a:lnTo>
                  <a:lnTo>
                    <a:pt x="975909" y="119671"/>
                  </a:lnTo>
                  <a:lnTo>
                    <a:pt x="1004943" y="150502"/>
                  </a:lnTo>
                  <a:lnTo>
                    <a:pt x="1019423" y="193575"/>
                  </a:lnTo>
                  <a:lnTo>
                    <a:pt x="1022476" y="230758"/>
                  </a:lnTo>
                  <a:lnTo>
                    <a:pt x="1022476" y="422020"/>
                  </a:lnTo>
                  <a:lnTo>
                    <a:pt x="1022476" y="424179"/>
                  </a:lnTo>
                  <a:lnTo>
                    <a:pt x="1001013" y="434466"/>
                  </a:lnTo>
                  <a:lnTo>
                    <a:pt x="995680" y="435101"/>
                  </a:lnTo>
                  <a:lnTo>
                    <a:pt x="988821" y="435355"/>
                  </a:lnTo>
                  <a:lnTo>
                    <a:pt x="980567" y="435355"/>
                  </a:lnTo>
                  <a:lnTo>
                    <a:pt x="972057" y="435355"/>
                  </a:lnTo>
                  <a:lnTo>
                    <a:pt x="965200" y="435101"/>
                  </a:lnTo>
                  <a:lnTo>
                    <a:pt x="959865" y="434466"/>
                  </a:lnTo>
                  <a:lnTo>
                    <a:pt x="954405" y="433958"/>
                  </a:lnTo>
                  <a:lnTo>
                    <a:pt x="938402" y="424179"/>
                  </a:lnTo>
                  <a:lnTo>
                    <a:pt x="938402" y="422020"/>
                  </a:lnTo>
                  <a:lnTo>
                    <a:pt x="938402" y="244855"/>
                  </a:lnTo>
                  <a:lnTo>
                    <a:pt x="930782" y="202056"/>
                  </a:lnTo>
                  <a:lnTo>
                    <a:pt x="926845" y="196087"/>
                  </a:lnTo>
                  <a:lnTo>
                    <a:pt x="922908" y="190118"/>
                  </a:lnTo>
                  <a:lnTo>
                    <a:pt x="917956" y="185546"/>
                  </a:lnTo>
                  <a:lnTo>
                    <a:pt x="912113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89" y="195782"/>
                  </a:lnTo>
                  <a:lnTo>
                    <a:pt x="826896" y="223392"/>
                  </a:lnTo>
                  <a:lnTo>
                    <a:pt x="826896" y="422020"/>
                  </a:lnTo>
                  <a:lnTo>
                    <a:pt x="826896" y="424179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4855" y="427862"/>
                  </a:lnTo>
                  <a:lnTo>
                    <a:pt x="743457" y="426084"/>
                  </a:lnTo>
                  <a:lnTo>
                    <a:pt x="742823" y="424179"/>
                  </a:lnTo>
                  <a:lnTo>
                    <a:pt x="742823" y="422020"/>
                  </a:lnTo>
                  <a:lnTo>
                    <a:pt x="742823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692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986" y="195782"/>
                  </a:lnTo>
                  <a:lnTo>
                    <a:pt x="631698" y="223392"/>
                  </a:lnTo>
                  <a:lnTo>
                    <a:pt x="631698" y="422020"/>
                  </a:lnTo>
                  <a:lnTo>
                    <a:pt x="631698" y="424179"/>
                  </a:lnTo>
                  <a:lnTo>
                    <a:pt x="609854" y="434466"/>
                  </a:lnTo>
                  <a:lnTo>
                    <a:pt x="604519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420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9275" y="427862"/>
                  </a:lnTo>
                  <a:lnTo>
                    <a:pt x="547877" y="426084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5" y="110743"/>
                  </a:lnTo>
                  <a:lnTo>
                    <a:pt x="570738" y="110108"/>
                  </a:lnTo>
                  <a:lnTo>
                    <a:pt x="576452" y="109854"/>
                  </a:lnTo>
                  <a:lnTo>
                    <a:pt x="583438" y="109854"/>
                  </a:lnTo>
                  <a:lnTo>
                    <a:pt x="590550" y="109854"/>
                  </a:lnTo>
                  <a:lnTo>
                    <a:pt x="596519" y="110108"/>
                  </a:lnTo>
                  <a:lnTo>
                    <a:pt x="601218" y="110743"/>
                  </a:lnTo>
                  <a:lnTo>
                    <a:pt x="605789" y="111251"/>
                  </a:lnTo>
                  <a:lnTo>
                    <a:pt x="619251" y="121030"/>
                  </a:lnTo>
                  <a:lnTo>
                    <a:pt x="619251" y="123316"/>
                  </a:lnTo>
                  <a:lnTo>
                    <a:pt x="619251" y="157733"/>
                  </a:lnTo>
                  <a:lnTo>
                    <a:pt x="656345" y="125122"/>
                  </a:lnTo>
                  <a:lnTo>
                    <a:pt x="693801" y="107489"/>
                  </a:lnTo>
                  <a:lnTo>
                    <a:pt x="706802" y="104975"/>
                  </a:lnTo>
                  <a:lnTo>
                    <a:pt x="720089" y="104139"/>
                  </a:lnTo>
                  <a:close/>
                </a:path>
                <a:path w="2186304" h="441325">
                  <a:moveTo>
                    <a:pt x="1578228" y="0"/>
                  </a:moveTo>
                  <a:lnTo>
                    <a:pt x="1883664" y="0"/>
                  </a:lnTo>
                  <a:lnTo>
                    <a:pt x="1885696" y="0"/>
                  </a:lnTo>
                  <a:lnTo>
                    <a:pt x="1887474" y="634"/>
                  </a:lnTo>
                  <a:lnTo>
                    <a:pt x="1889252" y="1904"/>
                  </a:lnTo>
                  <a:lnTo>
                    <a:pt x="1890902" y="3047"/>
                  </a:lnTo>
                  <a:lnTo>
                    <a:pt x="1892300" y="5079"/>
                  </a:lnTo>
                  <a:lnTo>
                    <a:pt x="1893315" y="7873"/>
                  </a:lnTo>
                  <a:lnTo>
                    <a:pt x="1894459" y="10667"/>
                  </a:lnTo>
                  <a:lnTo>
                    <a:pt x="1895348" y="14477"/>
                  </a:lnTo>
                  <a:lnTo>
                    <a:pt x="1895855" y="19176"/>
                  </a:lnTo>
                  <a:lnTo>
                    <a:pt x="1896490" y="23748"/>
                  </a:lnTo>
                  <a:lnTo>
                    <a:pt x="1896745" y="29463"/>
                  </a:lnTo>
                  <a:lnTo>
                    <a:pt x="1896745" y="36194"/>
                  </a:lnTo>
                  <a:lnTo>
                    <a:pt x="1896745" y="42671"/>
                  </a:lnTo>
                  <a:lnTo>
                    <a:pt x="1896490" y="48259"/>
                  </a:lnTo>
                  <a:lnTo>
                    <a:pt x="1895855" y="52831"/>
                  </a:lnTo>
                  <a:lnTo>
                    <a:pt x="1895348" y="57403"/>
                  </a:lnTo>
                  <a:lnTo>
                    <a:pt x="1894459" y="61086"/>
                  </a:lnTo>
                  <a:lnTo>
                    <a:pt x="1893315" y="63880"/>
                  </a:lnTo>
                  <a:lnTo>
                    <a:pt x="1892300" y="66674"/>
                  </a:lnTo>
                  <a:lnTo>
                    <a:pt x="1890902" y="68706"/>
                  </a:lnTo>
                  <a:lnTo>
                    <a:pt x="1889252" y="69976"/>
                  </a:lnTo>
                  <a:lnTo>
                    <a:pt x="1887474" y="71373"/>
                  </a:lnTo>
                  <a:lnTo>
                    <a:pt x="1885696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576"/>
                  </a:lnTo>
                  <a:lnTo>
                    <a:pt x="1752218" y="434339"/>
                  </a:lnTo>
                  <a:lnTo>
                    <a:pt x="1746503" y="434974"/>
                  </a:lnTo>
                  <a:lnTo>
                    <a:pt x="1739391" y="435355"/>
                  </a:lnTo>
                  <a:lnTo>
                    <a:pt x="1731010" y="435355"/>
                  </a:lnTo>
                  <a:lnTo>
                    <a:pt x="1722501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9" y="433704"/>
                  </a:lnTo>
                  <a:lnTo>
                    <a:pt x="1688973" y="427354"/>
                  </a:lnTo>
                  <a:lnTo>
                    <a:pt x="1687449" y="425576"/>
                  </a:lnTo>
                  <a:lnTo>
                    <a:pt x="1686814" y="423544"/>
                  </a:lnTo>
                  <a:lnTo>
                    <a:pt x="1686814" y="421258"/>
                  </a:lnTo>
                  <a:lnTo>
                    <a:pt x="1686814" y="72008"/>
                  </a:lnTo>
                  <a:lnTo>
                    <a:pt x="1578228" y="72008"/>
                  </a:lnTo>
                  <a:lnTo>
                    <a:pt x="1576070" y="72008"/>
                  </a:lnTo>
                  <a:lnTo>
                    <a:pt x="1574164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720" y="66674"/>
                  </a:lnTo>
                  <a:lnTo>
                    <a:pt x="1568577" y="63880"/>
                  </a:lnTo>
                  <a:lnTo>
                    <a:pt x="1567434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528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528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164" y="634"/>
                  </a:lnTo>
                  <a:lnTo>
                    <a:pt x="1576070" y="0"/>
                  </a:lnTo>
                  <a:lnTo>
                    <a:pt x="1578228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5" y="0"/>
                  </a:lnTo>
                  <a:lnTo>
                    <a:pt x="320548" y="0"/>
                  </a:lnTo>
                  <a:lnTo>
                    <a:pt x="322325" y="634"/>
                  </a:lnTo>
                  <a:lnTo>
                    <a:pt x="324104" y="1904"/>
                  </a:lnTo>
                  <a:lnTo>
                    <a:pt x="325755" y="3047"/>
                  </a:lnTo>
                  <a:lnTo>
                    <a:pt x="327151" y="5079"/>
                  </a:lnTo>
                  <a:lnTo>
                    <a:pt x="328168" y="7873"/>
                  </a:lnTo>
                  <a:lnTo>
                    <a:pt x="329311" y="10667"/>
                  </a:lnTo>
                  <a:lnTo>
                    <a:pt x="330200" y="14477"/>
                  </a:lnTo>
                  <a:lnTo>
                    <a:pt x="330707" y="19176"/>
                  </a:lnTo>
                  <a:lnTo>
                    <a:pt x="331343" y="23748"/>
                  </a:lnTo>
                  <a:lnTo>
                    <a:pt x="331596" y="29463"/>
                  </a:lnTo>
                  <a:lnTo>
                    <a:pt x="331596" y="36194"/>
                  </a:lnTo>
                  <a:lnTo>
                    <a:pt x="331596" y="42671"/>
                  </a:lnTo>
                  <a:lnTo>
                    <a:pt x="331343" y="48259"/>
                  </a:lnTo>
                  <a:lnTo>
                    <a:pt x="330707" y="52831"/>
                  </a:lnTo>
                  <a:lnTo>
                    <a:pt x="330200" y="57403"/>
                  </a:lnTo>
                  <a:lnTo>
                    <a:pt x="329311" y="61086"/>
                  </a:lnTo>
                  <a:lnTo>
                    <a:pt x="328168" y="63880"/>
                  </a:lnTo>
                  <a:lnTo>
                    <a:pt x="327151" y="66674"/>
                  </a:lnTo>
                  <a:lnTo>
                    <a:pt x="325755" y="68706"/>
                  </a:lnTo>
                  <a:lnTo>
                    <a:pt x="324104" y="69976"/>
                  </a:lnTo>
                  <a:lnTo>
                    <a:pt x="322325" y="71373"/>
                  </a:lnTo>
                  <a:lnTo>
                    <a:pt x="320548" y="72008"/>
                  </a:lnTo>
                  <a:lnTo>
                    <a:pt x="318515" y="72008"/>
                  </a:lnTo>
                  <a:lnTo>
                    <a:pt x="210057" y="72008"/>
                  </a:lnTo>
                  <a:lnTo>
                    <a:pt x="210057" y="421258"/>
                  </a:lnTo>
                  <a:lnTo>
                    <a:pt x="210057" y="423544"/>
                  </a:lnTo>
                  <a:lnTo>
                    <a:pt x="209295" y="425576"/>
                  </a:lnTo>
                  <a:lnTo>
                    <a:pt x="187070" y="434339"/>
                  </a:lnTo>
                  <a:lnTo>
                    <a:pt x="181356" y="434974"/>
                  </a:lnTo>
                  <a:lnTo>
                    <a:pt x="174244" y="435355"/>
                  </a:lnTo>
                  <a:lnTo>
                    <a:pt x="165862" y="435355"/>
                  </a:lnTo>
                  <a:lnTo>
                    <a:pt x="157352" y="435355"/>
                  </a:lnTo>
                  <a:lnTo>
                    <a:pt x="150240" y="434974"/>
                  </a:lnTo>
                  <a:lnTo>
                    <a:pt x="144525" y="434339"/>
                  </a:lnTo>
                  <a:lnTo>
                    <a:pt x="138811" y="433704"/>
                  </a:lnTo>
                  <a:lnTo>
                    <a:pt x="123825" y="427354"/>
                  </a:lnTo>
                  <a:lnTo>
                    <a:pt x="122300" y="425576"/>
                  </a:lnTo>
                  <a:lnTo>
                    <a:pt x="121665" y="423544"/>
                  </a:lnTo>
                  <a:lnTo>
                    <a:pt x="121665" y="421258"/>
                  </a:lnTo>
                  <a:lnTo>
                    <a:pt x="121665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7" y="71373"/>
                  </a:lnTo>
                  <a:lnTo>
                    <a:pt x="7365" y="69976"/>
                  </a:lnTo>
                  <a:lnTo>
                    <a:pt x="5842" y="68706"/>
                  </a:lnTo>
                  <a:lnTo>
                    <a:pt x="4571" y="66674"/>
                  </a:lnTo>
                  <a:lnTo>
                    <a:pt x="3429" y="63880"/>
                  </a:lnTo>
                  <a:lnTo>
                    <a:pt x="2286" y="61086"/>
                  </a:lnTo>
                  <a:lnTo>
                    <a:pt x="1396" y="57403"/>
                  </a:lnTo>
                  <a:lnTo>
                    <a:pt x="888" y="52831"/>
                  </a:lnTo>
                  <a:lnTo>
                    <a:pt x="381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381" y="23748"/>
                  </a:lnTo>
                  <a:lnTo>
                    <a:pt x="888" y="19176"/>
                  </a:lnTo>
                  <a:lnTo>
                    <a:pt x="1396" y="14477"/>
                  </a:lnTo>
                  <a:lnTo>
                    <a:pt x="2286" y="10667"/>
                  </a:lnTo>
                  <a:lnTo>
                    <a:pt x="3429" y="7873"/>
                  </a:lnTo>
                  <a:lnTo>
                    <a:pt x="4571" y="5079"/>
                  </a:lnTo>
                  <a:lnTo>
                    <a:pt x="5842" y="3047"/>
                  </a:lnTo>
                  <a:lnTo>
                    <a:pt x="7365" y="1904"/>
                  </a:lnTo>
                  <a:lnTo>
                    <a:pt x="9017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0706" y="4075048"/>
              <a:ext cx="107822" cy="9905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595247" y="5025644"/>
            <a:ext cx="2483485" cy="851535"/>
            <a:chOff x="1595247" y="5025644"/>
            <a:chExt cx="2483485" cy="85153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581" y="5030978"/>
              <a:ext cx="2472309" cy="84061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95220" y="5391150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40004"/>
                  </a:lnTo>
                  <a:lnTo>
                    <a:pt x="674671" y="74525"/>
                  </a:lnTo>
                  <a:lnTo>
                    <a:pt x="661669" y="116459"/>
                  </a:lnTo>
                  <a:lnTo>
                    <a:pt x="655722" y="162339"/>
                  </a:lnTo>
                  <a:lnTo>
                    <a:pt x="655319" y="178053"/>
                  </a:lnTo>
                  <a:lnTo>
                    <a:pt x="655655" y="194596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0" y="267919"/>
                  </a:lnTo>
                  <a:lnTo>
                    <a:pt x="888110" y="91693"/>
                  </a:lnTo>
                  <a:lnTo>
                    <a:pt x="856646" y="56006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41"/>
                  </a:lnTo>
                  <a:lnTo>
                    <a:pt x="24683" y="60319"/>
                  </a:lnTo>
                  <a:lnTo>
                    <a:pt x="8128" y="104521"/>
                  </a:lnTo>
                  <a:lnTo>
                    <a:pt x="519" y="159259"/>
                  </a:lnTo>
                  <a:lnTo>
                    <a:pt x="0" y="179831"/>
                  </a:lnTo>
                  <a:lnTo>
                    <a:pt x="424" y="199074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3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7" y="181609"/>
                  </a:lnTo>
                  <a:lnTo>
                    <a:pt x="260455" y="162369"/>
                  </a:lnTo>
                  <a:lnTo>
                    <a:pt x="254507" y="109219"/>
                  </a:lnTo>
                  <a:lnTo>
                    <a:pt x="240327" y="64553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98494" y="5373370"/>
              <a:ext cx="234442" cy="1457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00581" y="50309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38" y="241681"/>
                  </a:moveTo>
                  <a:lnTo>
                    <a:pt x="2283555" y="246618"/>
                  </a:lnTo>
                  <a:lnTo>
                    <a:pt x="2335657" y="261366"/>
                  </a:lnTo>
                  <a:lnTo>
                    <a:pt x="2378805" y="284797"/>
                  </a:lnTo>
                  <a:lnTo>
                    <a:pt x="2413381" y="315849"/>
                  </a:lnTo>
                  <a:lnTo>
                    <a:pt x="2439670" y="353869"/>
                  </a:lnTo>
                  <a:lnTo>
                    <a:pt x="2457958" y="398272"/>
                  </a:lnTo>
                  <a:lnTo>
                    <a:pt x="2468705" y="447992"/>
                  </a:lnTo>
                  <a:lnTo>
                    <a:pt x="2472309" y="501904"/>
                  </a:lnTo>
                  <a:lnTo>
                    <a:pt x="2472309" y="525653"/>
                  </a:lnTo>
                  <a:lnTo>
                    <a:pt x="2460117" y="566178"/>
                  </a:lnTo>
                  <a:lnTo>
                    <a:pt x="2426461" y="579272"/>
                  </a:lnTo>
                  <a:lnTo>
                    <a:pt x="2103247" y="579272"/>
                  </a:lnTo>
                  <a:lnTo>
                    <a:pt x="2103747" y="595845"/>
                  </a:lnTo>
                  <a:lnTo>
                    <a:pt x="2111247" y="640880"/>
                  </a:lnTo>
                  <a:lnTo>
                    <a:pt x="2128660" y="677723"/>
                  </a:lnTo>
                  <a:lnTo>
                    <a:pt x="2156983" y="704957"/>
                  </a:lnTo>
                  <a:lnTo>
                    <a:pt x="2196615" y="721811"/>
                  </a:lnTo>
                  <a:lnTo>
                    <a:pt x="2248408" y="727506"/>
                  </a:lnTo>
                  <a:lnTo>
                    <a:pt x="2267507" y="727152"/>
                  </a:lnTo>
                  <a:lnTo>
                    <a:pt x="2317496" y="721842"/>
                  </a:lnTo>
                  <a:lnTo>
                    <a:pt x="2357679" y="712693"/>
                  </a:lnTo>
                  <a:lnTo>
                    <a:pt x="2397400" y="699751"/>
                  </a:lnTo>
                  <a:lnTo>
                    <a:pt x="2414523" y="693077"/>
                  </a:lnTo>
                  <a:lnTo>
                    <a:pt x="2422271" y="691184"/>
                  </a:lnTo>
                  <a:lnTo>
                    <a:pt x="2428240" y="691184"/>
                  </a:lnTo>
                  <a:lnTo>
                    <a:pt x="2431796" y="691184"/>
                  </a:lnTo>
                  <a:lnTo>
                    <a:pt x="2434844" y="691883"/>
                  </a:lnTo>
                  <a:lnTo>
                    <a:pt x="2437130" y="693267"/>
                  </a:lnTo>
                  <a:lnTo>
                    <a:pt x="2439543" y="694664"/>
                  </a:lnTo>
                  <a:lnTo>
                    <a:pt x="2441574" y="697141"/>
                  </a:lnTo>
                  <a:lnTo>
                    <a:pt x="2443098" y="700709"/>
                  </a:lnTo>
                  <a:lnTo>
                    <a:pt x="2444749" y="704291"/>
                  </a:lnTo>
                  <a:lnTo>
                    <a:pt x="2445766" y="709345"/>
                  </a:lnTo>
                  <a:lnTo>
                    <a:pt x="2446401" y="715899"/>
                  </a:lnTo>
                  <a:lnTo>
                    <a:pt x="2447035" y="722439"/>
                  </a:lnTo>
                  <a:lnTo>
                    <a:pt x="2447290" y="730681"/>
                  </a:lnTo>
                  <a:lnTo>
                    <a:pt x="2447290" y="740600"/>
                  </a:lnTo>
                  <a:lnTo>
                    <a:pt x="2447290" y="749338"/>
                  </a:lnTo>
                  <a:lnTo>
                    <a:pt x="2447163" y="756767"/>
                  </a:lnTo>
                  <a:lnTo>
                    <a:pt x="2446655" y="762927"/>
                  </a:lnTo>
                  <a:lnTo>
                    <a:pt x="2446273" y="769073"/>
                  </a:lnTo>
                  <a:lnTo>
                    <a:pt x="2445766" y="774331"/>
                  </a:lnTo>
                  <a:lnTo>
                    <a:pt x="2444877" y="778700"/>
                  </a:lnTo>
                  <a:lnTo>
                    <a:pt x="2444115" y="783069"/>
                  </a:lnTo>
                  <a:lnTo>
                    <a:pt x="2442972" y="786739"/>
                  </a:lnTo>
                  <a:lnTo>
                    <a:pt x="2441321" y="789711"/>
                  </a:lnTo>
                  <a:lnTo>
                    <a:pt x="2439797" y="792695"/>
                  </a:lnTo>
                  <a:lnTo>
                    <a:pt x="2437638" y="795566"/>
                  </a:lnTo>
                  <a:lnTo>
                    <a:pt x="2435097" y="798347"/>
                  </a:lnTo>
                  <a:lnTo>
                    <a:pt x="2432558" y="801128"/>
                  </a:lnTo>
                  <a:lnTo>
                    <a:pt x="2425446" y="804900"/>
                  </a:lnTo>
                  <a:lnTo>
                    <a:pt x="2382708" y="820207"/>
                  </a:lnTo>
                  <a:lnTo>
                    <a:pt x="2341181" y="830045"/>
                  </a:lnTo>
                  <a:lnTo>
                    <a:pt x="2291058" y="837768"/>
                  </a:lnTo>
                  <a:lnTo>
                    <a:pt x="2234819" y="840613"/>
                  </a:lnTo>
                  <a:lnTo>
                    <a:pt x="2200481" y="839496"/>
                  </a:lnTo>
                  <a:lnTo>
                    <a:pt x="2138378" y="830567"/>
                  </a:lnTo>
                  <a:lnTo>
                    <a:pt x="2085113" y="812669"/>
                  </a:lnTo>
                  <a:lnTo>
                    <a:pt x="2040639" y="785580"/>
                  </a:lnTo>
                  <a:lnTo>
                    <a:pt x="2004948" y="749233"/>
                  </a:lnTo>
                  <a:lnTo>
                    <a:pt x="1978279" y="703393"/>
                  </a:lnTo>
                  <a:lnTo>
                    <a:pt x="1960705" y="648026"/>
                  </a:lnTo>
                  <a:lnTo>
                    <a:pt x="1951942" y="583137"/>
                  </a:lnTo>
                  <a:lnTo>
                    <a:pt x="1950846" y="547116"/>
                  </a:lnTo>
                  <a:lnTo>
                    <a:pt x="1951991" y="512564"/>
                  </a:lnTo>
                  <a:lnTo>
                    <a:pt x="1961187" y="448746"/>
                  </a:lnTo>
                  <a:lnTo>
                    <a:pt x="1979547" y="392094"/>
                  </a:lnTo>
                  <a:lnTo>
                    <a:pt x="2006355" y="343846"/>
                  </a:lnTo>
                  <a:lnTo>
                    <a:pt x="2041354" y="304335"/>
                  </a:lnTo>
                  <a:lnTo>
                    <a:pt x="2084113" y="274133"/>
                  </a:lnTo>
                  <a:lnTo>
                    <a:pt x="2134262" y="253414"/>
                  </a:lnTo>
                  <a:lnTo>
                    <a:pt x="2190944" y="242988"/>
                  </a:lnTo>
                  <a:lnTo>
                    <a:pt x="2221738" y="241681"/>
                  </a:lnTo>
                  <a:close/>
                </a:path>
                <a:path w="2472690" h="840739">
                  <a:moveTo>
                    <a:pt x="931671" y="241681"/>
                  </a:moveTo>
                  <a:lnTo>
                    <a:pt x="998346" y="246538"/>
                  </a:lnTo>
                  <a:lnTo>
                    <a:pt x="1055496" y="261112"/>
                  </a:lnTo>
                  <a:lnTo>
                    <a:pt x="1103328" y="284972"/>
                  </a:lnTo>
                  <a:lnTo>
                    <a:pt x="1142111" y="317881"/>
                  </a:lnTo>
                  <a:lnTo>
                    <a:pt x="1171892" y="359711"/>
                  </a:lnTo>
                  <a:lnTo>
                    <a:pt x="1192911" y="410210"/>
                  </a:lnTo>
                  <a:lnTo>
                    <a:pt x="1205483" y="468963"/>
                  </a:lnTo>
                  <a:lnTo>
                    <a:pt x="1209675" y="535813"/>
                  </a:lnTo>
                  <a:lnTo>
                    <a:pt x="1208555" y="569005"/>
                  </a:lnTo>
                  <a:lnTo>
                    <a:pt x="1199602" y="630917"/>
                  </a:lnTo>
                  <a:lnTo>
                    <a:pt x="1181669" y="686653"/>
                  </a:lnTo>
                  <a:lnTo>
                    <a:pt x="1154566" y="734874"/>
                  </a:lnTo>
                  <a:lnTo>
                    <a:pt x="1118274" y="775167"/>
                  </a:lnTo>
                  <a:lnTo>
                    <a:pt x="1072745" y="806420"/>
                  </a:lnTo>
                  <a:lnTo>
                    <a:pt x="1017976" y="828225"/>
                  </a:lnTo>
                  <a:lnTo>
                    <a:pt x="953968" y="839236"/>
                  </a:lnTo>
                  <a:lnTo>
                    <a:pt x="918463" y="840613"/>
                  </a:lnTo>
                  <a:lnTo>
                    <a:pt x="884249" y="839384"/>
                  </a:lnTo>
                  <a:lnTo>
                    <a:pt x="822630" y="829559"/>
                  </a:lnTo>
                  <a:lnTo>
                    <a:pt x="770199" y="810029"/>
                  </a:lnTo>
                  <a:lnTo>
                    <a:pt x="726765" y="781454"/>
                  </a:lnTo>
                  <a:lnTo>
                    <a:pt x="692211" y="743984"/>
                  </a:lnTo>
                  <a:lnTo>
                    <a:pt x="666632" y="697854"/>
                  </a:lnTo>
                  <a:lnTo>
                    <a:pt x="649890" y="643196"/>
                  </a:lnTo>
                  <a:lnTo>
                    <a:pt x="641508" y="580664"/>
                  </a:lnTo>
                  <a:lnTo>
                    <a:pt x="640461" y="546481"/>
                  </a:lnTo>
                  <a:lnTo>
                    <a:pt x="641602" y="513288"/>
                  </a:lnTo>
                  <a:lnTo>
                    <a:pt x="650694" y="451236"/>
                  </a:lnTo>
                  <a:lnTo>
                    <a:pt x="668885" y="395303"/>
                  </a:lnTo>
                  <a:lnTo>
                    <a:pt x="696126" y="347106"/>
                  </a:lnTo>
                  <a:lnTo>
                    <a:pt x="732418" y="307034"/>
                  </a:lnTo>
                  <a:lnTo>
                    <a:pt x="777809" y="275895"/>
                  </a:lnTo>
                  <a:lnTo>
                    <a:pt x="832320" y="254111"/>
                  </a:lnTo>
                  <a:lnTo>
                    <a:pt x="896189" y="243062"/>
                  </a:lnTo>
                  <a:lnTo>
                    <a:pt x="931671" y="241681"/>
                  </a:lnTo>
                  <a:close/>
                </a:path>
                <a:path w="2472690" h="840739">
                  <a:moveTo>
                    <a:pt x="357250" y="44069"/>
                  </a:moveTo>
                  <a:lnTo>
                    <a:pt x="404078" y="47069"/>
                  </a:lnTo>
                  <a:lnTo>
                    <a:pt x="447754" y="55578"/>
                  </a:lnTo>
                  <a:lnTo>
                    <a:pt x="486554" y="67901"/>
                  </a:lnTo>
                  <a:lnTo>
                    <a:pt x="529091" y="88866"/>
                  </a:lnTo>
                  <a:lnTo>
                    <a:pt x="559054" y="116078"/>
                  </a:lnTo>
                  <a:lnTo>
                    <a:pt x="563752" y="129794"/>
                  </a:lnTo>
                  <a:lnTo>
                    <a:pt x="565023" y="135382"/>
                  </a:lnTo>
                  <a:lnTo>
                    <a:pt x="565912" y="141859"/>
                  </a:lnTo>
                  <a:lnTo>
                    <a:pt x="566419" y="149479"/>
                  </a:lnTo>
                  <a:lnTo>
                    <a:pt x="566826" y="155451"/>
                  </a:lnTo>
                  <a:lnTo>
                    <a:pt x="567102" y="162115"/>
                  </a:lnTo>
                  <a:lnTo>
                    <a:pt x="567259" y="169445"/>
                  </a:lnTo>
                  <a:lnTo>
                    <a:pt x="567308" y="177419"/>
                  </a:lnTo>
                  <a:lnTo>
                    <a:pt x="567237" y="186037"/>
                  </a:lnTo>
                  <a:lnTo>
                    <a:pt x="561975" y="228092"/>
                  </a:lnTo>
                  <a:lnTo>
                    <a:pt x="560069" y="233172"/>
                  </a:lnTo>
                  <a:lnTo>
                    <a:pt x="557657" y="236982"/>
                  </a:lnTo>
                  <a:lnTo>
                    <a:pt x="554863" y="239395"/>
                  </a:lnTo>
                  <a:lnTo>
                    <a:pt x="552069" y="241681"/>
                  </a:lnTo>
                  <a:lnTo>
                    <a:pt x="548894" y="242951"/>
                  </a:lnTo>
                  <a:lnTo>
                    <a:pt x="545338" y="242951"/>
                  </a:lnTo>
                  <a:lnTo>
                    <a:pt x="539369" y="242951"/>
                  </a:lnTo>
                  <a:lnTo>
                    <a:pt x="531876" y="239395"/>
                  </a:lnTo>
                  <a:lnTo>
                    <a:pt x="522731" y="232537"/>
                  </a:lnTo>
                  <a:lnTo>
                    <a:pt x="515373" y="227155"/>
                  </a:lnTo>
                  <a:lnTo>
                    <a:pt x="475916" y="203057"/>
                  </a:lnTo>
                  <a:lnTo>
                    <a:pt x="435482" y="186055"/>
                  </a:lnTo>
                  <a:lnTo>
                    <a:pt x="383851" y="176285"/>
                  </a:lnTo>
                  <a:lnTo>
                    <a:pt x="363727" y="175641"/>
                  </a:lnTo>
                  <a:lnTo>
                    <a:pt x="341465" y="176809"/>
                  </a:lnTo>
                  <a:lnTo>
                    <a:pt x="300559" y="186195"/>
                  </a:lnTo>
                  <a:lnTo>
                    <a:pt x="264604" y="204793"/>
                  </a:lnTo>
                  <a:lnTo>
                    <a:pt x="233934" y="231602"/>
                  </a:lnTo>
                  <a:lnTo>
                    <a:pt x="208694" y="266313"/>
                  </a:lnTo>
                  <a:lnTo>
                    <a:pt x="189505" y="308449"/>
                  </a:lnTo>
                  <a:lnTo>
                    <a:pt x="176484" y="357687"/>
                  </a:lnTo>
                  <a:lnTo>
                    <a:pt x="169868" y="413313"/>
                  </a:lnTo>
                  <a:lnTo>
                    <a:pt x="169037" y="443484"/>
                  </a:lnTo>
                  <a:lnTo>
                    <a:pt x="169918" y="476325"/>
                  </a:lnTo>
                  <a:lnTo>
                    <a:pt x="176966" y="535113"/>
                  </a:lnTo>
                  <a:lnTo>
                    <a:pt x="190847" y="584871"/>
                  </a:lnTo>
                  <a:lnTo>
                    <a:pt x="210798" y="625801"/>
                  </a:lnTo>
                  <a:lnTo>
                    <a:pt x="236632" y="658022"/>
                  </a:lnTo>
                  <a:lnTo>
                    <a:pt x="267874" y="681982"/>
                  </a:lnTo>
                  <a:lnTo>
                    <a:pt x="304357" y="697793"/>
                  </a:lnTo>
                  <a:lnTo>
                    <a:pt x="345557" y="705680"/>
                  </a:lnTo>
                  <a:lnTo>
                    <a:pt x="367919" y="706666"/>
                  </a:lnTo>
                  <a:lnTo>
                    <a:pt x="388064" y="706051"/>
                  </a:lnTo>
                  <a:lnTo>
                    <a:pt x="439927" y="696849"/>
                  </a:lnTo>
                  <a:lnTo>
                    <a:pt x="480611" y="680941"/>
                  </a:lnTo>
                  <a:lnTo>
                    <a:pt x="520287" y="658594"/>
                  </a:lnTo>
                  <a:lnTo>
                    <a:pt x="537082" y="647331"/>
                  </a:lnTo>
                  <a:lnTo>
                    <a:pt x="544321" y="644156"/>
                  </a:lnTo>
                  <a:lnTo>
                    <a:pt x="549529" y="644156"/>
                  </a:lnTo>
                  <a:lnTo>
                    <a:pt x="553466" y="644156"/>
                  </a:lnTo>
                  <a:lnTo>
                    <a:pt x="556641" y="644956"/>
                  </a:lnTo>
                  <a:lnTo>
                    <a:pt x="569079" y="682947"/>
                  </a:lnTo>
                  <a:lnTo>
                    <a:pt x="569721" y="710234"/>
                  </a:lnTo>
                  <a:lnTo>
                    <a:pt x="569721" y="720166"/>
                  </a:lnTo>
                  <a:lnTo>
                    <a:pt x="565023" y="758355"/>
                  </a:lnTo>
                  <a:lnTo>
                    <a:pt x="561339" y="766203"/>
                  </a:lnTo>
                  <a:lnTo>
                    <a:pt x="559435" y="769772"/>
                  </a:lnTo>
                  <a:lnTo>
                    <a:pt x="526542" y="795959"/>
                  </a:lnTo>
                  <a:lnTo>
                    <a:pt x="480694" y="816508"/>
                  </a:lnTo>
                  <a:lnTo>
                    <a:pt x="435778" y="829397"/>
                  </a:lnTo>
                  <a:lnTo>
                    <a:pt x="382571" y="837782"/>
                  </a:lnTo>
                  <a:lnTo>
                    <a:pt x="343535" y="839419"/>
                  </a:lnTo>
                  <a:lnTo>
                    <a:pt x="304887" y="837894"/>
                  </a:lnTo>
                  <a:lnTo>
                    <a:pt x="233449" y="825692"/>
                  </a:lnTo>
                  <a:lnTo>
                    <a:pt x="169963" y="801300"/>
                  </a:lnTo>
                  <a:lnTo>
                    <a:pt x="115810" y="764839"/>
                  </a:lnTo>
                  <a:lnTo>
                    <a:pt x="71274" y="716320"/>
                  </a:lnTo>
                  <a:lnTo>
                    <a:pt x="37072" y="655750"/>
                  </a:lnTo>
                  <a:lnTo>
                    <a:pt x="13448" y="583135"/>
                  </a:lnTo>
                  <a:lnTo>
                    <a:pt x="5984" y="542347"/>
                  </a:lnTo>
                  <a:lnTo>
                    <a:pt x="1498" y="498586"/>
                  </a:lnTo>
                  <a:lnTo>
                    <a:pt x="0" y="451866"/>
                  </a:lnTo>
                  <a:lnTo>
                    <a:pt x="1641" y="404117"/>
                  </a:lnTo>
                  <a:lnTo>
                    <a:pt x="6556" y="359156"/>
                  </a:lnTo>
                  <a:lnTo>
                    <a:pt x="14733" y="316956"/>
                  </a:lnTo>
                  <a:lnTo>
                    <a:pt x="26162" y="277495"/>
                  </a:lnTo>
                  <a:lnTo>
                    <a:pt x="40594" y="240919"/>
                  </a:lnTo>
                  <a:lnTo>
                    <a:pt x="77221" y="176910"/>
                  </a:lnTo>
                  <a:lnTo>
                    <a:pt x="124134" y="125140"/>
                  </a:lnTo>
                  <a:lnTo>
                    <a:pt x="180522" y="85846"/>
                  </a:lnTo>
                  <a:lnTo>
                    <a:pt x="245987" y="59124"/>
                  </a:lnTo>
                  <a:lnTo>
                    <a:pt x="318480" y="45737"/>
                  </a:lnTo>
                  <a:lnTo>
                    <a:pt x="357250" y="44069"/>
                  </a:lnTo>
                  <a:close/>
                </a:path>
                <a:path w="2472690" h="840739">
                  <a:moveTo>
                    <a:pt x="1757171" y="0"/>
                  </a:moveTo>
                  <a:lnTo>
                    <a:pt x="1803019" y="3048"/>
                  </a:lnTo>
                  <a:lnTo>
                    <a:pt x="1816099" y="6858"/>
                  </a:lnTo>
                  <a:lnTo>
                    <a:pt x="1821688" y="9017"/>
                  </a:lnTo>
                  <a:lnTo>
                    <a:pt x="1825624" y="11684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717"/>
                  </a:lnTo>
                  <a:lnTo>
                    <a:pt x="1831594" y="25654"/>
                  </a:lnTo>
                  <a:lnTo>
                    <a:pt x="1831594" y="806678"/>
                  </a:lnTo>
                  <a:lnTo>
                    <a:pt x="1831594" y="811047"/>
                  </a:lnTo>
                  <a:lnTo>
                    <a:pt x="1830578" y="814717"/>
                  </a:lnTo>
                  <a:lnTo>
                    <a:pt x="1792755" y="829821"/>
                  </a:lnTo>
                  <a:lnTo>
                    <a:pt x="1769109" y="830491"/>
                  </a:lnTo>
                  <a:lnTo>
                    <a:pt x="1760035" y="830417"/>
                  </a:lnTo>
                  <a:lnTo>
                    <a:pt x="1718818" y="825131"/>
                  </a:lnTo>
                  <a:lnTo>
                    <a:pt x="1713865" y="823150"/>
                  </a:lnTo>
                  <a:lnTo>
                    <a:pt x="1710308" y="820674"/>
                  </a:lnTo>
                  <a:lnTo>
                    <a:pt x="1708022" y="817689"/>
                  </a:lnTo>
                  <a:lnTo>
                    <a:pt x="1705864" y="814717"/>
                  </a:lnTo>
                  <a:lnTo>
                    <a:pt x="1704847" y="811047"/>
                  </a:lnTo>
                  <a:lnTo>
                    <a:pt x="1704847" y="806678"/>
                  </a:lnTo>
                  <a:lnTo>
                    <a:pt x="1704847" y="747750"/>
                  </a:lnTo>
                  <a:lnTo>
                    <a:pt x="1662747" y="786887"/>
                  </a:lnTo>
                  <a:lnTo>
                    <a:pt x="1618742" y="816203"/>
                  </a:lnTo>
                  <a:lnTo>
                    <a:pt x="1571370" y="834509"/>
                  </a:lnTo>
                  <a:lnTo>
                    <a:pt x="1519046" y="840613"/>
                  </a:lnTo>
                  <a:lnTo>
                    <a:pt x="1489850" y="839143"/>
                  </a:lnTo>
                  <a:lnTo>
                    <a:pt x="1438554" y="827384"/>
                  </a:lnTo>
                  <a:lnTo>
                    <a:pt x="1396376" y="804314"/>
                  </a:lnTo>
                  <a:lnTo>
                    <a:pt x="1362174" y="772615"/>
                  </a:lnTo>
                  <a:lnTo>
                    <a:pt x="1335589" y="732918"/>
                  </a:lnTo>
                  <a:lnTo>
                    <a:pt x="1316384" y="686332"/>
                  </a:lnTo>
                  <a:lnTo>
                    <a:pt x="1304309" y="633532"/>
                  </a:lnTo>
                  <a:lnTo>
                    <a:pt x="1298317" y="577404"/>
                  </a:lnTo>
                  <a:lnTo>
                    <a:pt x="1297558" y="548259"/>
                  </a:lnTo>
                  <a:lnTo>
                    <a:pt x="1298511" y="513782"/>
                  </a:lnTo>
                  <a:lnTo>
                    <a:pt x="1306131" y="450068"/>
                  </a:lnTo>
                  <a:lnTo>
                    <a:pt x="1321278" y="393636"/>
                  </a:lnTo>
                  <a:lnTo>
                    <a:pt x="1343427" y="345440"/>
                  </a:lnTo>
                  <a:lnTo>
                    <a:pt x="1372598" y="305720"/>
                  </a:lnTo>
                  <a:lnTo>
                    <a:pt x="1408932" y="275050"/>
                  </a:lnTo>
                  <a:lnTo>
                    <a:pt x="1452314" y="253789"/>
                  </a:lnTo>
                  <a:lnTo>
                    <a:pt x="1502364" y="243034"/>
                  </a:lnTo>
                  <a:lnTo>
                    <a:pt x="1529842" y="241681"/>
                  </a:lnTo>
                  <a:lnTo>
                    <a:pt x="1551608" y="242822"/>
                  </a:lnTo>
                  <a:lnTo>
                    <a:pt x="1592046" y="251914"/>
                  </a:lnTo>
                  <a:lnTo>
                    <a:pt x="1628886" y="270033"/>
                  </a:lnTo>
                  <a:lnTo>
                    <a:pt x="1664890" y="296703"/>
                  </a:lnTo>
                  <a:lnTo>
                    <a:pt x="1682749" y="313182"/>
                  </a:lnTo>
                  <a:lnTo>
                    <a:pt x="1682749" y="25654"/>
                  </a:lnTo>
                  <a:lnTo>
                    <a:pt x="1682749" y="21717"/>
                  </a:lnTo>
                  <a:lnTo>
                    <a:pt x="1683893" y="18034"/>
                  </a:lnTo>
                  <a:lnTo>
                    <a:pt x="1686052" y="14859"/>
                  </a:lnTo>
                  <a:lnTo>
                    <a:pt x="1688210" y="11684"/>
                  </a:lnTo>
                  <a:lnTo>
                    <a:pt x="1692147" y="9017"/>
                  </a:lnTo>
                  <a:lnTo>
                    <a:pt x="1697990" y="6858"/>
                  </a:lnTo>
                  <a:lnTo>
                    <a:pt x="1703705" y="4699"/>
                  </a:lnTo>
                  <a:lnTo>
                    <a:pt x="1746674" y="117"/>
                  </a:lnTo>
                  <a:lnTo>
                    <a:pt x="17571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7340" y="1130554"/>
            <a:ext cx="6241415" cy="106235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4661535">
              <a:lnSpc>
                <a:spcPct val="100000"/>
              </a:lnSpc>
              <a:spcBef>
                <a:spcPts val="940"/>
              </a:spcBef>
            </a:pPr>
            <a:r>
              <a:rPr sz="1800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Expected</a:t>
            </a:r>
            <a:r>
              <a:rPr sz="1800" u="heavy" spc="-4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Output</a:t>
            </a:r>
            <a:endParaRPr sz="1800">
              <a:latin typeface="Calibri"/>
              <a:cs typeface="Calibri"/>
            </a:endParaRPr>
          </a:p>
          <a:p>
            <a:pPr marL="12700" marR="2594610">
              <a:lnSpc>
                <a:spcPct val="100000"/>
              </a:lnSpc>
              <a:spcBef>
                <a:spcPts val="84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display</a:t>
            </a:r>
            <a:r>
              <a:rPr sz="1800" spc="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multiplication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table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given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30" dirty="0">
                <a:latin typeface="Calibri"/>
                <a:cs typeface="Calibri"/>
              </a:rPr>
              <a:t>integer.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953000" y="1701292"/>
            <a:ext cx="3613150" cy="13467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644</Words>
  <Application>Microsoft Office PowerPoint</Application>
  <PresentationFormat>On-screen Show (4:3)</PresentationFormat>
  <Paragraphs>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Georgia</vt:lpstr>
      <vt:lpstr>Microsoft Sans Serif</vt:lpstr>
      <vt:lpstr>Trebuchet MS</vt:lpstr>
      <vt:lpstr>Office Theme</vt:lpstr>
      <vt:lpstr>PowerPoint Presentation</vt:lpstr>
      <vt:lpstr>PowerPoint Presentation</vt:lpstr>
      <vt:lpstr>Used to apply the code for defined number of iterations.</vt:lpstr>
      <vt:lpstr>PowerPoint Presentation</vt:lpstr>
      <vt:lpstr>PowerPoint Presentation</vt:lpstr>
      <vt:lpstr>Expected Output</vt:lpstr>
      <vt:lpstr>Used to apply the code as long as the condition is true</vt:lpstr>
      <vt:lpstr>Expected Output</vt:lpstr>
      <vt:lpstr>PowerPoint Presentation</vt:lpstr>
      <vt:lpstr>Apply the loop once then check the condition  and repeat the loop as long as the condition is  true.</vt:lpstr>
      <vt:lpstr>Expected Output</vt:lpstr>
      <vt:lpstr>break statement can be used  with the loop to exit the loop  immediately and execute the  outside code starting after the  loop.</vt:lpstr>
      <vt:lpstr>Any  questions … ?</vt:lpstr>
      <vt:lpstr>Expected Output</vt:lpstr>
      <vt:lpstr>Expected Output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</dc:creator>
  <cp:lastModifiedBy>aylotfy</cp:lastModifiedBy>
  <cp:revision>3</cp:revision>
  <dcterms:created xsi:type="dcterms:W3CDTF">2024-10-14T16:09:13Z</dcterms:created>
  <dcterms:modified xsi:type="dcterms:W3CDTF">2024-10-14T16:53:23Z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2017-07-12T00:00:00Z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2024-10-14T00:00:00Z</vt:filetime>
  </property>
</Properties>
</file>