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6724071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10126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6724072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10127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4036" y="497586"/>
            <a:ext cx="1351661" cy="216408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5005832" y="670941"/>
            <a:ext cx="189865" cy="32384"/>
          </a:xfrm>
          <a:custGeom>
            <a:avLst/>
            <a:gdLst/>
            <a:ahLst/>
            <a:cxnLst/>
            <a:rect l="l" t="t" r="r" b="b"/>
            <a:pathLst>
              <a:path w="189864" h="32384">
                <a:moveTo>
                  <a:pt x="170433" y="0"/>
                </a:moveTo>
                <a:lnTo>
                  <a:pt x="174878" y="1270"/>
                </a:lnTo>
                <a:lnTo>
                  <a:pt x="175513" y="1397"/>
                </a:lnTo>
                <a:lnTo>
                  <a:pt x="176783" y="1524"/>
                </a:lnTo>
                <a:lnTo>
                  <a:pt x="178053" y="1650"/>
                </a:lnTo>
                <a:lnTo>
                  <a:pt x="179704" y="2667"/>
                </a:lnTo>
                <a:lnTo>
                  <a:pt x="181863" y="4572"/>
                </a:lnTo>
                <a:lnTo>
                  <a:pt x="183895" y="6350"/>
                </a:lnTo>
                <a:lnTo>
                  <a:pt x="185673" y="7238"/>
                </a:lnTo>
                <a:lnTo>
                  <a:pt x="187070" y="7112"/>
                </a:lnTo>
                <a:lnTo>
                  <a:pt x="189864" y="15748"/>
                </a:lnTo>
                <a:lnTo>
                  <a:pt x="188975" y="16763"/>
                </a:lnTo>
                <a:lnTo>
                  <a:pt x="189610" y="20574"/>
                </a:lnTo>
                <a:lnTo>
                  <a:pt x="188087" y="21717"/>
                </a:lnTo>
                <a:lnTo>
                  <a:pt x="188087" y="24892"/>
                </a:lnTo>
                <a:lnTo>
                  <a:pt x="185927" y="25273"/>
                </a:lnTo>
                <a:lnTo>
                  <a:pt x="183514" y="27050"/>
                </a:lnTo>
                <a:lnTo>
                  <a:pt x="180847" y="30353"/>
                </a:lnTo>
                <a:lnTo>
                  <a:pt x="178053" y="30480"/>
                </a:lnTo>
                <a:lnTo>
                  <a:pt x="175640" y="30861"/>
                </a:lnTo>
                <a:lnTo>
                  <a:pt x="173481" y="31496"/>
                </a:lnTo>
                <a:lnTo>
                  <a:pt x="172084" y="31876"/>
                </a:lnTo>
                <a:lnTo>
                  <a:pt x="169544" y="31876"/>
                </a:lnTo>
                <a:lnTo>
                  <a:pt x="168147" y="31496"/>
                </a:lnTo>
                <a:lnTo>
                  <a:pt x="167893" y="30607"/>
                </a:lnTo>
                <a:lnTo>
                  <a:pt x="167639" y="29718"/>
                </a:lnTo>
                <a:lnTo>
                  <a:pt x="167766" y="29337"/>
                </a:lnTo>
                <a:lnTo>
                  <a:pt x="168528" y="29337"/>
                </a:lnTo>
                <a:lnTo>
                  <a:pt x="164591" y="29337"/>
                </a:lnTo>
                <a:lnTo>
                  <a:pt x="164591" y="28956"/>
                </a:lnTo>
                <a:lnTo>
                  <a:pt x="164718" y="28701"/>
                </a:lnTo>
                <a:lnTo>
                  <a:pt x="165100" y="28575"/>
                </a:lnTo>
                <a:lnTo>
                  <a:pt x="164718" y="28575"/>
                </a:lnTo>
                <a:lnTo>
                  <a:pt x="164337" y="28701"/>
                </a:lnTo>
                <a:lnTo>
                  <a:pt x="163956" y="28701"/>
                </a:lnTo>
                <a:lnTo>
                  <a:pt x="163067" y="27178"/>
                </a:lnTo>
                <a:lnTo>
                  <a:pt x="161162" y="26543"/>
                </a:lnTo>
                <a:lnTo>
                  <a:pt x="161670" y="23495"/>
                </a:lnTo>
                <a:lnTo>
                  <a:pt x="160527" y="22351"/>
                </a:lnTo>
                <a:lnTo>
                  <a:pt x="161162" y="21717"/>
                </a:lnTo>
                <a:lnTo>
                  <a:pt x="159257" y="21462"/>
                </a:lnTo>
                <a:lnTo>
                  <a:pt x="159257" y="11430"/>
                </a:lnTo>
                <a:lnTo>
                  <a:pt x="159257" y="9144"/>
                </a:lnTo>
                <a:lnTo>
                  <a:pt x="160527" y="7238"/>
                </a:lnTo>
                <a:lnTo>
                  <a:pt x="162940" y="5842"/>
                </a:lnTo>
                <a:lnTo>
                  <a:pt x="165480" y="4318"/>
                </a:lnTo>
                <a:lnTo>
                  <a:pt x="166877" y="3048"/>
                </a:lnTo>
                <a:lnTo>
                  <a:pt x="167258" y="2032"/>
                </a:lnTo>
                <a:lnTo>
                  <a:pt x="170433" y="0"/>
                </a:lnTo>
                <a:close/>
              </a:path>
              <a:path w="189864" h="32384">
                <a:moveTo>
                  <a:pt x="91058" y="0"/>
                </a:moveTo>
                <a:lnTo>
                  <a:pt x="94233" y="1016"/>
                </a:lnTo>
                <a:lnTo>
                  <a:pt x="96519" y="1270"/>
                </a:lnTo>
                <a:lnTo>
                  <a:pt x="98170" y="1778"/>
                </a:lnTo>
                <a:lnTo>
                  <a:pt x="103631" y="5714"/>
                </a:lnTo>
                <a:lnTo>
                  <a:pt x="105282" y="6858"/>
                </a:lnTo>
                <a:lnTo>
                  <a:pt x="107568" y="8128"/>
                </a:lnTo>
                <a:lnTo>
                  <a:pt x="110489" y="16001"/>
                </a:lnTo>
                <a:lnTo>
                  <a:pt x="109092" y="17272"/>
                </a:lnTo>
                <a:lnTo>
                  <a:pt x="109727" y="20574"/>
                </a:lnTo>
                <a:lnTo>
                  <a:pt x="108330" y="21717"/>
                </a:lnTo>
                <a:lnTo>
                  <a:pt x="108330" y="24892"/>
                </a:lnTo>
                <a:lnTo>
                  <a:pt x="106171" y="25273"/>
                </a:lnTo>
                <a:lnTo>
                  <a:pt x="103885" y="27050"/>
                </a:lnTo>
                <a:lnTo>
                  <a:pt x="101472" y="30353"/>
                </a:lnTo>
                <a:lnTo>
                  <a:pt x="98170" y="30607"/>
                </a:lnTo>
                <a:lnTo>
                  <a:pt x="95122" y="31114"/>
                </a:lnTo>
                <a:lnTo>
                  <a:pt x="92328" y="31876"/>
                </a:lnTo>
                <a:lnTo>
                  <a:pt x="90042" y="31623"/>
                </a:lnTo>
                <a:lnTo>
                  <a:pt x="88645" y="31114"/>
                </a:lnTo>
                <a:lnTo>
                  <a:pt x="88391" y="30480"/>
                </a:lnTo>
                <a:lnTo>
                  <a:pt x="88137" y="29718"/>
                </a:lnTo>
                <a:lnTo>
                  <a:pt x="88264" y="29337"/>
                </a:lnTo>
                <a:lnTo>
                  <a:pt x="89153" y="29337"/>
                </a:lnTo>
                <a:lnTo>
                  <a:pt x="85216" y="29337"/>
                </a:lnTo>
                <a:lnTo>
                  <a:pt x="85725" y="28575"/>
                </a:lnTo>
                <a:lnTo>
                  <a:pt x="85343" y="28575"/>
                </a:lnTo>
                <a:lnTo>
                  <a:pt x="84962" y="28701"/>
                </a:lnTo>
                <a:lnTo>
                  <a:pt x="84454" y="28701"/>
                </a:lnTo>
                <a:lnTo>
                  <a:pt x="83565" y="27178"/>
                </a:lnTo>
                <a:lnTo>
                  <a:pt x="81533" y="26670"/>
                </a:lnTo>
                <a:lnTo>
                  <a:pt x="81914" y="23749"/>
                </a:lnTo>
                <a:lnTo>
                  <a:pt x="80771" y="22098"/>
                </a:lnTo>
                <a:lnTo>
                  <a:pt x="81533" y="21462"/>
                </a:lnTo>
                <a:lnTo>
                  <a:pt x="79882" y="21336"/>
                </a:lnTo>
                <a:lnTo>
                  <a:pt x="79882" y="11430"/>
                </a:lnTo>
                <a:lnTo>
                  <a:pt x="79882" y="9144"/>
                </a:lnTo>
                <a:lnTo>
                  <a:pt x="81025" y="7366"/>
                </a:lnTo>
                <a:lnTo>
                  <a:pt x="83565" y="5842"/>
                </a:lnTo>
                <a:lnTo>
                  <a:pt x="85978" y="4445"/>
                </a:lnTo>
                <a:lnTo>
                  <a:pt x="87375" y="3175"/>
                </a:lnTo>
                <a:lnTo>
                  <a:pt x="87756" y="2032"/>
                </a:lnTo>
                <a:lnTo>
                  <a:pt x="91058" y="0"/>
                </a:lnTo>
                <a:close/>
              </a:path>
              <a:path w="189864" h="32384">
                <a:moveTo>
                  <a:pt x="11556" y="0"/>
                </a:moveTo>
                <a:lnTo>
                  <a:pt x="14350" y="1016"/>
                </a:lnTo>
                <a:lnTo>
                  <a:pt x="16509" y="1524"/>
                </a:lnTo>
                <a:lnTo>
                  <a:pt x="17906" y="1524"/>
                </a:lnTo>
                <a:lnTo>
                  <a:pt x="20319" y="2539"/>
                </a:lnTo>
                <a:lnTo>
                  <a:pt x="21970" y="3683"/>
                </a:lnTo>
                <a:lnTo>
                  <a:pt x="22987" y="4699"/>
                </a:lnTo>
                <a:lnTo>
                  <a:pt x="24002" y="5842"/>
                </a:lnTo>
                <a:lnTo>
                  <a:pt x="25653" y="6858"/>
                </a:lnTo>
                <a:lnTo>
                  <a:pt x="28066" y="8000"/>
                </a:lnTo>
                <a:lnTo>
                  <a:pt x="30606" y="15748"/>
                </a:lnTo>
                <a:lnTo>
                  <a:pt x="29717" y="16763"/>
                </a:lnTo>
                <a:lnTo>
                  <a:pt x="30352" y="20700"/>
                </a:lnTo>
                <a:lnTo>
                  <a:pt x="28701" y="21844"/>
                </a:lnTo>
                <a:lnTo>
                  <a:pt x="28701" y="24892"/>
                </a:lnTo>
                <a:lnTo>
                  <a:pt x="26796" y="25273"/>
                </a:lnTo>
                <a:lnTo>
                  <a:pt x="24383" y="27050"/>
                </a:lnTo>
                <a:lnTo>
                  <a:pt x="21716" y="30353"/>
                </a:lnTo>
                <a:lnTo>
                  <a:pt x="18287" y="30607"/>
                </a:lnTo>
                <a:lnTo>
                  <a:pt x="15239" y="31114"/>
                </a:lnTo>
                <a:lnTo>
                  <a:pt x="12445" y="31876"/>
                </a:lnTo>
                <a:lnTo>
                  <a:pt x="10159" y="31623"/>
                </a:lnTo>
                <a:lnTo>
                  <a:pt x="8889" y="31114"/>
                </a:lnTo>
                <a:lnTo>
                  <a:pt x="8508" y="30480"/>
                </a:lnTo>
                <a:lnTo>
                  <a:pt x="8254" y="29718"/>
                </a:lnTo>
                <a:lnTo>
                  <a:pt x="8508" y="29337"/>
                </a:lnTo>
                <a:lnTo>
                  <a:pt x="9270" y="29337"/>
                </a:lnTo>
                <a:lnTo>
                  <a:pt x="5460" y="29337"/>
                </a:lnTo>
                <a:lnTo>
                  <a:pt x="5460" y="28956"/>
                </a:lnTo>
                <a:lnTo>
                  <a:pt x="5587" y="28701"/>
                </a:lnTo>
                <a:lnTo>
                  <a:pt x="5841" y="28575"/>
                </a:lnTo>
                <a:lnTo>
                  <a:pt x="4190" y="27178"/>
                </a:lnTo>
                <a:lnTo>
                  <a:pt x="2031" y="26543"/>
                </a:lnTo>
                <a:lnTo>
                  <a:pt x="2412" y="23749"/>
                </a:lnTo>
                <a:lnTo>
                  <a:pt x="1142" y="22098"/>
                </a:lnTo>
                <a:lnTo>
                  <a:pt x="2031" y="21717"/>
                </a:lnTo>
                <a:lnTo>
                  <a:pt x="0" y="21462"/>
                </a:lnTo>
                <a:lnTo>
                  <a:pt x="0" y="11430"/>
                </a:lnTo>
                <a:lnTo>
                  <a:pt x="0" y="9144"/>
                </a:lnTo>
                <a:lnTo>
                  <a:pt x="1269" y="7238"/>
                </a:lnTo>
                <a:lnTo>
                  <a:pt x="3809" y="5842"/>
                </a:lnTo>
                <a:lnTo>
                  <a:pt x="6350" y="4445"/>
                </a:lnTo>
                <a:lnTo>
                  <a:pt x="7746" y="3175"/>
                </a:lnTo>
                <a:lnTo>
                  <a:pt x="8127" y="2032"/>
                </a:lnTo>
                <a:lnTo>
                  <a:pt x="11556" y="0"/>
                </a:lnTo>
                <a:close/>
              </a:path>
            </a:pathLst>
          </a:custGeom>
          <a:ln w="10668">
            <a:solidFill>
              <a:srgbClr val="457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3913" y="491998"/>
            <a:ext cx="510667" cy="22047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38702" y="502412"/>
            <a:ext cx="449326" cy="216916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8200" y="1981200"/>
            <a:ext cx="7239000" cy="44157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6724072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10126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9826" y="1237234"/>
            <a:ext cx="5324347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8637" y="2662237"/>
            <a:ext cx="3997959" cy="373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5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78.png"/><Relationship Id="rId4" Type="http://schemas.openxmlformats.org/officeDocument/2006/relationships/image" Target="../media/image74.png"/><Relationship Id="rId9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90.png"/><Relationship Id="rId7" Type="http://schemas.openxmlformats.org/officeDocument/2006/relationships/image" Target="../media/image4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1" Type="http://schemas.openxmlformats.org/officeDocument/2006/relationships/image" Target="../media/image91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4.png"/><Relationship Id="rId7" Type="http://schemas.openxmlformats.org/officeDocument/2006/relationships/image" Target="../media/image4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jpg"/><Relationship Id="rId3" Type="http://schemas.openxmlformats.org/officeDocument/2006/relationships/image" Target="../media/image2.png"/><Relationship Id="rId7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11.png"/><Relationship Id="rId7" Type="http://schemas.openxmlformats.org/officeDocument/2006/relationships/image" Target="../media/image4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112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10" Type="http://schemas.openxmlformats.org/officeDocument/2006/relationships/image" Target="../media/image22.png"/><Relationship Id="rId4" Type="http://schemas.openxmlformats.org/officeDocument/2006/relationships/image" Target="../media/image16.jpg"/><Relationship Id="rId9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613530" y="3361563"/>
            <a:ext cx="2070735" cy="295275"/>
            <a:chOff x="3613530" y="3361563"/>
            <a:chExt cx="207073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8864" y="3366897"/>
              <a:ext cx="2059686" cy="284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2069" y="3361563"/>
              <a:ext cx="1821815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3530" y="3399790"/>
              <a:ext cx="180721" cy="18084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78071" y="4121022"/>
            <a:ext cx="909066" cy="2002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9179" y="4134103"/>
            <a:ext cx="589661" cy="1904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877183" y="4824603"/>
            <a:ext cx="1555750" cy="231775"/>
            <a:chOff x="3877183" y="4824603"/>
            <a:chExt cx="1555750" cy="23177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82517" y="4829937"/>
              <a:ext cx="1544828" cy="22085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7660" y="4824603"/>
              <a:ext cx="1295019" cy="2315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7183" y="4862830"/>
              <a:ext cx="180721" cy="1808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72484" y="491108"/>
            <a:ext cx="2423160" cy="230504"/>
            <a:chOff x="3372484" y="491108"/>
            <a:chExt cx="2423160" cy="2305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7818" y="496442"/>
              <a:ext cx="2412238" cy="21971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3520" y="522477"/>
              <a:ext cx="991870" cy="1968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2484" y="491108"/>
              <a:ext cx="1365123" cy="23037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50975" y="2269235"/>
            <a:ext cx="6152515" cy="3942715"/>
            <a:chOff x="950975" y="2269235"/>
            <a:chExt cx="6152515" cy="394271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1823" y="2698964"/>
              <a:ext cx="4503761" cy="32003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975" y="2269235"/>
              <a:ext cx="6152387" cy="39425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0599" y="2362199"/>
              <a:ext cx="6019800" cy="3810000"/>
            </a:xfrm>
            <a:custGeom>
              <a:avLst/>
              <a:gdLst/>
              <a:ahLst/>
              <a:cxnLst/>
              <a:rect l="l" t="t" r="r" b="b"/>
              <a:pathLst>
                <a:path w="6019800" h="3810000">
                  <a:moveTo>
                    <a:pt x="0" y="635000"/>
                  </a:moveTo>
                  <a:lnTo>
                    <a:pt x="1742" y="587615"/>
                  </a:lnTo>
                  <a:lnTo>
                    <a:pt x="6886" y="541176"/>
                  </a:lnTo>
                  <a:lnTo>
                    <a:pt x="15309" y="495804"/>
                  </a:lnTo>
                  <a:lnTo>
                    <a:pt x="26889" y="451623"/>
                  </a:lnTo>
                  <a:lnTo>
                    <a:pt x="41503" y="408755"/>
                  </a:lnTo>
                  <a:lnTo>
                    <a:pt x="59027" y="367323"/>
                  </a:lnTo>
                  <a:lnTo>
                    <a:pt x="79339" y="327450"/>
                  </a:lnTo>
                  <a:lnTo>
                    <a:pt x="102316" y="289259"/>
                  </a:lnTo>
                  <a:lnTo>
                    <a:pt x="127834" y="252873"/>
                  </a:lnTo>
                  <a:lnTo>
                    <a:pt x="155772" y="218415"/>
                  </a:lnTo>
                  <a:lnTo>
                    <a:pt x="186007" y="186007"/>
                  </a:lnTo>
                  <a:lnTo>
                    <a:pt x="218415" y="155772"/>
                  </a:lnTo>
                  <a:lnTo>
                    <a:pt x="252873" y="127834"/>
                  </a:lnTo>
                  <a:lnTo>
                    <a:pt x="289259" y="102316"/>
                  </a:lnTo>
                  <a:lnTo>
                    <a:pt x="327450" y="79339"/>
                  </a:lnTo>
                  <a:lnTo>
                    <a:pt x="367323" y="59027"/>
                  </a:lnTo>
                  <a:lnTo>
                    <a:pt x="408755" y="41503"/>
                  </a:lnTo>
                  <a:lnTo>
                    <a:pt x="451623" y="26889"/>
                  </a:lnTo>
                  <a:lnTo>
                    <a:pt x="495804" y="15309"/>
                  </a:lnTo>
                  <a:lnTo>
                    <a:pt x="541176" y="6886"/>
                  </a:lnTo>
                  <a:lnTo>
                    <a:pt x="587615" y="1742"/>
                  </a:lnTo>
                  <a:lnTo>
                    <a:pt x="635000" y="0"/>
                  </a:lnTo>
                  <a:lnTo>
                    <a:pt x="5384800" y="0"/>
                  </a:lnTo>
                  <a:lnTo>
                    <a:pt x="5432184" y="1742"/>
                  </a:lnTo>
                  <a:lnTo>
                    <a:pt x="5478623" y="6886"/>
                  </a:lnTo>
                  <a:lnTo>
                    <a:pt x="5523995" y="15309"/>
                  </a:lnTo>
                  <a:lnTo>
                    <a:pt x="5568176" y="26889"/>
                  </a:lnTo>
                  <a:lnTo>
                    <a:pt x="5611044" y="41503"/>
                  </a:lnTo>
                  <a:lnTo>
                    <a:pt x="5652476" y="59027"/>
                  </a:lnTo>
                  <a:lnTo>
                    <a:pt x="5692349" y="79339"/>
                  </a:lnTo>
                  <a:lnTo>
                    <a:pt x="5730540" y="102316"/>
                  </a:lnTo>
                  <a:lnTo>
                    <a:pt x="5766926" y="127834"/>
                  </a:lnTo>
                  <a:lnTo>
                    <a:pt x="5801384" y="155772"/>
                  </a:lnTo>
                  <a:lnTo>
                    <a:pt x="5833792" y="186007"/>
                  </a:lnTo>
                  <a:lnTo>
                    <a:pt x="5864027" y="218415"/>
                  </a:lnTo>
                  <a:lnTo>
                    <a:pt x="5891965" y="252873"/>
                  </a:lnTo>
                  <a:lnTo>
                    <a:pt x="5917483" y="289259"/>
                  </a:lnTo>
                  <a:lnTo>
                    <a:pt x="5940460" y="327450"/>
                  </a:lnTo>
                  <a:lnTo>
                    <a:pt x="5960772" y="367323"/>
                  </a:lnTo>
                  <a:lnTo>
                    <a:pt x="5978296" y="408755"/>
                  </a:lnTo>
                  <a:lnTo>
                    <a:pt x="5992910" y="451623"/>
                  </a:lnTo>
                  <a:lnTo>
                    <a:pt x="6004490" y="495804"/>
                  </a:lnTo>
                  <a:lnTo>
                    <a:pt x="6012913" y="541176"/>
                  </a:lnTo>
                  <a:lnTo>
                    <a:pt x="6018057" y="587615"/>
                  </a:lnTo>
                  <a:lnTo>
                    <a:pt x="6019800" y="635000"/>
                  </a:lnTo>
                  <a:lnTo>
                    <a:pt x="6019800" y="3175000"/>
                  </a:lnTo>
                  <a:lnTo>
                    <a:pt x="6018057" y="3222390"/>
                  </a:lnTo>
                  <a:lnTo>
                    <a:pt x="6012913" y="3268834"/>
                  </a:lnTo>
                  <a:lnTo>
                    <a:pt x="6004490" y="3314210"/>
                  </a:lnTo>
                  <a:lnTo>
                    <a:pt x="5992910" y="3358395"/>
                  </a:lnTo>
                  <a:lnTo>
                    <a:pt x="5978296" y="3401265"/>
                  </a:lnTo>
                  <a:lnTo>
                    <a:pt x="5960772" y="3442698"/>
                  </a:lnTo>
                  <a:lnTo>
                    <a:pt x="5940460" y="3482572"/>
                  </a:lnTo>
                  <a:lnTo>
                    <a:pt x="5917483" y="3520762"/>
                  </a:lnTo>
                  <a:lnTo>
                    <a:pt x="5891965" y="3557148"/>
                  </a:lnTo>
                  <a:lnTo>
                    <a:pt x="5864027" y="3591605"/>
                  </a:lnTo>
                  <a:lnTo>
                    <a:pt x="5833792" y="3624011"/>
                  </a:lnTo>
                  <a:lnTo>
                    <a:pt x="5801384" y="3654244"/>
                  </a:lnTo>
                  <a:lnTo>
                    <a:pt x="5766926" y="3682180"/>
                  </a:lnTo>
                  <a:lnTo>
                    <a:pt x="5730540" y="3707696"/>
                  </a:lnTo>
                  <a:lnTo>
                    <a:pt x="5692349" y="3730671"/>
                  </a:lnTo>
                  <a:lnTo>
                    <a:pt x="5652476" y="3750981"/>
                  </a:lnTo>
                  <a:lnTo>
                    <a:pt x="5611044" y="3768502"/>
                  </a:lnTo>
                  <a:lnTo>
                    <a:pt x="5568176" y="3783114"/>
                  </a:lnTo>
                  <a:lnTo>
                    <a:pt x="5523995" y="3794692"/>
                  </a:lnTo>
                  <a:lnTo>
                    <a:pt x="5478623" y="3803114"/>
                  </a:lnTo>
                  <a:lnTo>
                    <a:pt x="5432184" y="3808258"/>
                  </a:lnTo>
                  <a:lnTo>
                    <a:pt x="5384800" y="3810000"/>
                  </a:lnTo>
                  <a:lnTo>
                    <a:pt x="635000" y="3810000"/>
                  </a:lnTo>
                  <a:lnTo>
                    <a:pt x="587615" y="3808258"/>
                  </a:lnTo>
                  <a:lnTo>
                    <a:pt x="541176" y="3803114"/>
                  </a:lnTo>
                  <a:lnTo>
                    <a:pt x="495804" y="3794692"/>
                  </a:lnTo>
                  <a:lnTo>
                    <a:pt x="451623" y="3783114"/>
                  </a:lnTo>
                  <a:lnTo>
                    <a:pt x="408755" y="3768502"/>
                  </a:lnTo>
                  <a:lnTo>
                    <a:pt x="367323" y="3750981"/>
                  </a:lnTo>
                  <a:lnTo>
                    <a:pt x="327450" y="3730671"/>
                  </a:lnTo>
                  <a:lnTo>
                    <a:pt x="289259" y="3707696"/>
                  </a:lnTo>
                  <a:lnTo>
                    <a:pt x="252873" y="3682180"/>
                  </a:lnTo>
                  <a:lnTo>
                    <a:pt x="218415" y="3654244"/>
                  </a:lnTo>
                  <a:lnTo>
                    <a:pt x="186007" y="3624011"/>
                  </a:lnTo>
                  <a:lnTo>
                    <a:pt x="155772" y="3591605"/>
                  </a:lnTo>
                  <a:lnTo>
                    <a:pt x="127834" y="3557148"/>
                  </a:lnTo>
                  <a:lnTo>
                    <a:pt x="102316" y="3520762"/>
                  </a:lnTo>
                  <a:lnTo>
                    <a:pt x="79339" y="3482572"/>
                  </a:lnTo>
                  <a:lnTo>
                    <a:pt x="59027" y="3442698"/>
                  </a:lnTo>
                  <a:lnTo>
                    <a:pt x="41503" y="3401265"/>
                  </a:lnTo>
                  <a:lnTo>
                    <a:pt x="26889" y="3358395"/>
                  </a:lnTo>
                  <a:lnTo>
                    <a:pt x="15309" y="3314210"/>
                  </a:lnTo>
                  <a:lnTo>
                    <a:pt x="6886" y="3268834"/>
                  </a:lnTo>
                  <a:lnTo>
                    <a:pt x="1742" y="3222390"/>
                  </a:lnTo>
                  <a:lnTo>
                    <a:pt x="0" y="3175000"/>
                  </a:lnTo>
                  <a:lnTo>
                    <a:pt x="0" y="63500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9740" y="1694434"/>
            <a:ext cx="462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0000"/>
                </a:solidFill>
              </a:rPr>
              <a:t>What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will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be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-5" dirty="0">
                <a:solidFill>
                  <a:srgbClr val="000000"/>
                </a:solidFill>
              </a:rPr>
              <a:t> output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of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following</a:t>
            </a:r>
            <a:r>
              <a:rPr u="none" spc="2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code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… 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27828" y="3682110"/>
            <a:ext cx="2051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Compilation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error,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trying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 receive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value </a:t>
            </a:r>
            <a:r>
              <a:rPr sz="1200" spc="-10" dirty="0">
                <a:latin typeface="Calibri"/>
                <a:cs typeface="Calibri"/>
              </a:rPr>
              <a:t>from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function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returns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void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40352" y="4207764"/>
            <a:ext cx="1645920" cy="311150"/>
            <a:chOff x="4340352" y="4207764"/>
            <a:chExt cx="1645920" cy="31115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0352" y="4207764"/>
              <a:ext cx="1645920" cy="3108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95800" y="4284472"/>
              <a:ext cx="1447800" cy="118110"/>
            </a:xfrm>
            <a:custGeom>
              <a:avLst/>
              <a:gdLst/>
              <a:ahLst/>
              <a:cxnLst/>
              <a:rect l="l" t="t" r="r" b="b"/>
              <a:pathLst>
                <a:path w="14478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4478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447800" h="118110">
                  <a:moveTo>
                    <a:pt x="14478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447800" y="71627"/>
                  </a:lnTo>
                  <a:lnTo>
                    <a:pt x="1447800" y="46227"/>
                  </a:lnTo>
                  <a:close/>
                </a:path>
                <a:path w="14478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4478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4478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273" y="208786"/>
            <a:ext cx="8805670" cy="6595790"/>
            <a:chOff x="271273" y="208786"/>
            <a:chExt cx="8805670" cy="65957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273" y="6652341"/>
              <a:ext cx="8761472" cy="152235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</p:pic>
        <p:sp>
          <p:nvSpPr>
            <p:cNvPr id="6" name="object 6"/>
            <p:cNvSpPr/>
            <p:nvPr/>
          </p:nvSpPr>
          <p:spPr>
            <a:xfrm>
              <a:off x="304799" y="6705599"/>
              <a:ext cx="8694420" cy="0"/>
            </a:xfrm>
            <a:custGeom>
              <a:avLst/>
              <a:gdLst/>
              <a:ahLst/>
              <a:cxnLst/>
              <a:rect l="l" t="t" r="r" b="b"/>
              <a:pathLst>
                <a:path w="8694420">
                  <a:moveTo>
                    <a:pt x="0" y="0"/>
                  </a:moveTo>
                  <a:lnTo>
                    <a:pt x="8693912" y="0"/>
                  </a:lnTo>
                </a:path>
              </a:pathLst>
            </a:custGeom>
            <a:ln w="857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6255" y="208786"/>
              <a:ext cx="170688" cy="65623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991600" y="228599"/>
              <a:ext cx="0" cy="6477000"/>
            </a:xfrm>
            <a:custGeom>
              <a:avLst/>
              <a:gdLst/>
              <a:ahLst/>
              <a:cxnLst/>
              <a:rect l="l" t="t" r="r" b="b"/>
              <a:pathLst>
                <a:path h="6477000">
                  <a:moveTo>
                    <a:pt x="0" y="6477000"/>
                  </a:moveTo>
                  <a:lnTo>
                    <a:pt x="0" y="0"/>
                  </a:lnTo>
                </a:path>
              </a:pathLst>
            </a:custGeom>
            <a:ln w="857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82135" y="491108"/>
            <a:ext cx="1393825" cy="230504"/>
            <a:chOff x="3882135" y="491108"/>
            <a:chExt cx="1393825" cy="230504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7469" y="496442"/>
              <a:ext cx="1382902" cy="2197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2135" y="491108"/>
              <a:ext cx="1150493" cy="23037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8541" y="538098"/>
              <a:ext cx="177165" cy="17576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64688" y="2278383"/>
            <a:ext cx="6129655" cy="3924300"/>
            <a:chOff x="964688" y="2278383"/>
            <a:chExt cx="6129655" cy="39243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4688" y="2278383"/>
              <a:ext cx="6129533" cy="39242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90599" y="2362200"/>
              <a:ext cx="6019800" cy="3810000"/>
            </a:xfrm>
            <a:custGeom>
              <a:avLst/>
              <a:gdLst/>
              <a:ahLst/>
              <a:cxnLst/>
              <a:rect l="l" t="t" r="r" b="b"/>
              <a:pathLst>
                <a:path w="6019800" h="3810000">
                  <a:moveTo>
                    <a:pt x="0" y="635000"/>
                  </a:moveTo>
                  <a:lnTo>
                    <a:pt x="1742" y="587615"/>
                  </a:lnTo>
                  <a:lnTo>
                    <a:pt x="6886" y="541176"/>
                  </a:lnTo>
                  <a:lnTo>
                    <a:pt x="15309" y="495804"/>
                  </a:lnTo>
                  <a:lnTo>
                    <a:pt x="26889" y="451623"/>
                  </a:lnTo>
                  <a:lnTo>
                    <a:pt x="41503" y="408755"/>
                  </a:lnTo>
                  <a:lnTo>
                    <a:pt x="59027" y="367323"/>
                  </a:lnTo>
                  <a:lnTo>
                    <a:pt x="79339" y="327450"/>
                  </a:lnTo>
                  <a:lnTo>
                    <a:pt x="102316" y="289259"/>
                  </a:lnTo>
                  <a:lnTo>
                    <a:pt x="127834" y="252873"/>
                  </a:lnTo>
                  <a:lnTo>
                    <a:pt x="155772" y="218415"/>
                  </a:lnTo>
                  <a:lnTo>
                    <a:pt x="186007" y="186007"/>
                  </a:lnTo>
                  <a:lnTo>
                    <a:pt x="218415" y="155772"/>
                  </a:lnTo>
                  <a:lnTo>
                    <a:pt x="252873" y="127834"/>
                  </a:lnTo>
                  <a:lnTo>
                    <a:pt x="289259" y="102316"/>
                  </a:lnTo>
                  <a:lnTo>
                    <a:pt x="327450" y="79339"/>
                  </a:lnTo>
                  <a:lnTo>
                    <a:pt x="367323" y="59027"/>
                  </a:lnTo>
                  <a:lnTo>
                    <a:pt x="408755" y="41503"/>
                  </a:lnTo>
                  <a:lnTo>
                    <a:pt x="451623" y="26889"/>
                  </a:lnTo>
                  <a:lnTo>
                    <a:pt x="495804" y="15309"/>
                  </a:lnTo>
                  <a:lnTo>
                    <a:pt x="541176" y="6886"/>
                  </a:lnTo>
                  <a:lnTo>
                    <a:pt x="587615" y="1742"/>
                  </a:lnTo>
                  <a:lnTo>
                    <a:pt x="635000" y="0"/>
                  </a:lnTo>
                  <a:lnTo>
                    <a:pt x="5384800" y="0"/>
                  </a:lnTo>
                  <a:lnTo>
                    <a:pt x="5432184" y="1742"/>
                  </a:lnTo>
                  <a:lnTo>
                    <a:pt x="5478623" y="6886"/>
                  </a:lnTo>
                  <a:lnTo>
                    <a:pt x="5523995" y="15309"/>
                  </a:lnTo>
                  <a:lnTo>
                    <a:pt x="5568176" y="26889"/>
                  </a:lnTo>
                  <a:lnTo>
                    <a:pt x="5611044" y="41503"/>
                  </a:lnTo>
                  <a:lnTo>
                    <a:pt x="5652476" y="59027"/>
                  </a:lnTo>
                  <a:lnTo>
                    <a:pt x="5692349" y="79339"/>
                  </a:lnTo>
                  <a:lnTo>
                    <a:pt x="5730540" y="102316"/>
                  </a:lnTo>
                  <a:lnTo>
                    <a:pt x="5766926" y="127834"/>
                  </a:lnTo>
                  <a:lnTo>
                    <a:pt x="5801384" y="155772"/>
                  </a:lnTo>
                  <a:lnTo>
                    <a:pt x="5833792" y="186007"/>
                  </a:lnTo>
                  <a:lnTo>
                    <a:pt x="5864027" y="218415"/>
                  </a:lnTo>
                  <a:lnTo>
                    <a:pt x="5891965" y="252873"/>
                  </a:lnTo>
                  <a:lnTo>
                    <a:pt x="5917483" y="289259"/>
                  </a:lnTo>
                  <a:lnTo>
                    <a:pt x="5940460" y="327450"/>
                  </a:lnTo>
                  <a:lnTo>
                    <a:pt x="5960772" y="367323"/>
                  </a:lnTo>
                  <a:lnTo>
                    <a:pt x="5978296" y="408755"/>
                  </a:lnTo>
                  <a:lnTo>
                    <a:pt x="5992910" y="451623"/>
                  </a:lnTo>
                  <a:lnTo>
                    <a:pt x="6004490" y="495804"/>
                  </a:lnTo>
                  <a:lnTo>
                    <a:pt x="6012913" y="541176"/>
                  </a:lnTo>
                  <a:lnTo>
                    <a:pt x="6018057" y="587615"/>
                  </a:lnTo>
                  <a:lnTo>
                    <a:pt x="6019800" y="635000"/>
                  </a:lnTo>
                  <a:lnTo>
                    <a:pt x="6019800" y="3175000"/>
                  </a:lnTo>
                  <a:lnTo>
                    <a:pt x="6018057" y="3222390"/>
                  </a:lnTo>
                  <a:lnTo>
                    <a:pt x="6012913" y="3268834"/>
                  </a:lnTo>
                  <a:lnTo>
                    <a:pt x="6004490" y="3314210"/>
                  </a:lnTo>
                  <a:lnTo>
                    <a:pt x="5992910" y="3358395"/>
                  </a:lnTo>
                  <a:lnTo>
                    <a:pt x="5978296" y="3401265"/>
                  </a:lnTo>
                  <a:lnTo>
                    <a:pt x="5960772" y="3442698"/>
                  </a:lnTo>
                  <a:lnTo>
                    <a:pt x="5940460" y="3482572"/>
                  </a:lnTo>
                  <a:lnTo>
                    <a:pt x="5917483" y="3520762"/>
                  </a:lnTo>
                  <a:lnTo>
                    <a:pt x="5891965" y="3557148"/>
                  </a:lnTo>
                  <a:lnTo>
                    <a:pt x="5864027" y="3591605"/>
                  </a:lnTo>
                  <a:lnTo>
                    <a:pt x="5833792" y="3624011"/>
                  </a:lnTo>
                  <a:lnTo>
                    <a:pt x="5801384" y="3654244"/>
                  </a:lnTo>
                  <a:lnTo>
                    <a:pt x="5766926" y="3682180"/>
                  </a:lnTo>
                  <a:lnTo>
                    <a:pt x="5730540" y="3707696"/>
                  </a:lnTo>
                  <a:lnTo>
                    <a:pt x="5692349" y="3730671"/>
                  </a:lnTo>
                  <a:lnTo>
                    <a:pt x="5652476" y="3750981"/>
                  </a:lnTo>
                  <a:lnTo>
                    <a:pt x="5611044" y="3768502"/>
                  </a:lnTo>
                  <a:lnTo>
                    <a:pt x="5568176" y="3783114"/>
                  </a:lnTo>
                  <a:lnTo>
                    <a:pt x="5523995" y="3794692"/>
                  </a:lnTo>
                  <a:lnTo>
                    <a:pt x="5478623" y="3803114"/>
                  </a:lnTo>
                  <a:lnTo>
                    <a:pt x="5432184" y="3808258"/>
                  </a:lnTo>
                  <a:lnTo>
                    <a:pt x="5384800" y="3810000"/>
                  </a:lnTo>
                  <a:lnTo>
                    <a:pt x="635000" y="3810000"/>
                  </a:lnTo>
                  <a:lnTo>
                    <a:pt x="587615" y="3808258"/>
                  </a:lnTo>
                  <a:lnTo>
                    <a:pt x="541176" y="3803114"/>
                  </a:lnTo>
                  <a:lnTo>
                    <a:pt x="495804" y="3794692"/>
                  </a:lnTo>
                  <a:lnTo>
                    <a:pt x="451623" y="3783114"/>
                  </a:lnTo>
                  <a:lnTo>
                    <a:pt x="408755" y="3768502"/>
                  </a:lnTo>
                  <a:lnTo>
                    <a:pt x="367323" y="3750981"/>
                  </a:lnTo>
                  <a:lnTo>
                    <a:pt x="327450" y="3730671"/>
                  </a:lnTo>
                  <a:lnTo>
                    <a:pt x="289259" y="3707696"/>
                  </a:lnTo>
                  <a:lnTo>
                    <a:pt x="252873" y="3682180"/>
                  </a:lnTo>
                  <a:lnTo>
                    <a:pt x="218415" y="3654244"/>
                  </a:lnTo>
                  <a:lnTo>
                    <a:pt x="186007" y="3624011"/>
                  </a:lnTo>
                  <a:lnTo>
                    <a:pt x="155772" y="3591605"/>
                  </a:lnTo>
                  <a:lnTo>
                    <a:pt x="127834" y="3557148"/>
                  </a:lnTo>
                  <a:lnTo>
                    <a:pt x="102316" y="3520762"/>
                  </a:lnTo>
                  <a:lnTo>
                    <a:pt x="79339" y="3482572"/>
                  </a:lnTo>
                  <a:lnTo>
                    <a:pt x="59027" y="3442698"/>
                  </a:lnTo>
                  <a:lnTo>
                    <a:pt x="41503" y="3401265"/>
                  </a:lnTo>
                  <a:lnTo>
                    <a:pt x="26889" y="3358395"/>
                  </a:lnTo>
                  <a:lnTo>
                    <a:pt x="15309" y="3314210"/>
                  </a:lnTo>
                  <a:lnTo>
                    <a:pt x="6886" y="3268834"/>
                  </a:lnTo>
                  <a:lnTo>
                    <a:pt x="1742" y="3222390"/>
                  </a:lnTo>
                  <a:lnTo>
                    <a:pt x="0" y="3175000"/>
                  </a:lnTo>
                  <a:lnTo>
                    <a:pt x="0" y="63500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9126" y="2607500"/>
              <a:ext cx="4629150" cy="331939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59740" y="1694434"/>
            <a:ext cx="462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output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 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273" y="208786"/>
            <a:ext cx="8805670" cy="6595790"/>
            <a:chOff x="271273" y="208786"/>
            <a:chExt cx="8805670" cy="65957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273" y="6652341"/>
              <a:ext cx="8761472" cy="152235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</p:pic>
        <p:sp>
          <p:nvSpPr>
            <p:cNvPr id="6" name="object 6"/>
            <p:cNvSpPr/>
            <p:nvPr/>
          </p:nvSpPr>
          <p:spPr>
            <a:xfrm>
              <a:off x="304799" y="6705599"/>
              <a:ext cx="8694420" cy="0"/>
            </a:xfrm>
            <a:custGeom>
              <a:avLst/>
              <a:gdLst/>
              <a:ahLst/>
              <a:cxnLst/>
              <a:rect l="l" t="t" r="r" b="b"/>
              <a:pathLst>
                <a:path w="8694420">
                  <a:moveTo>
                    <a:pt x="0" y="0"/>
                  </a:moveTo>
                  <a:lnTo>
                    <a:pt x="8693912" y="0"/>
                  </a:lnTo>
                </a:path>
              </a:pathLst>
            </a:custGeom>
            <a:ln w="857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6255" y="208786"/>
              <a:ext cx="170688" cy="65623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991600" y="228599"/>
              <a:ext cx="0" cy="6477000"/>
            </a:xfrm>
            <a:custGeom>
              <a:avLst/>
              <a:gdLst/>
              <a:ahLst/>
              <a:cxnLst/>
              <a:rect l="l" t="t" r="r" b="b"/>
              <a:pathLst>
                <a:path h="6477000">
                  <a:moveTo>
                    <a:pt x="0" y="6477000"/>
                  </a:moveTo>
                  <a:lnTo>
                    <a:pt x="0" y="0"/>
                  </a:lnTo>
                </a:path>
              </a:pathLst>
            </a:custGeom>
            <a:ln w="857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361309" y="491108"/>
            <a:ext cx="1393825" cy="230504"/>
            <a:chOff x="3361309" y="491108"/>
            <a:chExt cx="1393825" cy="230504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643" y="496442"/>
              <a:ext cx="1382903" cy="2197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1309" y="491108"/>
              <a:ext cx="1150493" cy="23037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7588" y="538098"/>
              <a:ext cx="177292" cy="175768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16855" y="522477"/>
            <a:ext cx="991870" cy="1968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64688" y="2278383"/>
            <a:ext cx="6129655" cy="3924300"/>
            <a:chOff x="964688" y="2278383"/>
            <a:chExt cx="6129655" cy="392430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4688" y="2278383"/>
              <a:ext cx="6129533" cy="39242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90599" y="2362200"/>
              <a:ext cx="6019800" cy="3810000"/>
            </a:xfrm>
            <a:custGeom>
              <a:avLst/>
              <a:gdLst/>
              <a:ahLst/>
              <a:cxnLst/>
              <a:rect l="l" t="t" r="r" b="b"/>
              <a:pathLst>
                <a:path w="6019800" h="3810000">
                  <a:moveTo>
                    <a:pt x="0" y="635000"/>
                  </a:moveTo>
                  <a:lnTo>
                    <a:pt x="1742" y="587615"/>
                  </a:lnTo>
                  <a:lnTo>
                    <a:pt x="6886" y="541176"/>
                  </a:lnTo>
                  <a:lnTo>
                    <a:pt x="15309" y="495804"/>
                  </a:lnTo>
                  <a:lnTo>
                    <a:pt x="26889" y="451623"/>
                  </a:lnTo>
                  <a:lnTo>
                    <a:pt x="41503" y="408755"/>
                  </a:lnTo>
                  <a:lnTo>
                    <a:pt x="59027" y="367323"/>
                  </a:lnTo>
                  <a:lnTo>
                    <a:pt x="79339" y="327450"/>
                  </a:lnTo>
                  <a:lnTo>
                    <a:pt x="102316" y="289259"/>
                  </a:lnTo>
                  <a:lnTo>
                    <a:pt x="127834" y="252873"/>
                  </a:lnTo>
                  <a:lnTo>
                    <a:pt x="155772" y="218415"/>
                  </a:lnTo>
                  <a:lnTo>
                    <a:pt x="186007" y="186007"/>
                  </a:lnTo>
                  <a:lnTo>
                    <a:pt x="218415" y="155772"/>
                  </a:lnTo>
                  <a:lnTo>
                    <a:pt x="252873" y="127834"/>
                  </a:lnTo>
                  <a:lnTo>
                    <a:pt x="289259" y="102316"/>
                  </a:lnTo>
                  <a:lnTo>
                    <a:pt x="327450" y="79339"/>
                  </a:lnTo>
                  <a:lnTo>
                    <a:pt x="367323" y="59027"/>
                  </a:lnTo>
                  <a:lnTo>
                    <a:pt x="408755" y="41503"/>
                  </a:lnTo>
                  <a:lnTo>
                    <a:pt x="451623" y="26889"/>
                  </a:lnTo>
                  <a:lnTo>
                    <a:pt x="495804" y="15309"/>
                  </a:lnTo>
                  <a:lnTo>
                    <a:pt x="541176" y="6886"/>
                  </a:lnTo>
                  <a:lnTo>
                    <a:pt x="587615" y="1742"/>
                  </a:lnTo>
                  <a:lnTo>
                    <a:pt x="635000" y="0"/>
                  </a:lnTo>
                  <a:lnTo>
                    <a:pt x="5384800" y="0"/>
                  </a:lnTo>
                  <a:lnTo>
                    <a:pt x="5432184" y="1742"/>
                  </a:lnTo>
                  <a:lnTo>
                    <a:pt x="5478623" y="6886"/>
                  </a:lnTo>
                  <a:lnTo>
                    <a:pt x="5523995" y="15309"/>
                  </a:lnTo>
                  <a:lnTo>
                    <a:pt x="5568176" y="26889"/>
                  </a:lnTo>
                  <a:lnTo>
                    <a:pt x="5611044" y="41503"/>
                  </a:lnTo>
                  <a:lnTo>
                    <a:pt x="5652476" y="59027"/>
                  </a:lnTo>
                  <a:lnTo>
                    <a:pt x="5692349" y="79339"/>
                  </a:lnTo>
                  <a:lnTo>
                    <a:pt x="5730540" y="102316"/>
                  </a:lnTo>
                  <a:lnTo>
                    <a:pt x="5766926" y="127834"/>
                  </a:lnTo>
                  <a:lnTo>
                    <a:pt x="5801384" y="155772"/>
                  </a:lnTo>
                  <a:lnTo>
                    <a:pt x="5833792" y="186007"/>
                  </a:lnTo>
                  <a:lnTo>
                    <a:pt x="5864027" y="218415"/>
                  </a:lnTo>
                  <a:lnTo>
                    <a:pt x="5891965" y="252873"/>
                  </a:lnTo>
                  <a:lnTo>
                    <a:pt x="5917483" y="289259"/>
                  </a:lnTo>
                  <a:lnTo>
                    <a:pt x="5940460" y="327450"/>
                  </a:lnTo>
                  <a:lnTo>
                    <a:pt x="5960772" y="367323"/>
                  </a:lnTo>
                  <a:lnTo>
                    <a:pt x="5978296" y="408755"/>
                  </a:lnTo>
                  <a:lnTo>
                    <a:pt x="5992910" y="451623"/>
                  </a:lnTo>
                  <a:lnTo>
                    <a:pt x="6004490" y="495804"/>
                  </a:lnTo>
                  <a:lnTo>
                    <a:pt x="6012913" y="541176"/>
                  </a:lnTo>
                  <a:lnTo>
                    <a:pt x="6018057" y="587615"/>
                  </a:lnTo>
                  <a:lnTo>
                    <a:pt x="6019800" y="635000"/>
                  </a:lnTo>
                  <a:lnTo>
                    <a:pt x="6019800" y="3175000"/>
                  </a:lnTo>
                  <a:lnTo>
                    <a:pt x="6018057" y="3222390"/>
                  </a:lnTo>
                  <a:lnTo>
                    <a:pt x="6012913" y="3268834"/>
                  </a:lnTo>
                  <a:lnTo>
                    <a:pt x="6004490" y="3314210"/>
                  </a:lnTo>
                  <a:lnTo>
                    <a:pt x="5992910" y="3358395"/>
                  </a:lnTo>
                  <a:lnTo>
                    <a:pt x="5978296" y="3401265"/>
                  </a:lnTo>
                  <a:lnTo>
                    <a:pt x="5960772" y="3442698"/>
                  </a:lnTo>
                  <a:lnTo>
                    <a:pt x="5940460" y="3482572"/>
                  </a:lnTo>
                  <a:lnTo>
                    <a:pt x="5917483" y="3520762"/>
                  </a:lnTo>
                  <a:lnTo>
                    <a:pt x="5891965" y="3557148"/>
                  </a:lnTo>
                  <a:lnTo>
                    <a:pt x="5864027" y="3591605"/>
                  </a:lnTo>
                  <a:lnTo>
                    <a:pt x="5833792" y="3624011"/>
                  </a:lnTo>
                  <a:lnTo>
                    <a:pt x="5801384" y="3654244"/>
                  </a:lnTo>
                  <a:lnTo>
                    <a:pt x="5766926" y="3682180"/>
                  </a:lnTo>
                  <a:lnTo>
                    <a:pt x="5730540" y="3707696"/>
                  </a:lnTo>
                  <a:lnTo>
                    <a:pt x="5692349" y="3730671"/>
                  </a:lnTo>
                  <a:lnTo>
                    <a:pt x="5652476" y="3750981"/>
                  </a:lnTo>
                  <a:lnTo>
                    <a:pt x="5611044" y="3768502"/>
                  </a:lnTo>
                  <a:lnTo>
                    <a:pt x="5568176" y="3783114"/>
                  </a:lnTo>
                  <a:lnTo>
                    <a:pt x="5523995" y="3794692"/>
                  </a:lnTo>
                  <a:lnTo>
                    <a:pt x="5478623" y="3803114"/>
                  </a:lnTo>
                  <a:lnTo>
                    <a:pt x="5432184" y="3808258"/>
                  </a:lnTo>
                  <a:lnTo>
                    <a:pt x="5384800" y="3810000"/>
                  </a:lnTo>
                  <a:lnTo>
                    <a:pt x="635000" y="3810000"/>
                  </a:lnTo>
                  <a:lnTo>
                    <a:pt x="587615" y="3808258"/>
                  </a:lnTo>
                  <a:lnTo>
                    <a:pt x="541176" y="3803114"/>
                  </a:lnTo>
                  <a:lnTo>
                    <a:pt x="495804" y="3794692"/>
                  </a:lnTo>
                  <a:lnTo>
                    <a:pt x="451623" y="3783114"/>
                  </a:lnTo>
                  <a:lnTo>
                    <a:pt x="408755" y="3768502"/>
                  </a:lnTo>
                  <a:lnTo>
                    <a:pt x="367323" y="3750981"/>
                  </a:lnTo>
                  <a:lnTo>
                    <a:pt x="327450" y="3730671"/>
                  </a:lnTo>
                  <a:lnTo>
                    <a:pt x="289259" y="3707696"/>
                  </a:lnTo>
                  <a:lnTo>
                    <a:pt x="252873" y="3682180"/>
                  </a:lnTo>
                  <a:lnTo>
                    <a:pt x="218415" y="3654244"/>
                  </a:lnTo>
                  <a:lnTo>
                    <a:pt x="186007" y="3624011"/>
                  </a:lnTo>
                  <a:lnTo>
                    <a:pt x="155772" y="3591605"/>
                  </a:lnTo>
                  <a:lnTo>
                    <a:pt x="127834" y="3557148"/>
                  </a:lnTo>
                  <a:lnTo>
                    <a:pt x="102316" y="3520762"/>
                  </a:lnTo>
                  <a:lnTo>
                    <a:pt x="79339" y="3482572"/>
                  </a:lnTo>
                  <a:lnTo>
                    <a:pt x="59027" y="3442698"/>
                  </a:lnTo>
                  <a:lnTo>
                    <a:pt x="41503" y="3401265"/>
                  </a:lnTo>
                  <a:lnTo>
                    <a:pt x="26889" y="3358395"/>
                  </a:lnTo>
                  <a:lnTo>
                    <a:pt x="15309" y="3314210"/>
                  </a:lnTo>
                  <a:lnTo>
                    <a:pt x="6886" y="3268834"/>
                  </a:lnTo>
                  <a:lnTo>
                    <a:pt x="1742" y="3222390"/>
                  </a:lnTo>
                  <a:lnTo>
                    <a:pt x="0" y="3175000"/>
                  </a:lnTo>
                  <a:lnTo>
                    <a:pt x="0" y="63500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9126" y="2607500"/>
              <a:ext cx="4629150" cy="3319399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59740" y="1694434"/>
            <a:ext cx="462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0000"/>
                </a:solidFill>
              </a:rPr>
              <a:t>What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will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be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-5" dirty="0">
                <a:solidFill>
                  <a:srgbClr val="000000"/>
                </a:solidFill>
              </a:rPr>
              <a:t> output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of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following</a:t>
            </a:r>
            <a:r>
              <a:rPr u="none" spc="2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code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… ?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041775" y="3682110"/>
            <a:ext cx="2051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Compilation </a:t>
            </a:r>
            <a:r>
              <a:rPr sz="1200" spc="-25" dirty="0">
                <a:latin typeface="Calibri"/>
                <a:cs typeface="Calibri"/>
              </a:rPr>
              <a:t>error, </a:t>
            </a:r>
            <a:r>
              <a:rPr sz="1200" spc="-10" dirty="0">
                <a:latin typeface="Calibri"/>
                <a:cs typeface="Calibri"/>
              </a:rPr>
              <a:t>trying </a:t>
            </a:r>
            <a:r>
              <a:rPr sz="1200" spc="-5" dirty="0">
                <a:latin typeface="Calibri"/>
                <a:cs typeface="Calibri"/>
              </a:rPr>
              <a:t>to send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value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function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that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takes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void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92195" y="4207764"/>
            <a:ext cx="2208530" cy="311150"/>
            <a:chOff x="3092195" y="4207764"/>
            <a:chExt cx="2208530" cy="31115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92195" y="4207764"/>
              <a:ext cx="2208276" cy="31089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47770" y="4284472"/>
              <a:ext cx="2010410" cy="118110"/>
            </a:xfrm>
            <a:custGeom>
              <a:avLst/>
              <a:gdLst/>
              <a:ahLst/>
              <a:cxnLst/>
              <a:rect l="l" t="t" r="r" b="b"/>
              <a:pathLst>
                <a:path w="2010410" h="118110">
                  <a:moveTo>
                    <a:pt x="100965" y="0"/>
                  </a:moveTo>
                  <a:lnTo>
                    <a:pt x="94995" y="3555"/>
                  </a:lnTo>
                  <a:lnTo>
                    <a:pt x="0" y="58927"/>
                  </a:lnTo>
                  <a:lnTo>
                    <a:pt x="94995" y="114300"/>
                  </a:lnTo>
                  <a:lnTo>
                    <a:pt x="100965" y="117855"/>
                  </a:lnTo>
                  <a:lnTo>
                    <a:pt x="108839" y="115823"/>
                  </a:lnTo>
                  <a:lnTo>
                    <a:pt x="112268" y="109727"/>
                  </a:lnTo>
                  <a:lnTo>
                    <a:pt x="115824" y="103758"/>
                  </a:lnTo>
                  <a:lnTo>
                    <a:pt x="113792" y="95884"/>
                  </a:lnTo>
                  <a:lnTo>
                    <a:pt x="107695" y="92455"/>
                  </a:lnTo>
                  <a:lnTo>
                    <a:pt x="71990" y="71627"/>
                  </a:lnTo>
                  <a:lnTo>
                    <a:pt x="25145" y="71627"/>
                  </a:lnTo>
                  <a:lnTo>
                    <a:pt x="25145" y="46227"/>
                  </a:lnTo>
                  <a:lnTo>
                    <a:pt x="71990" y="46227"/>
                  </a:lnTo>
                  <a:lnTo>
                    <a:pt x="107695" y="25400"/>
                  </a:lnTo>
                  <a:lnTo>
                    <a:pt x="113792" y="21970"/>
                  </a:lnTo>
                  <a:lnTo>
                    <a:pt x="115824" y="14096"/>
                  </a:lnTo>
                  <a:lnTo>
                    <a:pt x="112268" y="8127"/>
                  </a:lnTo>
                  <a:lnTo>
                    <a:pt x="108839" y="2031"/>
                  </a:lnTo>
                  <a:lnTo>
                    <a:pt x="100965" y="0"/>
                  </a:lnTo>
                  <a:close/>
                </a:path>
                <a:path w="2010410" h="118110">
                  <a:moveTo>
                    <a:pt x="71990" y="46227"/>
                  </a:moveTo>
                  <a:lnTo>
                    <a:pt x="25145" y="46227"/>
                  </a:lnTo>
                  <a:lnTo>
                    <a:pt x="25145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5" y="69850"/>
                  </a:lnTo>
                  <a:lnTo>
                    <a:pt x="31495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2010410" h="118110">
                  <a:moveTo>
                    <a:pt x="2010029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2010029" y="71627"/>
                  </a:lnTo>
                  <a:lnTo>
                    <a:pt x="2010029" y="46227"/>
                  </a:lnTo>
                  <a:close/>
                </a:path>
                <a:path w="2010410" h="118110">
                  <a:moveTo>
                    <a:pt x="31495" y="48005"/>
                  </a:moveTo>
                  <a:lnTo>
                    <a:pt x="31495" y="69850"/>
                  </a:lnTo>
                  <a:lnTo>
                    <a:pt x="50219" y="58927"/>
                  </a:lnTo>
                  <a:lnTo>
                    <a:pt x="31495" y="48005"/>
                  </a:lnTo>
                  <a:close/>
                </a:path>
                <a:path w="2010410" h="118110">
                  <a:moveTo>
                    <a:pt x="50219" y="58927"/>
                  </a:moveTo>
                  <a:lnTo>
                    <a:pt x="31495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2010410" h="118110">
                  <a:moveTo>
                    <a:pt x="68942" y="48005"/>
                  </a:moveTo>
                  <a:lnTo>
                    <a:pt x="31495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3742" y="487044"/>
            <a:ext cx="821944" cy="2753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2776" y="542416"/>
            <a:ext cx="314579" cy="17005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40859" y="487044"/>
            <a:ext cx="1788795" cy="232410"/>
            <a:chOff x="4340859" y="487044"/>
            <a:chExt cx="1788795" cy="23241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6193" y="493394"/>
              <a:ext cx="1777745" cy="2205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0859" y="502411"/>
              <a:ext cx="667638" cy="2153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4063" y="487044"/>
              <a:ext cx="1045210" cy="23228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1694434"/>
            <a:ext cx="76809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i="1" u="none" spc="-10" dirty="0">
                <a:latin typeface="Calibri"/>
                <a:cs typeface="Calibri"/>
              </a:rPr>
              <a:t>Local</a:t>
            </a:r>
            <a:r>
              <a:rPr b="1" i="1" u="none" spc="-5" dirty="0">
                <a:latin typeface="Calibri"/>
                <a:cs typeface="Calibri"/>
              </a:rPr>
              <a:t> variable</a:t>
            </a:r>
            <a:r>
              <a:rPr b="1" i="1" u="none" spc="20" dirty="0">
                <a:latin typeface="Calibri"/>
                <a:cs typeface="Calibri"/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is</a:t>
            </a:r>
            <a:r>
              <a:rPr u="none" dirty="0">
                <a:solidFill>
                  <a:srgbClr val="000000"/>
                </a:solidFill>
              </a:rPr>
              <a:t> the </a:t>
            </a:r>
            <a:r>
              <a:rPr u="none" spc="-5" dirty="0">
                <a:solidFill>
                  <a:srgbClr val="000000"/>
                </a:solidFill>
              </a:rPr>
              <a:t>variable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that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it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is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defined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inside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15" dirty="0">
                <a:solidFill>
                  <a:srgbClr val="000000"/>
                </a:solidFill>
              </a:rPr>
              <a:t>any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function,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this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variable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can </a:t>
            </a:r>
            <a:r>
              <a:rPr u="none" spc="-39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be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accessed only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on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function</a:t>
            </a:r>
            <a:r>
              <a:rPr u="none" spc="2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that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defines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it.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17576" y="2336292"/>
            <a:ext cx="3816350" cy="1818639"/>
            <a:chOff x="417576" y="2336292"/>
            <a:chExt cx="3816350" cy="1818639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1648" y="2558942"/>
              <a:ext cx="2427058" cy="14387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7576" y="2336292"/>
              <a:ext cx="2823972" cy="18181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7200" y="2429129"/>
              <a:ext cx="2691130" cy="1685925"/>
            </a:xfrm>
            <a:custGeom>
              <a:avLst/>
              <a:gdLst/>
              <a:ahLst/>
              <a:cxnLst/>
              <a:rect l="l" t="t" r="r" b="b"/>
              <a:pathLst>
                <a:path w="2691130" h="1685925">
                  <a:moveTo>
                    <a:pt x="0" y="280924"/>
                  </a:moveTo>
                  <a:lnTo>
                    <a:pt x="3677" y="235376"/>
                  </a:lnTo>
                  <a:lnTo>
                    <a:pt x="14322" y="192162"/>
                  </a:lnTo>
                  <a:lnTo>
                    <a:pt x="31358" y="151859"/>
                  </a:lnTo>
                  <a:lnTo>
                    <a:pt x="54205" y="115049"/>
                  </a:lnTo>
                  <a:lnTo>
                    <a:pt x="82286" y="82311"/>
                  </a:lnTo>
                  <a:lnTo>
                    <a:pt x="115022" y="54225"/>
                  </a:lnTo>
                  <a:lnTo>
                    <a:pt x="151834" y="31371"/>
                  </a:lnTo>
                  <a:lnTo>
                    <a:pt x="192145" y="14329"/>
                  </a:lnTo>
                  <a:lnTo>
                    <a:pt x="235376" y="3679"/>
                  </a:lnTo>
                  <a:lnTo>
                    <a:pt x="280949" y="0"/>
                  </a:lnTo>
                  <a:lnTo>
                    <a:pt x="2409825" y="0"/>
                  </a:lnTo>
                  <a:lnTo>
                    <a:pt x="2455403" y="3679"/>
                  </a:lnTo>
                  <a:lnTo>
                    <a:pt x="2498635" y="14329"/>
                  </a:lnTo>
                  <a:lnTo>
                    <a:pt x="2538945" y="31371"/>
                  </a:lnTo>
                  <a:lnTo>
                    <a:pt x="2575754" y="54225"/>
                  </a:lnTo>
                  <a:lnTo>
                    <a:pt x="2608484" y="82311"/>
                  </a:lnTo>
                  <a:lnTo>
                    <a:pt x="2636559" y="115049"/>
                  </a:lnTo>
                  <a:lnTo>
                    <a:pt x="2659401" y="151859"/>
                  </a:lnTo>
                  <a:lnTo>
                    <a:pt x="2676431" y="192162"/>
                  </a:lnTo>
                  <a:lnTo>
                    <a:pt x="2687073" y="235376"/>
                  </a:lnTo>
                  <a:lnTo>
                    <a:pt x="2690749" y="280924"/>
                  </a:lnTo>
                  <a:lnTo>
                    <a:pt x="2690749" y="1404747"/>
                  </a:lnTo>
                  <a:lnTo>
                    <a:pt x="2687073" y="1450325"/>
                  </a:lnTo>
                  <a:lnTo>
                    <a:pt x="2676431" y="1493557"/>
                  </a:lnTo>
                  <a:lnTo>
                    <a:pt x="2659401" y="1533867"/>
                  </a:lnTo>
                  <a:lnTo>
                    <a:pt x="2636559" y="1570676"/>
                  </a:lnTo>
                  <a:lnTo>
                    <a:pt x="2608484" y="1603406"/>
                  </a:lnTo>
                  <a:lnTo>
                    <a:pt x="2575754" y="1631481"/>
                  </a:lnTo>
                  <a:lnTo>
                    <a:pt x="2538945" y="1654323"/>
                  </a:lnTo>
                  <a:lnTo>
                    <a:pt x="2498635" y="1671353"/>
                  </a:lnTo>
                  <a:lnTo>
                    <a:pt x="2455403" y="1681995"/>
                  </a:lnTo>
                  <a:lnTo>
                    <a:pt x="2409825" y="1685671"/>
                  </a:lnTo>
                  <a:lnTo>
                    <a:pt x="280949" y="1685671"/>
                  </a:lnTo>
                  <a:lnTo>
                    <a:pt x="235376" y="1681995"/>
                  </a:lnTo>
                  <a:lnTo>
                    <a:pt x="192145" y="1671353"/>
                  </a:lnTo>
                  <a:lnTo>
                    <a:pt x="151834" y="1654323"/>
                  </a:lnTo>
                  <a:lnTo>
                    <a:pt x="115022" y="1631481"/>
                  </a:lnTo>
                  <a:lnTo>
                    <a:pt x="82286" y="1603406"/>
                  </a:lnTo>
                  <a:lnTo>
                    <a:pt x="54205" y="1570676"/>
                  </a:lnTo>
                  <a:lnTo>
                    <a:pt x="31358" y="1533867"/>
                  </a:lnTo>
                  <a:lnTo>
                    <a:pt x="14322" y="1493557"/>
                  </a:lnTo>
                  <a:lnTo>
                    <a:pt x="3677" y="1450325"/>
                  </a:lnTo>
                  <a:lnTo>
                    <a:pt x="0" y="1404747"/>
                  </a:lnTo>
                  <a:lnTo>
                    <a:pt x="0" y="280924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59152" y="2912364"/>
              <a:ext cx="1874520" cy="3108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14599" y="2989072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00964" y="0"/>
                  </a:moveTo>
                  <a:lnTo>
                    <a:pt x="94995" y="3555"/>
                  </a:lnTo>
                  <a:lnTo>
                    <a:pt x="0" y="58927"/>
                  </a:lnTo>
                  <a:lnTo>
                    <a:pt x="94995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8" y="109727"/>
                  </a:lnTo>
                  <a:lnTo>
                    <a:pt x="115824" y="103758"/>
                  </a:lnTo>
                  <a:lnTo>
                    <a:pt x="113792" y="95885"/>
                  </a:lnTo>
                  <a:lnTo>
                    <a:pt x="107695" y="92455"/>
                  </a:lnTo>
                  <a:lnTo>
                    <a:pt x="71990" y="71627"/>
                  </a:lnTo>
                  <a:lnTo>
                    <a:pt x="25145" y="71627"/>
                  </a:lnTo>
                  <a:lnTo>
                    <a:pt x="25145" y="46227"/>
                  </a:lnTo>
                  <a:lnTo>
                    <a:pt x="71990" y="46227"/>
                  </a:lnTo>
                  <a:lnTo>
                    <a:pt x="107695" y="25400"/>
                  </a:lnTo>
                  <a:lnTo>
                    <a:pt x="113792" y="21970"/>
                  </a:lnTo>
                  <a:lnTo>
                    <a:pt x="115824" y="14097"/>
                  </a:lnTo>
                  <a:lnTo>
                    <a:pt x="112268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1990" y="46227"/>
                  </a:moveTo>
                  <a:lnTo>
                    <a:pt x="25145" y="46227"/>
                  </a:lnTo>
                  <a:lnTo>
                    <a:pt x="25145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5" y="69850"/>
                  </a:lnTo>
                  <a:lnTo>
                    <a:pt x="31495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676400" h="118110">
                  <a:moveTo>
                    <a:pt x="16764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676400" y="71627"/>
                  </a:lnTo>
                  <a:lnTo>
                    <a:pt x="1676400" y="46227"/>
                  </a:lnTo>
                  <a:close/>
                </a:path>
                <a:path w="1676400" h="118110">
                  <a:moveTo>
                    <a:pt x="31495" y="48005"/>
                  </a:moveTo>
                  <a:lnTo>
                    <a:pt x="31495" y="69850"/>
                  </a:lnTo>
                  <a:lnTo>
                    <a:pt x="50219" y="58927"/>
                  </a:lnTo>
                  <a:lnTo>
                    <a:pt x="31495" y="48005"/>
                  </a:lnTo>
                  <a:close/>
                </a:path>
                <a:path w="1676400" h="118110">
                  <a:moveTo>
                    <a:pt x="50219" y="58927"/>
                  </a:moveTo>
                  <a:lnTo>
                    <a:pt x="31495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676400" h="118110">
                  <a:moveTo>
                    <a:pt x="68942" y="48005"/>
                  </a:moveTo>
                  <a:lnTo>
                    <a:pt x="31495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84575" y="2459863"/>
            <a:ext cx="256984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x is a </a:t>
            </a:r>
            <a:r>
              <a:rPr sz="1400" spc="-5" dirty="0">
                <a:latin typeface="Calibri"/>
                <a:cs typeface="Calibri"/>
              </a:rPr>
              <a:t>local variable can be accessed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only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named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62528" y="3886174"/>
            <a:ext cx="4771390" cy="2522855"/>
            <a:chOff x="3462528" y="3886174"/>
            <a:chExt cx="4771390" cy="2522855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49137" y="3886174"/>
              <a:ext cx="2184604" cy="252272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62528" y="3902963"/>
              <a:ext cx="2761488" cy="22677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05200" y="3979671"/>
              <a:ext cx="2562860" cy="2129155"/>
            </a:xfrm>
            <a:custGeom>
              <a:avLst/>
              <a:gdLst/>
              <a:ahLst/>
              <a:cxnLst/>
              <a:rect l="l" t="t" r="r" b="b"/>
              <a:pathLst>
                <a:path w="2562860" h="2129154">
                  <a:moveTo>
                    <a:pt x="2192147" y="2103628"/>
                  </a:moveTo>
                  <a:lnTo>
                    <a:pt x="0" y="2103628"/>
                  </a:lnTo>
                  <a:lnTo>
                    <a:pt x="0" y="2129028"/>
                  </a:lnTo>
                  <a:lnTo>
                    <a:pt x="2211832" y="2129028"/>
                  </a:lnTo>
                  <a:lnTo>
                    <a:pt x="2217547" y="2123338"/>
                  </a:lnTo>
                  <a:lnTo>
                    <a:pt x="2217547" y="2116328"/>
                  </a:lnTo>
                  <a:lnTo>
                    <a:pt x="2192147" y="2116328"/>
                  </a:lnTo>
                  <a:lnTo>
                    <a:pt x="2192147" y="2103628"/>
                  </a:lnTo>
                  <a:close/>
                </a:path>
                <a:path w="2562860" h="2129154">
                  <a:moveTo>
                    <a:pt x="2490742" y="46227"/>
                  </a:moveTo>
                  <a:lnTo>
                    <a:pt x="2197862" y="46227"/>
                  </a:lnTo>
                  <a:lnTo>
                    <a:pt x="2192147" y="51942"/>
                  </a:lnTo>
                  <a:lnTo>
                    <a:pt x="2192147" y="2116328"/>
                  </a:lnTo>
                  <a:lnTo>
                    <a:pt x="2204847" y="2103628"/>
                  </a:lnTo>
                  <a:lnTo>
                    <a:pt x="2217547" y="2103628"/>
                  </a:lnTo>
                  <a:lnTo>
                    <a:pt x="2217547" y="71627"/>
                  </a:lnTo>
                  <a:lnTo>
                    <a:pt x="2204847" y="71627"/>
                  </a:lnTo>
                  <a:lnTo>
                    <a:pt x="2217547" y="58927"/>
                  </a:lnTo>
                  <a:lnTo>
                    <a:pt x="2512513" y="58927"/>
                  </a:lnTo>
                  <a:lnTo>
                    <a:pt x="2490742" y="46227"/>
                  </a:lnTo>
                  <a:close/>
                </a:path>
                <a:path w="2562860" h="2129154">
                  <a:moveTo>
                    <a:pt x="2217547" y="2103628"/>
                  </a:moveTo>
                  <a:lnTo>
                    <a:pt x="2204847" y="2103628"/>
                  </a:lnTo>
                  <a:lnTo>
                    <a:pt x="2192147" y="2116328"/>
                  </a:lnTo>
                  <a:lnTo>
                    <a:pt x="2217547" y="2116328"/>
                  </a:lnTo>
                  <a:lnTo>
                    <a:pt x="2217547" y="2103628"/>
                  </a:lnTo>
                  <a:close/>
                </a:path>
                <a:path w="2562860" h="2129154">
                  <a:moveTo>
                    <a:pt x="2512513" y="58927"/>
                  </a:moveTo>
                  <a:lnTo>
                    <a:pt x="2455037" y="92455"/>
                  </a:lnTo>
                  <a:lnTo>
                    <a:pt x="2448941" y="95884"/>
                  </a:lnTo>
                  <a:lnTo>
                    <a:pt x="2446909" y="103758"/>
                  </a:lnTo>
                  <a:lnTo>
                    <a:pt x="2450465" y="109727"/>
                  </a:lnTo>
                  <a:lnTo>
                    <a:pt x="2454021" y="115823"/>
                  </a:lnTo>
                  <a:lnTo>
                    <a:pt x="2461767" y="117855"/>
                  </a:lnTo>
                  <a:lnTo>
                    <a:pt x="2541071" y="71627"/>
                  </a:lnTo>
                  <a:lnTo>
                    <a:pt x="2537587" y="71627"/>
                  </a:lnTo>
                  <a:lnTo>
                    <a:pt x="2537587" y="69850"/>
                  </a:lnTo>
                  <a:lnTo>
                    <a:pt x="2531237" y="69850"/>
                  </a:lnTo>
                  <a:lnTo>
                    <a:pt x="2512513" y="58927"/>
                  </a:lnTo>
                  <a:close/>
                </a:path>
                <a:path w="2562860" h="2129154">
                  <a:moveTo>
                    <a:pt x="2217547" y="58927"/>
                  </a:moveTo>
                  <a:lnTo>
                    <a:pt x="2204847" y="71627"/>
                  </a:lnTo>
                  <a:lnTo>
                    <a:pt x="2217547" y="71627"/>
                  </a:lnTo>
                  <a:lnTo>
                    <a:pt x="2217547" y="58927"/>
                  </a:lnTo>
                  <a:close/>
                </a:path>
                <a:path w="2562860" h="2129154">
                  <a:moveTo>
                    <a:pt x="2512513" y="58927"/>
                  </a:moveTo>
                  <a:lnTo>
                    <a:pt x="2217547" y="58927"/>
                  </a:lnTo>
                  <a:lnTo>
                    <a:pt x="2217547" y="71627"/>
                  </a:lnTo>
                  <a:lnTo>
                    <a:pt x="2490742" y="71627"/>
                  </a:lnTo>
                  <a:lnTo>
                    <a:pt x="2512513" y="58927"/>
                  </a:lnTo>
                  <a:close/>
                </a:path>
                <a:path w="2562860" h="2129154">
                  <a:moveTo>
                    <a:pt x="2541072" y="46227"/>
                  </a:moveTo>
                  <a:lnTo>
                    <a:pt x="2537587" y="46227"/>
                  </a:lnTo>
                  <a:lnTo>
                    <a:pt x="2537587" y="71627"/>
                  </a:lnTo>
                  <a:lnTo>
                    <a:pt x="2541071" y="71627"/>
                  </a:lnTo>
                  <a:lnTo>
                    <a:pt x="2562860" y="58927"/>
                  </a:lnTo>
                  <a:lnTo>
                    <a:pt x="2541072" y="46227"/>
                  </a:lnTo>
                  <a:close/>
                </a:path>
                <a:path w="2562860" h="2129154">
                  <a:moveTo>
                    <a:pt x="2531237" y="48005"/>
                  </a:moveTo>
                  <a:lnTo>
                    <a:pt x="2512513" y="58927"/>
                  </a:lnTo>
                  <a:lnTo>
                    <a:pt x="2531237" y="69850"/>
                  </a:lnTo>
                  <a:lnTo>
                    <a:pt x="2531237" y="48005"/>
                  </a:lnTo>
                  <a:close/>
                </a:path>
                <a:path w="2562860" h="2129154">
                  <a:moveTo>
                    <a:pt x="2537587" y="48005"/>
                  </a:moveTo>
                  <a:lnTo>
                    <a:pt x="2531237" y="48005"/>
                  </a:lnTo>
                  <a:lnTo>
                    <a:pt x="2531237" y="69850"/>
                  </a:lnTo>
                  <a:lnTo>
                    <a:pt x="2537587" y="69850"/>
                  </a:lnTo>
                  <a:lnTo>
                    <a:pt x="2537587" y="48005"/>
                  </a:lnTo>
                  <a:close/>
                </a:path>
                <a:path w="2562860" h="2129154">
                  <a:moveTo>
                    <a:pt x="2461767" y="0"/>
                  </a:moveTo>
                  <a:lnTo>
                    <a:pt x="2454021" y="2031"/>
                  </a:lnTo>
                  <a:lnTo>
                    <a:pt x="2450465" y="8127"/>
                  </a:lnTo>
                  <a:lnTo>
                    <a:pt x="2446909" y="14096"/>
                  </a:lnTo>
                  <a:lnTo>
                    <a:pt x="2448941" y="21970"/>
                  </a:lnTo>
                  <a:lnTo>
                    <a:pt x="2455037" y="25400"/>
                  </a:lnTo>
                  <a:lnTo>
                    <a:pt x="2512513" y="58927"/>
                  </a:lnTo>
                  <a:lnTo>
                    <a:pt x="2531237" y="48005"/>
                  </a:lnTo>
                  <a:lnTo>
                    <a:pt x="2537587" y="48005"/>
                  </a:lnTo>
                  <a:lnTo>
                    <a:pt x="2537587" y="46227"/>
                  </a:lnTo>
                  <a:lnTo>
                    <a:pt x="2541072" y="46227"/>
                  </a:lnTo>
                  <a:lnTo>
                    <a:pt x="246176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5940" y="4438269"/>
            <a:ext cx="4837430" cy="159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6095" algn="just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Global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variable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variable that is </a:t>
            </a:r>
            <a:r>
              <a:rPr sz="1800" spc="-10" dirty="0">
                <a:latin typeface="Calibri"/>
                <a:cs typeface="Calibri"/>
              </a:rPr>
              <a:t>defined </a:t>
            </a:r>
            <a:r>
              <a:rPr sz="1800" spc="-5" dirty="0">
                <a:latin typeface="Calibri"/>
                <a:cs typeface="Calibri"/>
              </a:rPr>
              <a:t> outside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function,</a:t>
            </a:r>
            <a:r>
              <a:rPr sz="1800" dirty="0">
                <a:latin typeface="Calibri"/>
                <a:cs typeface="Calibri"/>
              </a:rPr>
              <a:t> 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be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-5" dirty="0">
                <a:latin typeface="Calibri"/>
                <a:cs typeface="Calibri"/>
              </a:rPr>
              <a:t> function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alibri"/>
              <a:cs typeface="Calibri"/>
            </a:endParaRPr>
          </a:p>
          <a:p>
            <a:pPr marL="2146300" marR="508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x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Global </a:t>
            </a:r>
            <a:r>
              <a:rPr sz="1400" spc="-5" dirty="0">
                <a:latin typeface="Calibri"/>
                <a:cs typeface="Calibri"/>
              </a:rPr>
              <a:t>variable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 be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accessed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any </a:t>
            </a:r>
            <a:r>
              <a:rPr sz="1400" spc="-5" dirty="0">
                <a:latin typeface="Calibri"/>
                <a:cs typeface="Calibri"/>
              </a:rPr>
              <a:t>function</a:t>
            </a:r>
            <a:r>
              <a:rPr sz="1400" dirty="0">
                <a:latin typeface="Calibri"/>
                <a:cs typeface="Calibri"/>
              </a:rPr>
              <a:t> 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program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4710" y="522477"/>
            <a:ext cx="583946" cy="1964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5365" y="538098"/>
            <a:ext cx="177292" cy="1757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2954" y="3467100"/>
            <a:ext cx="2176906" cy="29337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728977" y="4075048"/>
            <a:ext cx="2196465" cy="473075"/>
            <a:chOff x="1728977" y="4075048"/>
            <a:chExt cx="2196465" cy="47307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2330" y="4260214"/>
              <a:ext cx="136525" cy="866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0706" y="4075048"/>
              <a:ext cx="107822" cy="9905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95247" y="5025644"/>
            <a:ext cx="2483485" cy="851535"/>
            <a:chOff x="1595247" y="5025644"/>
            <a:chExt cx="2483485" cy="85153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95220" y="5391150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98494" y="5373370"/>
              <a:ext cx="234442" cy="1457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7340" y="1130554"/>
            <a:ext cx="6927215" cy="106172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5347335">
              <a:lnSpc>
                <a:spcPct val="100000"/>
              </a:lnSpc>
              <a:spcBef>
                <a:spcPts val="940"/>
              </a:spcBef>
            </a:pP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Expected</a:t>
            </a:r>
            <a:r>
              <a:rPr sz="18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 marR="2665730">
              <a:lnSpc>
                <a:spcPct val="100000"/>
              </a:lnSpc>
              <a:spcBef>
                <a:spcPts val="84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implement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swap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global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91200" y="1671573"/>
            <a:ext cx="18192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552573" y="468502"/>
            <a:ext cx="4029710" cy="356235"/>
            <a:chOff x="2552573" y="468502"/>
            <a:chExt cx="4029710" cy="356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7907" y="473836"/>
              <a:ext cx="4018661" cy="3453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508" y="491108"/>
              <a:ext cx="506095" cy="2266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3472" y="548385"/>
              <a:ext cx="762254" cy="2760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1446" y="468502"/>
              <a:ext cx="1058291" cy="3422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2573" y="491108"/>
              <a:ext cx="803656" cy="2282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26150" y="480313"/>
              <a:ext cx="555751" cy="31051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195315" y="3640835"/>
            <a:ext cx="2822575" cy="1818639"/>
            <a:chOff x="5195315" y="3640835"/>
            <a:chExt cx="2822575" cy="1818639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86399" y="3962399"/>
              <a:ext cx="2270157" cy="1238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5315" y="3640835"/>
              <a:ext cx="2822447" cy="18181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34050" y="3733799"/>
              <a:ext cx="2691130" cy="1685925"/>
            </a:xfrm>
            <a:custGeom>
              <a:avLst/>
              <a:gdLst/>
              <a:ahLst/>
              <a:cxnLst/>
              <a:rect l="l" t="t" r="r" b="b"/>
              <a:pathLst>
                <a:path w="2691129" h="1685925">
                  <a:moveTo>
                    <a:pt x="0" y="280924"/>
                  </a:moveTo>
                  <a:lnTo>
                    <a:pt x="3675" y="235345"/>
                  </a:lnTo>
                  <a:lnTo>
                    <a:pt x="14317" y="192113"/>
                  </a:lnTo>
                  <a:lnTo>
                    <a:pt x="31347" y="151803"/>
                  </a:lnTo>
                  <a:lnTo>
                    <a:pt x="54189" y="114994"/>
                  </a:lnTo>
                  <a:lnTo>
                    <a:pt x="82264" y="82264"/>
                  </a:lnTo>
                  <a:lnTo>
                    <a:pt x="114994" y="54189"/>
                  </a:lnTo>
                  <a:lnTo>
                    <a:pt x="151803" y="31347"/>
                  </a:lnTo>
                  <a:lnTo>
                    <a:pt x="192113" y="14317"/>
                  </a:lnTo>
                  <a:lnTo>
                    <a:pt x="235345" y="3675"/>
                  </a:lnTo>
                  <a:lnTo>
                    <a:pt x="280924" y="0"/>
                  </a:lnTo>
                  <a:lnTo>
                    <a:pt x="2409825" y="0"/>
                  </a:lnTo>
                  <a:lnTo>
                    <a:pt x="2455403" y="3675"/>
                  </a:lnTo>
                  <a:lnTo>
                    <a:pt x="2498635" y="14317"/>
                  </a:lnTo>
                  <a:lnTo>
                    <a:pt x="2538945" y="31347"/>
                  </a:lnTo>
                  <a:lnTo>
                    <a:pt x="2575754" y="54189"/>
                  </a:lnTo>
                  <a:lnTo>
                    <a:pt x="2608484" y="82264"/>
                  </a:lnTo>
                  <a:lnTo>
                    <a:pt x="2636559" y="114994"/>
                  </a:lnTo>
                  <a:lnTo>
                    <a:pt x="2659401" y="151803"/>
                  </a:lnTo>
                  <a:lnTo>
                    <a:pt x="2676431" y="192113"/>
                  </a:lnTo>
                  <a:lnTo>
                    <a:pt x="2687073" y="235345"/>
                  </a:lnTo>
                  <a:lnTo>
                    <a:pt x="2690749" y="280924"/>
                  </a:lnTo>
                  <a:lnTo>
                    <a:pt x="2690749" y="1404747"/>
                  </a:lnTo>
                  <a:lnTo>
                    <a:pt x="2687073" y="1450294"/>
                  </a:lnTo>
                  <a:lnTo>
                    <a:pt x="2676431" y="1493508"/>
                  </a:lnTo>
                  <a:lnTo>
                    <a:pt x="2659401" y="1533811"/>
                  </a:lnTo>
                  <a:lnTo>
                    <a:pt x="2636559" y="1570621"/>
                  </a:lnTo>
                  <a:lnTo>
                    <a:pt x="2608484" y="1603359"/>
                  </a:lnTo>
                  <a:lnTo>
                    <a:pt x="2575754" y="1631445"/>
                  </a:lnTo>
                  <a:lnTo>
                    <a:pt x="2538945" y="1654299"/>
                  </a:lnTo>
                  <a:lnTo>
                    <a:pt x="2498635" y="1671341"/>
                  </a:lnTo>
                  <a:lnTo>
                    <a:pt x="2455403" y="1681991"/>
                  </a:lnTo>
                  <a:lnTo>
                    <a:pt x="2409825" y="1685671"/>
                  </a:lnTo>
                  <a:lnTo>
                    <a:pt x="280924" y="1685671"/>
                  </a:lnTo>
                  <a:lnTo>
                    <a:pt x="235345" y="1681991"/>
                  </a:lnTo>
                  <a:lnTo>
                    <a:pt x="192113" y="1671341"/>
                  </a:lnTo>
                  <a:lnTo>
                    <a:pt x="151803" y="1654299"/>
                  </a:lnTo>
                  <a:lnTo>
                    <a:pt x="114994" y="1631445"/>
                  </a:lnTo>
                  <a:lnTo>
                    <a:pt x="82264" y="1603359"/>
                  </a:lnTo>
                  <a:lnTo>
                    <a:pt x="54189" y="1570621"/>
                  </a:lnTo>
                  <a:lnTo>
                    <a:pt x="31347" y="1533811"/>
                  </a:lnTo>
                  <a:lnTo>
                    <a:pt x="14317" y="1493508"/>
                  </a:lnTo>
                  <a:lnTo>
                    <a:pt x="3675" y="1450294"/>
                  </a:lnTo>
                  <a:lnTo>
                    <a:pt x="0" y="1404747"/>
                  </a:lnTo>
                  <a:lnTo>
                    <a:pt x="0" y="280924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27175" y="3640835"/>
            <a:ext cx="2824480" cy="1818639"/>
            <a:chOff x="1027175" y="3640835"/>
            <a:chExt cx="2824480" cy="1818639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7022" y="3819270"/>
              <a:ext cx="2149175" cy="13906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175" y="3640835"/>
              <a:ext cx="2823972" cy="18181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66799" y="3733799"/>
              <a:ext cx="2691130" cy="1685925"/>
            </a:xfrm>
            <a:custGeom>
              <a:avLst/>
              <a:gdLst/>
              <a:ahLst/>
              <a:cxnLst/>
              <a:rect l="l" t="t" r="r" b="b"/>
              <a:pathLst>
                <a:path w="2691129" h="1685925">
                  <a:moveTo>
                    <a:pt x="0" y="280924"/>
                  </a:moveTo>
                  <a:lnTo>
                    <a:pt x="3677" y="235345"/>
                  </a:lnTo>
                  <a:lnTo>
                    <a:pt x="14322" y="192113"/>
                  </a:lnTo>
                  <a:lnTo>
                    <a:pt x="31357" y="151803"/>
                  </a:lnTo>
                  <a:lnTo>
                    <a:pt x="54204" y="114994"/>
                  </a:lnTo>
                  <a:lnTo>
                    <a:pt x="82283" y="82264"/>
                  </a:lnTo>
                  <a:lnTo>
                    <a:pt x="115016" y="54189"/>
                  </a:lnTo>
                  <a:lnTo>
                    <a:pt x="151826" y="31347"/>
                  </a:lnTo>
                  <a:lnTo>
                    <a:pt x="192132" y="14317"/>
                  </a:lnTo>
                  <a:lnTo>
                    <a:pt x="235358" y="3675"/>
                  </a:lnTo>
                  <a:lnTo>
                    <a:pt x="280924" y="0"/>
                  </a:lnTo>
                  <a:lnTo>
                    <a:pt x="2409825" y="0"/>
                  </a:lnTo>
                  <a:lnTo>
                    <a:pt x="2455403" y="3675"/>
                  </a:lnTo>
                  <a:lnTo>
                    <a:pt x="2498635" y="14317"/>
                  </a:lnTo>
                  <a:lnTo>
                    <a:pt x="2538945" y="31347"/>
                  </a:lnTo>
                  <a:lnTo>
                    <a:pt x="2575754" y="54189"/>
                  </a:lnTo>
                  <a:lnTo>
                    <a:pt x="2608484" y="82264"/>
                  </a:lnTo>
                  <a:lnTo>
                    <a:pt x="2636559" y="114994"/>
                  </a:lnTo>
                  <a:lnTo>
                    <a:pt x="2659401" y="151803"/>
                  </a:lnTo>
                  <a:lnTo>
                    <a:pt x="2676431" y="192113"/>
                  </a:lnTo>
                  <a:lnTo>
                    <a:pt x="2687073" y="235345"/>
                  </a:lnTo>
                  <a:lnTo>
                    <a:pt x="2690749" y="280924"/>
                  </a:lnTo>
                  <a:lnTo>
                    <a:pt x="2690749" y="1404747"/>
                  </a:lnTo>
                  <a:lnTo>
                    <a:pt x="2687073" y="1450294"/>
                  </a:lnTo>
                  <a:lnTo>
                    <a:pt x="2676431" y="1493508"/>
                  </a:lnTo>
                  <a:lnTo>
                    <a:pt x="2659401" y="1533811"/>
                  </a:lnTo>
                  <a:lnTo>
                    <a:pt x="2636559" y="1570621"/>
                  </a:lnTo>
                  <a:lnTo>
                    <a:pt x="2608484" y="1603359"/>
                  </a:lnTo>
                  <a:lnTo>
                    <a:pt x="2575754" y="1631445"/>
                  </a:lnTo>
                  <a:lnTo>
                    <a:pt x="2538945" y="1654299"/>
                  </a:lnTo>
                  <a:lnTo>
                    <a:pt x="2498635" y="1671341"/>
                  </a:lnTo>
                  <a:lnTo>
                    <a:pt x="2455403" y="1681991"/>
                  </a:lnTo>
                  <a:lnTo>
                    <a:pt x="2409825" y="1685671"/>
                  </a:lnTo>
                  <a:lnTo>
                    <a:pt x="280924" y="1685671"/>
                  </a:lnTo>
                  <a:lnTo>
                    <a:pt x="235358" y="1681991"/>
                  </a:lnTo>
                  <a:lnTo>
                    <a:pt x="192132" y="1671341"/>
                  </a:lnTo>
                  <a:lnTo>
                    <a:pt x="151826" y="1654299"/>
                  </a:lnTo>
                  <a:lnTo>
                    <a:pt x="115016" y="1631445"/>
                  </a:lnTo>
                  <a:lnTo>
                    <a:pt x="82283" y="1603359"/>
                  </a:lnTo>
                  <a:lnTo>
                    <a:pt x="54204" y="1570621"/>
                  </a:lnTo>
                  <a:lnTo>
                    <a:pt x="31357" y="1533811"/>
                  </a:lnTo>
                  <a:lnTo>
                    <a:pt x="14322" y="1493508"/>
                  </a:lnTo>
                  <a:lnTo>
                    <a:pt x="3677" y="1450294"/>
                  </a:lnTo>
                  <a:lnTo>
                    <a:pt x="0" y="1404747"/>
                  </a:lnTo>
                  <a:lnTo>
                    <a:pt x="0" y="280924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2140" y="1540205"/>
            <a:ext cx="7579359" cy="214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8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Sometimes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recommended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split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issue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modularity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organization.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compile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together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generate</a:t>
            </a:r>
            <a:r>
              <a:rPr sz="1800" spc="-5" dirty="0">
                <a:latin typeface="Calibri"/>
                <a:cs typeface="Calibri"/>
              </a:rPr>
              <a:t> 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is, </a:t>
            </a: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function_x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file_1)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file_2,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file_2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 know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prototype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function_x</a:t>
            </a:r>
            <a:endParaRPr sz="18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1530"/>
              </a:spcBef>
              <a:tabLst>
                <a:tab pos="4813935" algn="l"/>
              </a:tabLst>
            </a:pPr>
            <a:r>
              <a:rPr sz="1800" b="1" i="1" spc="-5" dirty="0">
                <a:latin typeface="Calibri"/>
                <a:cs typeface="Calibri"/>
              </a:rPr>
              <a:t>file_1.c	</a:t>
            </a:r>
            <a:r>
              <a:rPr sz="2700" b="1" i="1" spc="-7" baseline="1543" dirty="0">
                <a:latin typeface="Calibri"/>
                <a:cs typeface="Calibri"/>
              </a:rPr>
              <a:t>file_2.c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140" y="5581599"/>
            <a:ext cx="7066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compile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two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gcc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together,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84501" y="5975159"/>
            <a:ext cx="3611499" cy="2732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6234" y="522477"/>
            <a:ext cx="583946" cy="19646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23586" y="553847"/>
            <a:ext cx="168275" cy="154305"/>
            <a:chOff x="4823586" y="553847"/>
            <a:chExt cx="168275" cy="1543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8920" y="559308"/>
              <a:ext cx="157099" cy="1435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28920" y="559181"/>
              <a:ext cx="157480" cy="144145"/>
            </a:xfrm>
            <a:custGeom>
              <a:avLst/>
              <a:gdLst/>
              <a:ahLst/>
              <a:cxnLst/>
              <a:rect l="l" t="t" r="r" b="b"/>
              <a:pathLst>
                <a:path w="157479" h="144145">
                  <a:moveTo>
                    <a:pt x="75691" y="67818"/>
                  </a:moveTo>
                  <a:lnTo>
                    <a:pt x="75945" y="67818"/>
                  </a:lnTo>
                  <a:lnTo>
                    <a:pt x="76200" y="67945"/>
                  </a:lnTo>
                  <a:lnTo>
                    <a:pt x="76200" y="68199"/>
                  </a:lnTo>
                  <a:lnTo>
                    <a:pt x="75691" y="67818"/>
                  </a:lnTo>
                  <a:close/>
                </a:path>
                <a:path w="157479" h="144145">
                  <a:moveTo>
                    <a:pt x="87375" y="0"/>
                  </a:moveTo>
                  <a:lnTo>
                    <a:pt x="90042" y="0"/>
                  </a:lnTo>
                  <a:lnTo>
                    <a:pt x="91693" y="762"/>
                  </a:lnTo>
                  <a:lnTo>
                    <a:pt x="92455" y="1143"/>
                  </a:lnTo>
                  <a:lnTo>
                    <a:pt x="93090" y="889"/>
                  </a:lnTo>
                  <a:lnTo>
                    <a:pt x="94233" y="889"/>
                  </a:lnTo>
                  <a:lnTo>
                    <a:pt x="96012" y="889"/>
                  </a:lnTo>
                  <a:lnTo>
                    <a:pt x="97408" y="1651"/>
                  </a:lnTo>
                  <a:lnTo>
                    <a:pt x="98298" y="3048"/>
                  </a:lnTo>
                  <a:lnTo>
                    <a:pt x="102488" y="1143"/>
                  </a:lnTo>
                  <a:lnTo>
                    <a:pt x="108712" y="1651"/>
                  </a:lnTo>
                  <a:lnTo>
                    <a:pt x="116458" y="1143"/>
                  </a:lnTo>
                  <a:lnTo>
                    <a:pt x="116458" y="3175"/>
                  </a:lnTo>
                  <a:lnTo>
                    <a:pt x="121030" y="4953"/>
                  </a:lnTo>
                  <a:lnTo>
                    <a:pt x="121157" y="5334"/>
                  </a:lnTo>
                  <a:lnTo>
                    <a:pt x="125094" y="6350"/>
                  </a:lnTo>
                  <a:lnTo>
                    <a:pt x="132587" y="8001"/>
                  </a:lnTo>
                  <a:lnTo>
                    <a:pt x="136016" y="13335"/>
                  </a:lnTo>
                  <a:lnTo>
                    <a:pt x="138556" y="15367"/>
                  </a:lnTo>
                  <a:lnTo>
                    <a:pt x="140334" y="17018"/>
                  </a:lnTo>
                  <a:lnTo>
                    <a:pt x="141604" y="18415"/>
                  </a:lnTo>
                  <a:lnTo>
                    <a:pt x="141986" y="19558"/>
                  </a:lnTo>
                  <a:lnTo>
                    <a:pt x="144271" y="26289"/>
                  </a:lnTo>
                  <a:lnTo>
                    <a:pt x="143382" y="27178"/>
                  </a:lnTo>
                  <a:lnTo>
                    <a:pt x="142748" y="28321"/>
                  </a:lnTo>
                  <a:lnTo>
                    <a:pt x="142112" y="29718"/>
                  </a:lnTo>
                  <a:lnTo>
                    <a:pt x="138683" y="38989"/>
                  </a:lnTo>
                  <a:lnTo>
                    <a:pt x="133984" y="44323"/>
                  </a:lnTo>
                  <a:lnTo>
                    <a:pt x="128015" y="45720"/>
                  </a:lnTo>
                  <a:lnTo>
                    <a:pt x="126873" y="47498"/>
                  </a:lnTo>
                  <a:lnTo>
                    <a:pt x="126237" y="48260"/>
                  </a:lnTo>
                  <a:lnTo>
                    <a:pt x="123698" y="49784"/>
                  </a:lnTo>
                  <a:lnTo>
                    <a:pt x="119252" y="51943"/>
                  </a:lnTo>
                  <a:lnTo>
                    <a:pt x="112267" y="53340"/>
                  </a:lnTo>
                  <a:lnTo>
                    <a:pt x="108076" y="56515"/>
                  </a:lnTo>
                  <a:lnTo>
                    <a:pt x="103250" y="58039"/>
                  </a:lnTo>
                  <a:lnTo>
                    <a:pt x="98551" y="59690"/>
                  </a:lnTo>
                  <a:lnTo>
                    <a:pt x="93979" y="61595"/>
                  </a:lnTo>
                  <a:lnTo>
                    <a:pt x="93979" y="61849"/>
                  </a:lnTo>
                  <a:lnTo>
                    <a:pt x="93852" y="62103"/>
                  </a:lnTo>
                  <a:lnTo>
                    <a:pt x="90169" y="62103"/>
                  </a:lnTo>
                  <a:lnTo>
                    <a:pt x="88645" y="64262"/>
                  </a:lnTo>
                  <a:lnTo>
                    <a:pt x="84708" y="65151"/>
                  </a:lnTo>
                  <a:lnTo>
                    <a:pt x="81406" y="66167"/>
                  </a:lnTo>
                  <a:lnTo>
                    <a:pt x="78486" y="67691"/>
                  </a:lnTo>
                  <a:lnTo>
                    <a:pt x="80390" y="68326"/>
                  </a:lnTo>
                  <a:lnTo>
                    <a:pt x="81406" y="68707"/>
                  </a:lnTo>
                  <a:lnTo>
                    <a:pt x="81533" y="68961"/>
                  </a:lnTo>
                  <a:lnTo>
                    <a:pt x="85089" y="67818"/>
                  </a:lnTo>
                  <a:lnTo>
                    <a:pt x="87502" y="68961"/>
                  </a:lnTo>
                  <a:lnTo>
                    <a:pt x="92709" y="68707"/>
                  </a:lnTo>
                  <a:lnTo>
                    <a:pt x="93217" y="69596"/>
                  </a:lnTo>
                  <a:lnTo>
                    <a:pt x="93599" y="69977"/>
                  </a:lnTo>
                  <a:lnTo>
                    <a:pt x="94741" y="69977"/>
                  </a:lnTo>
                  <a:lnTo>
                    <a:pt x="100329" y="68707"/>
                  </a:lnTo>
                  <a:lnTo>
                    <a:pt x="104393" y="71501"/>
                  </a:lnTo>
                  <a:lnTo>
                    <a:pt x="107061" y="69596"/>
                  </a:lnTo>
                  <a:lnTo>
                    <a:pt x="110489" y="70231"/>
                  </a:lnTo>
                  <a:lnTo>
                    <a:pt x="112267" y="71120"/>
                  </a:lnTo>
                  <a:lnTo>
                    <a:pt x="112649" y="72390"/>
                  </a:lnTo>
                  <a:lnTo>
                    <a:pt x="115950" y="73787"/>
                  </a:lnTo>
                  <a:lnTo>
                    <a:pt x="120395" y="74422"/>
                  </a:lnTo>
                  <a:lnTo>
                    <a:pt x="126237" y="74422"/>
                  </a:lnTo>
                  <a:lnTo>
                    <a:pt x="127507" y="76073"/>
                  </a:lnTo>
                  <a:lnTo>
                    <a:pt x="129031" y="76835"/>
                  </a:lnTo>
                  <a:lnTo>
                    <a:pt x="130937" y="76835"/>
                  </a:lnTo>
                  <a:lnTo>
                    <a:pt x="131444" y="76835"/>
                  </a:lnTo>
                  <a:lnTo>
                    <a:pt x="138556" y="77343"/>
                  </a:lnTo>
                  <a:lnTo>
                    <a:pt x="142875" y="81026"/>
                  </a:lnTo>
                  <a:lnTo>
                    <a:pt x="146430" y="81026"/>
                  </a:lnTo>
                  <a:lnTo>
                    <a:pt x="152018" y="87376"/>
                  </a:lnTo>
                  <a:lnTo>
                    <a:pt x="153669" y="94742"/>
                  </a:lnTo>
                  <a:lnTo>
                    <a:pt x="153796" y="94996"/>
                  </a:lnTo>
                  <a:lnTo>
                    <a:pt x="154939" y="96393"/>
                  </a:lnTo>
                  <a:lnTo>
                    <a:pt x="157099" y="99060"/>
                  </a:lnTo>
                  <a:lnTo>
                    <a:pt x="156590" y="102362"/>
                  </a:lnTo>
                  <a:lnTo>
                    <a:pt x="157099" y="106299"/>
                  </a:lnTo>
                  <a:lnTo>
                    <a:pt x="153034" y="110744"/>
                  </a:lnTo>
                  <a:lnTo>
                    <a:pt x="152780" y="111252"/>
                  </a:lnTo>
                  <a:lnTo>
                    <a:pt x="152653" y="112141"/>
                  </a:lnTo>
                  <a:lnTo>
                    <a:pt x="151637" y="116078"/>
                  </a:lnTo>
                  <a:lnTo>
                    <a:pt x="145287" y="119634"/>
                  </a:lnTo>
                  <a:lnTo>
                    <a:pt x="145161" y="121412"/>
                  </a:lnTo>
                  <a:lnTo>
                    <a:pt x="141096" y="122301"/>
                  </a:lnTo>
                  <a:lnTo>
                    <a:pt x="137667" y="126619"/>
                  </a:lnTo>
                  <a:lnTo>
                    <a:pt x="133857" y="127635"/>
                  </a:lnTo>
                  <a:lnTo>
                    <a:pt x="130809" y="128651"/>
                  </a:lnTo>
                  <a:lnTo>
                    <a:pt x="128650" y="129794"/>
                  </a:lnTo>
                  <a:lnTo>
                    <a:pt x="126491" y="130937"/>
                  </a:lnTo>
                  <a:lnTo>
                    <a:pt x="125094" y="131445"/>
                  </a:lnTo>
                  <a:lnTo>
                    <a:pt x="124713" y="131445"/>
                  </a:lnTo>
                  <a:lnTo>
                    <a:pt x="123443" y="133731"/>
                  </a:lnTo>
                  <a:lnTo>
                    <a:pt x="120014" y="135001"/>
                  </a:lnTo>
                  <a:lnTo>
                    <a:pt x="114300" y="135255"/>
                  </a:lnTo>
                  <a:lnTo>
                    <a:pt x="113537" y="135890"/>
                  </a:lnTo>
                  <a:lnTo>
                    <a:pt x="111125" y="136906"/>
                  </a:lnTo>
                  <a:lnTo>
                    <a:pt x="107061" y="138049"/>
                  </a:lnTo>
                  <a:lnTo>
                    <a:pt x="102996" y="139319"/>
                  </a:lnTo>
                  <a:lnTo>
                    <a:pt x="100456" y="139954"/>
                  </a:lnTo>
                  <a:lnTo>
                    <a:pt x="99694" y="139954"/>
                  </a:lnTo>
                  <a:lnTo>
                    <a:pt x="96774" y="139319"/>
                  </a:lnTo>
                  <a:lnTo>
                    <a:pt x="83819" y="143129"/>
                  </a:lnTo>
                  <a:lnTo>
                    <a:pt x="77977" y="142748"/>
                  </a:lnTo>
                  <a:lnTo>
                    <a:pt x="72389" y="141351"/>
                  </a:lnTo>
                  <a:lnTo>
                    <a:pt x="71754" y="141351"/>
                  </a:lnTo>
                  <a:lnTo>
                    <a:pt x="69976" y="141859"/>
                  </a:lnTo>
                  <a:lnTo>
                    <a:pt x="67055" y="142748"/>
                  </a:lnTo>
                  <a:lnTo>
                    <a:pt x="60451" y="143637"/>
                  </a:lnTo>
                  <a:lnTo>
                    <a:pt x="55879" y="142875"/>
                  </a:lnTo>
                  <a:lnTo>
                    <a:pt x="52196" y="143637"/>
                  </a:lnTo>
                  <a:lnTo>
                    <a:pt x="50418" y="142875"/>
                  </a:lnTo>
                  <a:lnTo>
                    <a:pt x="48894" y="142240"/>
                  </a:lnTo>
                  <a:lnTo>
                    <a:pt x="47751" y="141986"/>
                  </a:lnTo>
                  <a:lnTo>
                    <a:pt x="44450" y="143637"/>
                  </a:lnTo>
                  <a:lnTo>
                    <a:pt x="42417" y="143637"/>
                  </a:lnTo>
                  <a:lnTo>
                    <a:pt x="41020" y="143129"/>
                  </a:lnTo>
                  <a:lnTo>
                    <a:pt x="40386" y="142113"/>
                  </a:lnTo>
                  <a:lnTo>
                    <a:pt x="39624" y="142494"/>
                  </a:lnTo>
                  <a:lnTo>
                    <a:pt x="38734" y="143002"/>
                  </a:lnTo>
                  <a:lnTo>
                    <a:pt x="37591" y="143383"/>
                  </a:lnTo>
                  <a:lnTo>
                    <a:pt x="36449" y="143256"/>
                  </a:lnTo>
                  <a:lnTo>
                    <a:pt x="35940" y="143002"/>
                  </a:lnTo>
                  <a:lnTo>
                    <a:pt x="35940" y="142621"/>
                  </a:lnTo>
                  <a:lnTo>
                    <a:pt x="35305" y="143129"/>
                  </a:lnTo>
                  <a:lnTo>
                    <a:pt x="34289" y="143383"/>
                  </a:lnTo>
                  <a:lnTo>
                    <a:pt x="32638" y="143383"/>
                  </a:lnTo>
                  <a:lnTo>
                    <a:pt x="31876" y="143383"/>
                  </a:lnTo>
                  <a:lnTo>
                    <a:pt x="30861" y="143002"/>
                  </a:lnTo>
                  <a:lnTo>
                    <a:pt x="29337" y="142240"/>
                  </a:lnTo>
                  <a:lnTo>
                    <a:pt x="27812" y="141605"/>
                  </a:lnTo>
                  <a:lnTo>
                    <a:pt x="26796" y="141097"/>
                  </a:lnTo>
                  <a:lnTo>
                    <a:pt x="26288" y="141097"/>
                  </a:lnTo>
                  <a:lnTo>
                    <a:pt x="24764" y="141986"/>
                  </a:lnTo>
                  <a:lnTo>
                    <a:pt x="20319" y="139319"/>
                  </a:lnTo>
                  <a:lnTo>
                    <a:pt x="17652" y="141097"/>
                  </a:lnTo>
                  <a:lnTo>
                    <a:pt x="14096" y="139954"/>
                  </a:lnTo>
                  <a:lnTo>
                    <a:pt x="14224" y="140081"/>
                  </a:lnTo>
                  <a:lnTo>
                    <a:pt x="14096" y="140208"/>
                  </a:lnTo>
                  <a:lnTo>
                    <a:pt x="13842" y="140462"/>
                  </a:lnTo>
                  <a:lnTo>
                    <a:pt x="13207" y="141097"/>
                  </a:lnTo>
                  <a:lnTo>
                    <a:pt x="12064" y="141351"/>
                  </a:lnTo>
                  <a:lnTo>
                    <a:pt x="10413" y="141351"/>
                  </a:lnTo>
                  <a:lnTo>
                    <a:pt x="7619" y="139954"/>
                  </a:lnTo>
                  <a:lnTo>
                    <a:pt x="7619" y="137541"/>
                  </a:lnTo>
                  <a:lnTo>
                    <a:pt x="7619" y="138430"/>
                  </a:lnTo>
                  <a:lnTo>
                    <a:pt x="6603" y="138811"/>
                  </a:lnTo>
                  <a:lnTo>
                    <a:pt x="4699" y="138684"/>
                  </a:lnTo>
                  <a:lnTo>
                    <a:pt x="2793" y="138557"/>
                  </a:lnTo>
                  <a:lnTo>
                    <a:pt x="1524" y="137287"/>
                  </a:lnTo>
                  <a:lnTo>
                    <a:pt x="888" y="135128"/>
                  </a:lnTo>
                  <a:lnTo>
                    <a:pt x="253" y="132969"/>
                  </a:lnTo>
                  <a:lnTo>
                    <a:pt x="0" y="129413"/>
                  </a:lnTo>
                  <a:lnTo>
                    <a:pt x="0" y="124714"/>
                  </a:lnTo>
                  <a:lnTo>
                    <a:pt x="0" y="118872"/>
                  </a:lnTo>
                  <a:lnTo>
                    <a:pt x="2286" y="115951"/>
                  </a:lnTo>
                  <a:lnTo>
                    <a:pt x="6857" y="115951"/>
                  </a:lnTo>
                  <a:lnTo>
                    <a:pt x="6476" y="115951"/>
                  </a:lnTo>
                  <a:lnTo>
                    <a:pt x="6603" y="115570"/>
                  </a:lnTo>
                  <a:lnTo>
                    <a:pt x="10032" y="114935"/>
                  </a:lnTo>
                  <a:lnTo>
                    <a:pt x="16509" y="114046"/>
                  </a:lnTo>
                  <a:lnTo>
                    <a:pt x="23875" y="112903"/>
                  </a:lnTo>
                  <a:lnTo>
                    <a:pt x="24891" y="112903"/>
                  </a:lnTo>
                  <a:lnTo>
                    <a:pt x="26162" y="113538"/>
                  </a:lnTo>
                  <a:lnTo>
                    <a:pt x="27558" y="114681"/>
                  </a:lnTo>
                  <a:lnTo>
                    <a:pt x="29082" y="115824"/>
                  </a:lnTo>
                  <a:lnTo>
                    <a:pt x="29717" y="117221"/>
                  </a:lnTo>
                  <a:lnTo>
                    <a:pt x="29717" y="118999"/>
                  </a:lnTo>
                  <a:lnTo>
                    <a:pt x="29717" y="120777"/>
                  </a:lnTo>
                  <a:lnTo>
                    <a:pt x="16763" y="125222"/>
                  </a:lnTo>
                  <a:lnTo>
                    <a:pt x="16255" y="125984"/>
                  </a:lnTo>
                  <a:lnTo>
                    <a:pt x="16001" y="127508"/>
                  </a:lnTo>
                  <a:lnTo>
                    <a:pt x="18161" y="127635"/>
                  </a:lnTo>
                  <a:lnTo>
                    <a:pt x="21081" y="127889"/>
                  </a:lnTo>
                  <a:lnTo>
                    <a:pt x="25018" y="128397"/>
                  </a:lnTo>
                  <a:lnTo>
                    <a:pt x="25780" y="129032"/>
                  </a:lnTo>
                  <a:lnTo>
                    <a:pt x="26415" y="129413"/>
                  </a:lnTo>
                  <a:lnTo>
                    <a:pt x="26924" y="129413"/>
                  </a:lnTo>
                  <a:lnTo>
                    <a:pt x="27558" y="129413"/>
                  </a:lnTo>
                  <a:lnTo>
                    <a:pt x="29590" y="128778"/>
                  </a:lnTo>
                  <a:lnTo>
                    <a:pt x="32765" y="127635"/>
                  </a:lnTo>
                  <a:lnTo>
                    <a:pt x="33781" y="129413"/>
                  </a:lnTo>
                  <a:lnTo>
                    <a:pt x="41401" y="127635"/>
                  </a:lnTo>
                  <a:lnTo>
                    <a:pt x="45212" y="128905"/>
                  </a:lnTo>
                  <a:lnTo>
                    <a:pt x="47116" y="130429"/>
                  </a:lnTo>
                  <a:lnTo>
                    <a:pt x="47116" y="132207"/>
                  </a:lnTo>
                  <a:lnTo>
                    <a:pt x="48387" y="129794"/>
                  </a:lnTo>
                  <a:lnTo>
                    <a:pt x="52831" y="128524"/>
                  </a:lnTo>
                  <a:lnTo>
                    <a:pt x="60451" y="128524"/>
                  </a:lnTo>
                  <a:lnTo>
                    <a:pt x="62356" y="128524"/>
                  </a:lnTo>
                  <a:lnTo>
                    <a:pt x="63626" y="128778"/>
                  </a:lnTo>
                  <a:lnTo>
                    <a:pt x="64262" y="129413"/>
                  </a:lnTo>
                  <a:lnTo>
                    <a:pt x="64769" y="127889"/>
                  </a:lnTo>
                  <a:lnTo>
                    <a:pt x="66166" y="127127"/>
                  </a:lnTo>
                  <a:lnTo>
                    <a:pt x="68452" y="127127"/>
                  </a:lnTo>
                  <a:lnTo>
                    <a:pt x="69468" y="127127"/>
                  </a:lnTo>
                  <a:lnTo>
                    <a:pt x="70738" y="127635"/>
                  </a:lnTo>
                  <a:lnTo>
                    <a:pt x="72516" y="128905"/>
                  </a:lnTo>
                  <a:lnTo>
                    <a:pt x="72643" y="129159"/>
                  </a:lnTo>
                  <a:lnTo>
                    <a:pt x="74802" y="127000"/>
                  </a:lnTo>
                  <a:lnTo>
                    <a:pt x="76707" y="125984"/>
                  </a:lnTo>
                  <a:lnTo>
                    <a:pt x="78358" y="125984"/>
                  </a:lnTo>
                  <a:lnTo>
                    <a:pt x="80263" y="125984"/>
                  </a:lnTo>
                  <a:lnTo>
                    <a:pt x="81279" y="127254"/>
                  </a:lnTo>
                  <a:lnTo>
                    <a:pt x="82676" y="128016"/>
                  </a:lnTo>
                  <a:lnTo>
                    <a:pt x="84454" y="128016"/>
                  </a:lnTo>
                  <a:lnTo>
                    <a:pt x="91058" y="126492"/>
                  </a:lnTo>
                  <a:lnTo>
                    <a:pt x="95630" y="127127"/>
                  </a:lnTo>
                  <a:lnTo>
                    <a:pt x="101091" y="122555"/>
                  </a:lnTo>
                  <a:lnTo>
                    <a:pt x="104139" y="122936"/>
                  </a:lnTo>
                  <a:lnTo>
                    <a:pt x="105917" y="123190"/>
                  </a:lnTo>
                  <a:lnTo>
                    <a:pt x="106425" y="123190"/>
                  </a:lnTo>
                  <a:lnTo>
                    <a:pt x="108838" y="123190"/>
                  </a:lnTo>
                  <a:lnTo>
                    <a:pt x="111251" y="122047"/>
                  </a:lnTo>
                  <a:lnTo>
                    <a:pt x="113791" y="119888"/>
                  </a:lnTo>
                  <a:lnTo>
                    <a:pt x="117728" y="120142"/>
                  </a:lnTo>
                  <a:lnTo>
                    <a:pt x="117475" y="118618"/>
                  </a:lnTo>
                  <a:lnTo>
                    <a:pt x="124459" y="112903"/>
                  </a:lnTo>
                  <a:lnTo>
                    <a:pt x="128015" y="113665"/>
                  </a:lnTo>
                  <a:lnTo>
                    <a:pt x="129793" y="112522"/>
                  </a:lnTo>
                  <a:lnTo>
                    <a:pt x="132968" y="110490"/>
                  </a:lnTo>
                  <a:lnTo>
                    <a:pt x="136398" y="108458"/>
                  </a:lnTo>
                  <a:lnTo>
                    <a:pt x="139064" y="106299"/>
                  </a:lnTo>
                  <a:lnTo>
                    <a:pt x="140969" y="104013"/>
                  </a:lnTo>
                  <a:lnTo>
                    <a:pt x="141604" y="99441"/>
                  </a:lnTo>
                  <a:lnTo>
                    <a:pt x="141986" y="96901"/>
                  </a:lnTo>
                  <a:lnTo>
                    <a:pt x="141986" y="96520"/>
                  </a:lnTo>
                  <a:lnTo>
                    <a:pt x="141986" y="96139"/>
                  </a:lnTo>
                  <a:lnTo>
                    <a:pt x="141986" y="95758"/>
                  </a:lnTo>
                  <a:lnTo>
                    <a:pt x="141858" y="95631"/>
                  </a:lnTo>
                  <a:lnTo>
                    <a:pt x="141731" y="95377"/>
                  </a:lnTo>
                  <a:lnTo>
                    <a:pt x="141604" y="95123"/>
                  </a:lnTo>
                  <a:lnTo>
                    <a:pt x="141350" y="94869"/>
                  </a:lnTo>
                  <a:lnTo>
                    <a:pt x="141096" y="94615"/>
                  </a:lnTo>
                  <a:lnTo>
                    <a:pt x="140715" y="94488"/>
                  </a:lnTo>
                  <a:lnTo>
                    <a:pt x="140207" y="94234"/>
                  </a:lnTo>
                  <a:lnTo>
                    <a:pt x="139700" y="94107"/>
                  </a:lnTo>
                  <a:lnTo>
                    <a:pt x="138811" y="93853"/>
                  </a:lnTo>
                  <a:lnTo>
                    <a:pt x="137413" y="93472"/>
                  </a:lnTo>
                  <a:lnTo>
                    <a:pt x="136143" y="93091"/>
                  </a:lnTo>
                  <a:lnTo>
                    <a:pt x="134874" y="92329"/>
                  </a:lnTo>
                  <a:lnTo>
                    <a:pt x="133476" y="91186"/>
                  </a:lnTo>
                  <a:lnTo>
                    <a:pt x="130175" y="88646"/>
                  </a:lnTo>
                  <a:lnTo>
                    <a:pt x="122681" y="86995"/>
                  </a:lnTo>
                  <a:lnTo>
                    <a:pt x="115062" y="88519"/>
                  </a:lnTo>
                  <a:lnTo>
                    <a:pt x="112775" y="85471"/>
                  </a:lnTo>
                  <a:lnTo>
                    <a:pt x="109981" y="86106"/>
                  </a:lnTo>
                  <a:lnTo>
                    <a:pt x="105663" y="81280"/>
                  </a:lnTo>
                  <a:lnTo>
                    <a:pt x="103631" y="83693"/>
                  </a:lnTo>
                  <a:lnTo>
                    <a:pt x="101218" y="83185"/>
                  </a:lnTo>
                  <a:lnTo>
                    <a:pt x="99440" y="82804"/>
                  </a:lnTo>
                  <a:lnTo>
                    <a:pt x="98425" y="82804"/>
                  </a:lnTo>
                  <a:lnTo>
                    <a:pt x="97916" y="82804"/>
                  </a:lnTo>
                  <a:lnTo>
                    <a:pt x="96392" y="83185"/>
                  </a:lnTo>
                  <a:lnTo>
                    <a:pt x="93979" y="83693"/>
                  </a:lnTo>
                  <a:lnTo>
                    <a:pt x="92075" y="82042"/>
                  </a:lnTo>
                  <a:lnTo>
                    <a:pt x="90931" y="81280"/>
                  </a:lnTo>
                  <a:lnTo>
                    <a:pt x="90677" y="81280"/>
                  </a:lnTo>
                  <a:lnTo>
                    <a:pt x="88391" y="82042"/>
                  </a:lnTo>
                  <a:lnTo>
                    <a:pt x="85851" y="82804"/>
                  </a:lnTo>
                  <a:lnTo>
                    <a:pt x="82803" y="83439"/>
                  </a:lnTo>
                  <a:lnTo>
                    <a:pt x="79628" y="83693"/>
                  </a:lnTo>
                  <a:lnTo>
                    <a:pt x="77469" y="81661"/>
                  </a:lnTo>
                  <a:lnTo>
                    <a:pt x="69976" y="80899"/>
                  </a:lnTo>
                  <a:lnTo>
                    <a:pt x="64515" y="78359"/>
                  </a:lnTo>
                  <a:lnTo>
                    <a:pt x="58546" y="78613"/>
                  </a:lnTo>
                  <a:lnTo>
                    <a:pt x="54355" y="76454"/>
                  </a:lnTo>
                  <a:lnTo>
                    <a:pt x="51053" y="74295"/>
                  </a:lnTo>
                  <a:lnTo>
                    <a:pt x="48767" y="72263"/>
                  </a:lnTo>
                  <a:lnTo>
                    <a:pt x="48767" y="66802"/>
                  </a:lnTo>
                  <a:lnTo>
                    <a:pt x="47878" y="60706"/>
                  </a:lnTo>
                  <a:lnTo>
                    <a:pt x="54482" y="59436"/>
                  </a:lnTo>
                  <a:lnTo>
                    <a:pt x="57150" y="57023"/>
                  </a:lnTo>
                  <a:lnTo>
                    <a:pt x="60325" y="55626"/>
                  </a:lnTo>
                  <a:lnTo>
                    <a:pt x="64388" y="55245"/>
                  </a:lnTo>
                  <a:lnTo>
                    <a:pt x="68452" y="54991"/>
                  </a:lnTo>
                  <a:lnTo>
                    <a:pt x="70484" y="54229"/>
                  </a:lnTo>
                  <a:lnTo>
                    <a:pt x="70612" y="52959"/>
                  </a:lnTo>
                  <a:lnTo>
                    <a:pt x="82295" y="53213"/>
                  </a:lnTo>
                  <a:lnTo>
                    <a:pt x="82550" y="53086"/>
                  </a:lnTo>
                  <a:lnTo>
                    <a:pt x="83057" y="51816"/>
                  </a:lnTo>
                  <a:lnTo>
                    <a:pt x="83819" y="49403"/>
                  </a:lnTo>
                  <a:lnTo>
                    <a:pt x="89026" y="48387"/>
                  </a:lnTo>
                  <a:lnTo>
                    <a:pt x="92201" y="47117"/>
                  </a:lnTo>
                  <a:lnTo>
                    <a:pt x="93471" y="45847"/>
                  </a:lnTo>
                  <a:lnTo>
                    <a:pt x="99313" y="45847"/>
                  </a:lnTo>
                  <a:lnTo>
                    <a:pt x="100202" y="43561"/>
                  </a:lnTo>
                  <a:lnTo>
                    <a:pt x="104139" y="43561"/>
                  </a:lnTo>
                  <a:lnTo>
                    <a:pt x="106044" y="43561"/>
                  </a:lnTo>
                  <a:lnTo>
                    <a:pt x="107061" y="43688"/>
                  </a:lnTo>
                  <a:lnTo>
                    <a:pt x="107061" y="43942"/>
                  </a:lnTo>
                  <a:lnTo>
                    <a:pt x="106806" y="43053"/>
                  </a:lnTo>
                  <a:lnTo>
                    <a:pt x="106552" y="41402"/>
                  </a:lnTo>
                  <a:lnTo>
                    <a:pt x="107823" y="39497"/>
                  </a:lnTo>
                  <a:lnTo>
                    <a:pt x="111125" y="37973"/>
                  </a:lnTo>
                  <a:lnTo>
                    <a:pt x="116331" y="37211"/>
                  </a:lnTo>
                  <a:lnTo>
                    <a:pt x="117220" y="36576"/>
                  </a:lnTo>
                  <a:lnTo>
                    <a:pt x="118871" y="35687"/>
                  </a:lnTo>
                  <a:lnTo>
                    <a:pt x="120523" y="34671"/>
                  </a:lnTo>
                  <a:lnTo>
                    <a:pt x="121665" y="33147"/>
                  </a:lnTo>
                  <a:lnTo>
                    <a:pt x="122300" y="31242"/>
                  </a:lnTo>
                  <a:lnTo>
                    <a:pt x="127253" y="29972"/>
                  </a:lnTo>
                  <a:lnTo>
                    <a:pt x="129666" y="28829"/>
                  </a:lnTo>
                  <a:lnTo>
                    <a:pt x="129666" y="27559"/>
                  </a:lnTo>
                  <a:lnTo>
                    <a:pt x="129412" y="26162"/>
                  </a:lnTo>
                  <a:lnTo>
                    <a:pt x="129412" y="23495"/>
                  </a:lnTo>
                  <a:lnTo>
                    <a:pt x="129666" y="22225"/>
                  </a:lnTo>
                  <a:lnTo>
                    <a:pt x="130048" y="22225"/>
                  </a:lnTo>
                  <a:lnTo>
                    <a:pt x="129539" y="20828"/>
                  </a:lnTo>
                  <a:lnTo>
                    <a:pt x="126491" y="19431"/>
                  </a:lnTo>
                  <a:lnTo>
                    <a:pt x="120776" y="17780"/>
                  </a:lnTo>
                  <a:lnTo>
                    <a:pt x="110362" y="14986"/>
                  </a:lnTo>
                  <a:lnTo>
                    <a:pt x="102869" y="15621"/>
                  </a:lnTo>
                  <a:lnTo>
                    <a:pt x="99694" y="14859"/>
                  </a:lnTo>
                  <a:lnTo>
                    <a:pt x="98298" y="14605"/>
                  </a:lnTo>
                  <a:lnTo>
                    <a:pt x="97154" y="14351"/>
                  </a:lnTo>
                  <a:lnTo>
                    <a:pt x="96012" y="14351"/>
                  </a:lnTo>
                  <a:lnTo>
                    <a:pt x="88011" y="15240"/>
                  </a:lnTo>
                  <a:lnTo>
                    <a:pt x="84836" y="14986"/>
                  </a:lnTo>
                  <a:lnTo>
                    <a:pt x="79628" y="16510"/>
                  </a:lnTo>
                  <a:lnTo>
                    <a:pt x="73913" y="14986"/>
                  </a:lnTo>
                  <a:lnTo>
                    <a:pt x="72770" y="15113"/>
                  </a:lnTo>
                  <a:lnTo>
                    <a:pt x="70357" y="18161"/>
                  </a:lnTo>
                  <a:lnTo>
                    <a:pt x="66420" y="18288"/>
                  </a:lnTo>
                  <a:lnTo>
                    <a:pt x="59943" y="20955"/>
                  </a:lnTo>
                  <a:lnTo>
                    <a:pt x="57784" y="19812"/>
                  </a:lnTo>
                  <a:lnTo>
                    <a:pt x="53848" y="20955"/>
                  </a:lnTo>
                  <a:lnTo>
                    <a:pt x="53086" y="20066"/>
                  </a:lnTo>
                  <a:lnTo>
                    <a:pt x="52704" y="20955"/>
                  </a:lnTo>
                  <a:lnTo>
                    <a:pt x="51562" y="23114"/>
                  </a:lnTo>
                  <a:lnTo>
                    <a:pt x="50037" y="24130"/>
                  </a:lnTo>
                  <a:lnTo>
                    <a:pt x="47878" y="24130"/>
                  </a:lnTo>
                  <a:lnTo>
                    <a:pt x="46354" y="24130"/>
                  </a:lnTo>
                  <a:lnTo>
                    <a:pt x="44957" y="23749"/>
                  </a:lnTo>
                  <a:lnTo>
                    <a:pt x="43941" y="22987"/>
                  </a:lnTo>
                  <a:lnTo>
                    <a:pt x="42799" y="23114"/>
                  </a:lnTo>
                  <a:lnTo>
                    <a:pt x="41528" y="24257"/>
                  </a:lnTo>
                  <a:lnTo>
                    <a:pt x="39877" y="26416"/>
                  </a:lnTo>
                  <a:lnTo>
                    <a:pt x="37464" y="26416"/>
                  </a:lnTo>
                  <a:lnTo>
                    <a:pt x="35051" y="26416"/>
                  </a:lnTo>
                  <a:lnTo>
                    <a:pt x="32638" y="28956"/>
                  </a:lnTo>
                  <a:lnTo>
                    <a:pt x="30225" y="34163"/>
                  </a:lnTo>
                  <a:lnTo>
                    <a:pt x="27558" y="34163"/>
                  </a:lnTo>
                  <a:lnTo>
                    <a:pt x="26034" y="34925"/>
                  </a:lnTo>
                  <a:lnTo>
                    <a:pt x="25780" y="36703"/>
                  </a:lnTo>
                  <a:lnTo>
                    <a:pt x="16890" y="34417"/>
                  </a:lnTo>
                  <a:lnTo>
                    <a:pt x="14096" y="29972"/>
                  </a:lnTo>
                  <a:lnTo>
                    <a:pt x="13715" y="28956"/>
                  </a:lnTo>
                  <a:lnTo>
                    <a:pt x="13080" y="27940"/>
                  </a:lnTo>
                  <a:lnTo>
                    <a:pt x="12318" y="26670"/>
                  </a:lnTo>
                  <a:lnTo>
                    <a:pt x="12445" y="25400"/>
                  </a:lnTo>
                  <a:lnTo>
                    <a:pt x="12573" y="24511"/>
                  </a:lnTo>
                  <a:lnTo>
                    <a:pt x="12573" y="24257"/>
                  </a:lnTo>
                  <a:lnTo>
                    <a:pt x="12573" y="23876"/>
                  </a:lnTo>
                  <a:lnTo>
                    <a:pt x="12318" y="22733"/>
                  </a:lnTo>
                  <a:lnTo>
                    <a:pt x="11937" y="20955"/>
                  </a:lnTo>
                  <a:lnTo>
                    <a:pt x="16001" y="17653"/>
                  </a:lnTo>
                  <a:lnTo>
                    <a:pt x="16382" y="16129"/>
                  </a:lnTo>
                  <a:lnTo>
                    <a:pt x="17906" y="15367"/>
                  </a:lnTo>
                  <a:lnTo>
                    <a:pt x="20446" y="15367"/>
                  </a:lnTo>
                  <a:lnTo>
                    <a:pt x="21843" y="15621"/>
                  </a:lnTo>
                  <a:lnTo>
                    <a:pt x="23494" y="13462"/>
                  </a:lnTo>
                  <a:lnTo>
                    <a:pt x="27558" y="13843"/>
                  </a:lnTo>
                  <a:lnTo>
                    <a:pt x="27558" y="13589"/>
                  </a:lnTo>
                  <a:lnTo>
                    <a:pt x="30606" y="11557"/>
                  </a:lnTo>
                  <a:lnTo>
                    <a:pt x="33146" y="10541"/>
                  </a:lnTo>
                  <a:lnTo>
                    <a:pt x="35178" y="10287"/>
                  </a:lnTo>
                  <a:lnTo>
                    <a:pt x="37337" y="10160"/>
                  </a:lnTo>
                  <a:lnTo>
                    <a:pt x="39115" y="8890"/>
                  </a:lnTo>
                  <a:lnTo>
                    <a:pt x="40639" y="6604"/>
                  </a:lnTo>
                  <a:lnTo>
                    <a:pt x="45338" y="6604"/>
                  </a:lnTo>
                  <a:lnTo>
                    <a:pt x="47370" y="4953"/>
                  </a:lnTo>
                  <a:lnTo>
                    <a:pt x="50291" y="4191"/>
                  </a:lnTo>
                  <a:lnTo>
                    <a:pt x="53848" y="4191"/>
                  </a:lnTo>
                  <a:lnTo>
                    <a:pt x="54482" y="4953"/>
                  </a:lnTo>
                  <a:lnTo>
                    <a:pt x="55117" y="5207"/>
                  </a:lnTo>
                  <a:lnTo>
                    <a:pt x="60705" y="4445"/>
                  </a:lnTo>
                  <a:lnTo>
                    <a:pt x="62864" y="4064"/>
                  </a:lnTo>
                  <a:lnTo>
                    <a:pt x="65912" y="3302"/>
                  </a:lnTo>
                  <a:lnTo>
                    <a:pt x="73787" y="1143"/>
                  </a:lnTo>
                  <a:lnTo>
                    <a:pt x="78358" y="2159"/>
                  </a:lnTo>
                  <a:lnTo>
                    <a:pt x="80263" y="762"/>
                  </a:lnTo>
                  <a:lnTo>
                    <a:pt x="83312" y="0"/>
                  </a:lnTo>
                  <a:lnTo>
                    <a:pt x="87375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2954" y="3467100"/>
            <a:ext cx="2176906" cy="29337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728977" y="4075048"/>
            <a:ext cx="2196465" cy="473075"/>
            <a:chOff x="1728977" y="4075048"/>
            <a:chExt cx="2196465" cy="4730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2330" y="4260214"/>
              <a:ext cx="136525" cy="8661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0706" y="4075048"/>
              <a:ext cx="107822" cy="9905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5247" y="5025644"/>
            <a:ext cx="2483485" cy="851535"/>
            <a:chOff x="1595247" y="5025644"/>
            <a:chExt cx="2483485" cy="85153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95220" y="5391150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98494" y="5373370"/>
              <a:ext cx="234442" cy="1457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7340" y="1618234"/>
            <a:ext cx="79965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C </a:t>
            </a:r>
            <a:r>
              <a:rPr sz="1800" spc="-10" dirty="0">
                <a:latin typeface="Calibri"/>
                <a:cs typeface="Calibri"/>
              </a:rPr>
              <a:t>code </a:t>
            </a:r>
            <a:r>
              <a:rPr sz="1800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contains two </a:t>
            </a:r>
            <a:r>
              <a:rPr sz="1800" spc="-5" dirty="0">
                <a:latin typeface="Calibri"/>
                <a:cs typeface="Calibri"/>
              </a:rPr>
              <a:t>functions; PrintMyName </a:t>
            </a:r>
            <a:r>
              <a:rPr sz="1800" dirty="0">
                <a:latin typeface="Calibri"/>
                <a:cs typeface="Calibri"/>
              </a:rPr>
              <a:t>and main. </a:t>
            </a:r>
            <a:r>
              <a:rPr sz="1800" spc="-5" dirty="0">
                <a:latin typeface="Calibri"/>
                <a:cs typeface="Calibri"/>
              </a:rPr>
              <a:t>PrintMyName </a:t>
            </a:r>
            <a:r>
              <a:rPr sz="1800" spc="-1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 defined in file2.c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its </a:t>
            </a:r>
            <a:r>
              <a:rPr sz="1800" spc="-15" dirty="0">
                <a:latin typeface="Calibri"/>
                <a:cs typeface="Calibri"/>
              </a:rPr>
              <a:t>role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to print your </a:t>
            </a:r>
            <a:r>
              <a:rPr sz="1800" spc="-5" dirty="0">
                <a:latin typeface="Calibri"/>
                <a:cs typeface="Calibri"/>
              </a:rPr>
              <a:t>name. </a:t>
            </a:r>
            <a:r>
              <a:rPr sz="1800" dirty="0">
                <a:latin typeface="Calibri"/>
                <a:cs typeface="Calibri"/>
              </a:rPr>
              <a:t>main </a:t>
            </a:r>
            <a:r>
              <a:rPr sz="1800" spc="-5" dirty="0">
                <a:latin typeface="Calibri"/>
                <a:cs typeface="Calibri"/>
              </a:rPr>
              <a:t>is define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file1.c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its </a:t>
            </a:r>
            <a:r>
              <a:rPr sz="1800" spc="-10" dirty="0">
                <a:latin typeface="Calibri"/>
                <a:cs typeface="Calibri"/>
              </a:rPr>
              <a:t>role </a:t>
            </a:r>
            <a:r>
              <a:rPr sz="1800" spc="-5" dirty="0">
                <a:latin typeface="Calibri"/>
                <a:cs typeface="Calibri"/>
              </a:rPr>
              <a:t> is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PrintMyName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273" y="208786"/>
            <a:ext cx="8813291" cy="6595790"/>
            <a:chOff x="271273" y="208786"/>
            <a:chExt cx="8813291" cy="6595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273" y="6652341"/>
              <a:ext cx="8761472" cy="1522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4800" y="6705599"/>
              <a:ext cx="8694420" cy="0"/>
            </a:xfrm>
            <a:custGeom>
              <a:avLst/>
              <a:gdLst/>
              <a:ahLst/>
              <a:cxnLst/>
              <a:rect l="l" t="t" r="r" b="b"/>
              <a:pathLst>
                <a:path w="8694420">
                  <a:moveTo>
                    <a:pt x="0" y="0"/>
                  </a:moveTo>
                  <a:lnTo>
                    <a:pt x="8693912" y="0"/>
                  </a:lnTo>
                </a:path>
              </a:pathLst>
            </a:custGeom>
            <a:ln w="857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3876" y="208786"/>
              <a:ext cx="170688" cy="65623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98712" y="228599"/>
              <a:ext cx="0" cy="6477000"/>
            </a:xfrm>
            <a:custGeom>
              <a:avLst/>
              <a:gdLst/>
              <a:ahLst/>
              <a:cxnLst/>
              <a:rect l="l" t="t" r="r" b="b"/>
              <a:pathLst>
                <a:path h="6477000">
                  <a:moveTo>
                    <a:pt x="0" y="6477000"/>
                  </a:moveTo>
                  <a:lnTo>
                    <a:pt x="0" y="0"/>
                  </a:lnTo>
                </a:path>
              </a:pathLst>
            </a:custGeom>
            <a:ln w="857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0007" y="496443"/>
              <a:ext cx="1910079" cy="2175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9194" y="491109"/>
              <a:ext cx="286131" cy="2174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4674" y="491109"/>
              <a:ext cx="1302512" cy="2282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4701" y="529336"/>
              <a:ext cx="180721" cy="18072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399" y="3467099"/>
              <a:ext cx="7086600" cy="27813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12140" y="1540205"/>
            <a:ext cx="74949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itself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recursive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And,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technique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known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recursion.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19113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Recursion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recommended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Embedded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Systems </a:t>
            </a:r>
            <a:r>
              <a:rPr sz="1800" spc="-5" dirty="0">
                <a:latin typeface="Calibri"/>
                <a:cs typeface="Calibri"/>
              </a:rPr>
              <a:t>development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dirty="0">
                <a:latin typeface="Calibri"/>
                <a:cs typeface="Calibri"/>
              </a:rPr>
              <a:t> memory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generally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slow.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5185" y="522477"/>
            <a:ext cx="583946" cy="19646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14189" y="536575"/>
            <a:ext cx="176530" cy="188595"/>
            <a:chOff x="4814189" y="536575"/>
            <a:chExt cx="176530" cy="1885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9523" y="542798"/>
              <a:ext cx="165862" cy="1765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4189" y="536575"/>
              <a:ext cx="176530" cy="18808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2954" y="3467100"/>
            <a:ext cx="2176906" cy="29337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728977" y="4075048"/>
            <a:ext cx="2196465" cy="473075"/>
            <a:chOff x="1728977" y="4075048"/>
            <a:chExt cx="2196465" cy="47307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2330" y="4260214"/>
              <a:ext cx="136525" cy="8661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706" y="4075048"/>
              <a:ext cx="107822" cy="9905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5247" y="5025644"/>
            <a:ext cx="2483485" cy="851535"/>
            <a:chOff x="1595247" y="5025644"/>
            <a:chExt cx="2483485" cy="85153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95220" y="5391150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8494" y="5373370"/>
              <a:ext cx="234442" cy="1457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7340" y="1618234"/>
            <a:ext cx="7993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calculates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factorial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entered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recursive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575" y="1586306"/>
            <a:ext cx="231457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i="1" u="none" spc="-75" dirty="0">
                <a:solidFill>
                  <a:srgbClr val="000000"/>
                </a:solidFill>
                <a:latin typeface="Arial"/>
                <a:cs typeface="Arial"/>
              </a:rPr>
              <a:t>Any </a:t>
            </a:r>
            <a:r>
              <a:rPr sz="6000" i="1" u="none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000" i="1" u="none" spc="-805" dirty="0">
                <a:solidFill>
                  <a:srgbClr val="000000"/>
                </a:solidFill>
                <a:latin typeface="Arial"/>
                <a:cs typeface="Arial"/>
              </a:rPr>
              <a:t>questio</a:t>
            </a:r>
            <a:r>
              <a:rPr sz="6000" i="1" u="none" spc="-960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6000" i="1" u="none" spc="-11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endParaRPr sz="60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  <a:spcBef>
                <a:spcPts val="5"/>
              </a:spcBef>
            </a:pPr>
            <a:r>
              <a:rPr sz="6000" u="none" spc="2480" dirty="0">
                <a:solidFill>
                  <a:srgbClr val="000000"/>
                </a:solidFill>
                <a:latin typeface="Microsoft Sans Serif"/>
                <a:cs typeface="Microsoft Sans Serif"/>
              </a:rPr>
              <a:t>…</a:t>
            </a:r>
            <a:r>
              <a:rPr sz="6000" u="none" spc="-6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6000" u="none" spc="-310" dirty="0">
                <a:solidFill>
                  <a:srgbClr val="000000"/>
                </a:solidFill>
                <a:latin typeface="Microsoft Sans Serif"/>
                <a:cs typeface="Microsoft Sans Serif"/>
              </a:rPr>
              <a:t>?</a:t>
            </a:r>
            <a:endParaRPr sz="6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0485" y="491108"/>
            <a:ext cx="2366391" cy="3333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2590736"/>
            <a:ext cx="2648838" cy="84677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162425" y="3913343"/>
            <a:ext cx="4411980" cy="2411730"/>
            <a:chOff x="4162425" y="3913343"/>
            <a:chExt cx="4411980" cy="241173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3913343"/>
              <a:ext cx="2326004" cy="21833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2425" y="4666022"/>
              <a:ext cx="1933575" cy="165857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7428" y="2151710"/>
            <a:ext cx="965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u="none" spc="-10" dirty="0">
                <a:solidFill>
                  <a:srgbClr val="000000"/>
                </a:solidFill>
                <a:latin typeface="Calibri"/>
                <a:cs typeface="Calibri"/>
              </a:rPr>
              <a:t>Prototype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654040" y="2482595"/>
            <a:ext cx="730250" cy="767080"/>
            <a:chOff x="5654040" y="2482595"/>
            <a:chExt cx="730250" cy="76708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2328" y="2825495"/>
              <a:ext cx="711708" cy="4236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15000" y="2928586"/>
              <a:ext cx="457834" cy="171450"/>
            </a:xfrm>
            <a:custGeom>
              <a:avLst/>
              <a:gdLst/>
              <a:ahLst/>
              <a:cxnLst/>
              <a:rect l="l" t="t" r="r" b="b"/>
              <a:pathLst>
                <a:path w="457835" h="171450">
                  <a:moveTo>
                    <a:pt x="381635" y="85568"/>
                  </a:moveTo>
                  <a:lnTo>
                    <a:pt x="295528" y="135796"/>
                  </a:lnTo>
                  <a:lnTo>
                    <a:pt x="289921" y="140846"/>
                  </a:lnTo>
                  <a:lnTo>
                    <a:pt x="286765" y="147433"/>
                  </a:lnTo>
                  <a:lnTo>
                    <a:pt x="286277" y="154709"/>
                  </a:lnTo>
                  <a:lnTo>
                    <a:pt x="288671" y="161831"/>
                  </a:lnTo>
                  <a:lnTo>
                    <a:pt x="293723" y="167511"/>
                  </a:lnTo>
                  <a:lnTo>
                    <a:pt x="300323" y="170689"/>
                  </a:lnTo>
                  <a:lnTo>
                    <a:pt x="307637" y="171154"/>
                  </a:lnTo>
                  <a:lnTo>
                    <a:pt x="314833" y="168689"/>
                  </a:lnTo>
                  <a:lnTo>
                    <a:pt x="424644" y="104681"/>
                  </a:lnTo>
                  <a:lnTo>
                    <a:pt x="419480" y="104681"/>
                  </a:lnTo>
                  <a:lnTo>
                    <a:pt x="419480" y="102014"/>
                  </a:lnTo>
                  <a:lnTo>
                    <a:pt x="409828" y="102014"/>
                  </a:lnTo>
                  <a:lnTo>
                    <a:pt x="381635" y="85568"/>
                  </a:lnTo>
                  <a:close/>
                </a:path>
                <a:path w="457835" h="171450">
                  <a:moveTo>
                    <a:pt x="349086" y="66581"/>
                  </a:moveTo>
                  <a:lnTo>
                    <a:pt x="0" y="66581"/>
                  </a:lnTo>
                  <a:lnTo>
                    <a:pt x="0" y="104681"/>
                  </a:lnTo>
                  <a:lnTo>
                    <a:pt x="348869" y="104681"/>
                  </a:lnTo>
                  <a:lnTo>
                    <a:pt x="381635" y="85568"/>
                  </a:lnTo>
                  <a:lnTo>
                    <a:pt x="349086" y="66581"/>
                  </a:lnTo>
                  <a:close/>
                </a:path>
                <a:path w="457835" h="171450">
                  <a:moveTo>
                    <a:pt x="424694" y="66581"/>
                  </a:moveTo>
                  <a:lnTo>
                    <a:pt x="419480" y="66581"/>
                  </a:lnTo>
                  <a:lnTo>
                    <a:pt x="419480" y="104681"/>
                  </a:lnTo>
                  <a:lnTo>
                    <a:pt x="424644" y="104681"/>
                  </a:lnTo>
                  <a:lnTo>
                    <a:pt x="457326" y="85631"/>
                  </a:lnTo>
                  <a:lnTo>
                    <a:pt x="424694" y="66581"/>
                  </a:lnTo>
                  <a:close/>
                </a:path>
                <a:path w="457835" h="171450">
                  <a:moveTo>
                    <a:pt x="409828" y="69121"/>
                  </a:moveTo>
                  <a:lnTo>
                    <a:pt x="381635" y="85568"/>
                  </a:lnTo>
                  <a:lnTo>
                    <a:pt x="409828" y="102014"/>
                  </a:lnTo>
                  <a:lnTo>
                    <a:pt x="409828" y="69121"/>
                  </a:lnTo>
                  <a:close/>
                </a:path>
                <a:path w="457835" h="171450">
                  <a:moveTo>
                    <a:pt x="419480" y="69121"/>
                  </a:moveTo>
                  <a:lnTo>
                    <a:pt x="409828" y="69121"/>
                  </a:lnTo>
                  <a:lnTo>
                    <a:pt x="409828" y="102014"/>
                  </a:lnTo>
                  <a:lnTo>
                    <a:pt x="419480" y="102014"/>
                  </a:lnTo>
                  <a:lnTo>
                    <a:pt x="419480" y="69121"/>
                  </a:lnTo>
                  <a:close/>
                </a:path>
                <a:path w="457835" h="171450">
                  <a:moveTo>
                    <a:pt x="307637" y="0"/>
                  </a:moveTo>
                  <a:lnTo>
                    <a:pt x="300323" y="494"/>
                  </a:lnTo>
                  <a:lnTo>
                    <a:pt x="293723" y="3679"/>
                  </a:lnTo>
                  <a:lnTo>
                    <a:pt x="288671" y="9304"/>
                  </a:lnTo>
                  <a:lnTo>
                    <a:pt x="286277" y="16498"/>
                  </a:lnTo>
                  <a:lnTo>
                    <a:pt x="286766" y="23798"/>
                  </a:lnTo>
                  <a:lnTo>
                    <a:pt x="289921" y="30360"/>
                  </a:lnTo>
                  <a:lnTo>
                    <a:pt x="295528" y="35339"/>
                  </a:lnTo>
                  <a:lnTo>
                    <a:pt x="381635" y="85568"/>
                  </a:lnTo>
                  <a:lnTo>
                    <a:pt x="409828" y="69121"/>
                  </a:lnTo>
                  <a:lnTo>
                    <a:pt x="419480" y="69121"/>
                  </a:lnTo>
                  <a:lnTo>
                    <a:pt x="419480" y="66581"/>
                  </a:lnTo>
                  <a:lnTo>
                    <a:pt x="424694" y="66581"/>
                  </a:lnTo>
                  <a:lnTo>
                    <a:pt x="314833" y="2446"/>
                  </a:lnTo>
                  <a:lnTo>
                    <a:pt x="307637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4040" y="2482595"/>
              <a:ext cx="123444" cy="5974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715000" y="2502915"/>
              <a:ext cx="0" cy="511809"/>
            </a:xfrm>
            <a:custGeom>
              <a:avLst/>
              <a:gdLst/>
              <a:ahLst/>
              <a:cxnLst/>
              <a:rect l="l" t="t" r="r" b="b"/>
              <a:pathLst>
                <a:path h="511810">
                  <a:moveTo>
                    <a:pt x="0" y="51130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98975" y="3599815"/>
            <a:ext cx="155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Implementation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73040" y="3877055"/>
            <a:ext cx="1407160" cy="1844039"/>
            <a:chOff x="5273040" y="3877055"/>
            <a:chExt cx="1407160" cy="1844039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91328" y="4218431"/>
              <a:ext cx="1245107" cy="4251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34000" y="4322393"/>
              <a:ext cx="991235" cy="171450"/>
            </a:xfrm>
            <a:custGeom>
              <a:avLst/>
              <a:gdLst/>
              <a:ahLst/>
              <a:cxnLst/>
              <a:rect l="l" t="t" r="r" b="b"/>
              <a:pathLst>
                <a:path w="991235" h="171450">
                  <a:moveTo>
                    <a:pt x="915034" y="85586"/>
                  </a:moveTo>
                  <a:lnTo>
                    <a:pt x="828928" y="135814"/>
                  </a:lnTo>
                  <a:lnTo>
                    <a:pt x="823321" y="140793"/>
                  </a:lnTo>
                  <a:lnTo>
                    <a:pt x="820165" y="147355"/>
                  </a:lnTo>
                  <a:lnTo>
                    <a:pt x="819677" y="154656"/>
                  </a:lnTo>
                  <a:lnTo>
                    <a:pt x="822071" y="161849"/>
                  </a:lnTo>
                  <a:lnTo>
                    <a:pt x="827123" y="167457"/>
                  </a:lnTo>
                  <a:lnTo>
                    <a:pt x="833723" y="170612"/>
                  </a:lnTo>
                  <a:lnTo>
                    <a:pt x="841037" y="171100"/>
                  </a:lnTo>
                  <a:lnTo>
                    <a:pt x="848233" y="168707"/>
                  </a:lnTo>
                  <a:lnTo>
                    <a:pt x="958094" y="104572"/>
                  </a:lnTo>
                  <a:lnTo>
                    <a:pt x="952880" y="104572"/>
                  </a:lnTo>
                  <a:lnTo>
                    <a:pt x="952880" y="102032"/>
                  </a:lnTo>
                  <a:lnTo>
                    <a:pt x="943228" y="102032"/>
                  </a:lnTo>
                  <a:lnTo>
                    <a:pt x="915034" y="85586"/>
                  </a:lnTo>
                  <a:close/>
                </a:path>
                <a:path w="991235" h="171450">
                  <a:moveTo>
                    <a:pt x="882269" y="66472"/>
                  </a:moveTo>
                  <a:lnTo>
                    <a:pt x="0" y="66472"/>
                  </a:lnTo>
                  <a:lnTo>
                    <a:pt x="0" y="104572"/>
                  </a:lnTo>
                  <a:lnTo>
                    <a:pt x="882486" y="104572"/>
                  </a:lnTo>
                  <a:lnTo>
                    <a:pt x="915034" y="85586"/>
                  </a:lnTo>
                  <a:lnTo>
                    <a:pt x="882269" y="66472"/>
                  </a:lnTo>
                  <a:close/>
                </a:path>
                <a:path w="991235" h="171450">
                  <a:moveTo>
                    <a:pt x="958044" y="66472"/>
                  </a:moveTo>
                  <a:lnTo>
                    <a:pt x="952880" y="66472"/>
                  </a:lnTo>
                  <a:lnTo>
                    <a:pt x="952880" y="104572"/>
                  </a:lnTo>
                  <a:lnTo>
                    <a:pt x="958094" y="104572"/>
                  </a:lnTo>
                  <a:lnTo>
                    <a:pt x="990726" y="85522"/>
                  </a:lnTo>
                  <a:lnTo>
                    <a:pt x="958044" y="66472"/>
                  </a:lnTo>
                  <a:close/>
                </a:path>
                <a:path w="991235" h="171450">
                  <a:moveTo>
                    <a:pt x="943228" y="69139"/>
                  </a:moveTo>
                  <a:lnTo>
                    <a:pt x="915034" y="85586"/>
                  </a:lnTo>
                  <a:lnTo>
                    <a:pt x="943228" y="102032"/>
                  </a:lnTo>
                  <a:lnTo>
                    <a:pt x="943228" y="69139"/>
                  </a:lnTo>
                  <a:close/>
                </a:path>
                <a:path w="991235" h="171450">
                  <a:moveTo>
                    <a:pt x="952880" y="69139"/>
                  </a:moveTo>
                  <a:lnTo>
                    <a:pt x="943228" y="69139"/>
                  </a:lnTo>
                  <a:lnTo>
                    <a:pt x="943228" y="102032"/>
                  </a:lnTo>
                  <a:lnTo>
                    <a:pt x="952880" y="102032"/>
                  </a:lnTo>
                  <a:lnTo>
                    <a:pt x="952880" y="69139"/>
                  </a:lnTo>
                  <a:close/>
                </a:path>
                <a:path w="991235" h="171450">
                  <a:moveTo>
                    <a:pt x="841037" y="0"/>
                  </a:moveTo>
                  <a:lnTo>
                    <a:pt x="833723" y="464"/>
                  </a:lnTo>
                  <a:lnTo>
                    <a:pt x="827123" y="3643"/>
                  </a:lnTo>
                  <a:lnTo>
                    <a:pt x="822071" y="9322"/>
                  </a:lnTo>
                  <a:lnTo>
                    <a:pt x="819677" y="16444"/>
                  </a:lnTo>
                  <a:lnTo>
                    <a:pt x="820166" y="23721"/>
                  </a:lnTo>
                  <a:lnTo>
                    <a:pt x="823321" y="30307"/>
                  </a:lnTo>
                  <a:lnTo>
                    <a:pt x="828928" y="35357"/>
                  </a:lnTo>
                  <a:lnTo>
                    <a:pt x="915034" y="85586"/>
                  </a:lnTo>
                  <a:lnTo>
                    <a:pt x="943228" y="69139"/>
                  </a:lnTo>
                  <a:lnTo>
                    <a:pt x="952880" y="69139"/>
                  </a:lnTo>
                  <a:lnTo>
                    <a:pt x="952880" y="66472"/>
                  </a:lnTo>
                  <a:lnTo>
                    <a:pt x="958044" y="66472"/>
                  </a:lnTo>
                  <a:lnTo>
                    <a:pt x="848233" y="2464"/>
                  </a:lnTo>
                  <a:lnTo>
                    <a:pt x="841037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73040" y="3877055"/>
              <a:ext cx="123444" cy="59588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334000" y="3896740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h="511175">
                  <a:moveTo>
                    <a:pt x="0" y="51117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2328" y="5297423"/>
              <a:ext cx="1007364" cy="4236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714746" y="5398496"/>
              <a:ext cx="753745" cy="171450"/>
            </a:xfrm>
            <a:custGeom>
              <a:avLst/>
              <a:gdLst/>
              <a:ahLst/>
              <a:cxnLst/>
              <a:rect l="l" t="t" r="r" b="b"/>
              <a:pathLst>
                <a:path w="753745" h="171450">
                  <a:moveTo>
                    <a:pt x="644862" y="105233"/>
                  </a:moveTo>
                  <a:lnTo>
                    <a:pt x="590803" y="135655"/>
                  </a:lnTo>
                  <a:lnTo>
                    <a:pt x="585083" y="140561"/>
                  </a:lnTo>
                  <a:lnTo>
                    <a:pt x="581802" y="147085"/>
                  </a:lnTo>
                  <a:lnTo>
                    <a:pt x="581213" y="154372"/>
                  </a:lnTo>
                  <a:lnTo>
                    <a:pt x="583564" y="161563"/>
                  </a:lnTo>
                  <a:lnTo>
                    <a:pt x="588523" y="167284"/>
                  </a:lnTo>
                  <a:lnTo>
                    <a:pt x="595042" y="170564"/>
                  </a:lnTo>
                  <a:lnTo>
                    <a:pt x="602299" y="171154"/>
                  </a:lnTo>
                  <a:lnTo>
                    <a:pt x="609473" y="168802"/>
                  </a:lnTo>
                  <a:lnTo>
                    <a:pt x="720512" y="106318"/>
                  </a:lnTo>
                  <a:lnTo>
                    <a:pt x="715137" y="106318"/>
                  </a:lnTo>
                  <a:lnTo>
                    <a:pt x="644862" y="105233"/>
                  </a:lnTo>
                  <a:close/>
                </a:path>
                <a:path w="753745" h="171450">
                  <a:moveTo>
                    <a:pt x="677671" y="86768"/>
                  </a:moveTo>
                  <a:lnTo>
                    <a:pt x="644862" y="105233"/>
                  </a:lnTo>
                  <a:lnTo>
                    <a:pt x="715137" y="106318"/>
                  </a:lnTo>
                  <a:lnTo>
                    <a:pt x="715181" y="103651"/>
                  </a:lnTo>
                  <a:lnTo>
                    <a:pt x="705612" y="103651"/>
                  </a:lnTo>
                  <a:lnTo>
                    <a:pt x="677671" y="86768"/>
                  </a:lnTo>
                  <a:close/>
                </a:path>
                <a:path w="753745" h="171450">
                  <a:moveTo>
                    <a:pt x="604944" y="0"/>
                  </a:moveTo>
                  <a:lnTo>
                    <a:pt x="597662" y="369"/>
                  </a:lnTo>
                  <a:lnTo>
                    <a:pt x="591046" y="3452"/>
                  </a:lnTo>
                  <a:lnTo>
                    <a:pt x="585977" y="9036"/>
                  </a:lnTo>
                  <a:lnTo>
                    <a:pt x="583398" y="16160"/>
                  </a:lnTo>
                  <a:lnTo>
                    <a:pt x="583723" y="23451"/>
                  </a:lnTo>
                  <a:lnTo>
                    <a:pt x="586763" y="30075"/>
                  </a:lnTo>
                  <a:lnTo>
                    <a:pt x="592327" y="35198"/>
                  </a:lnTo>
                  <a:lnTo>
                    <a:pt x="645168" y="67128"/>
                  </a:lnTo>
                  <a:lnTo>
                    <a:pt x="715771" y="68218"/>
                  </a:lnTo>
                  <a:lnTo>
                    <a:pt x="715137" y="106318"/>
                  </a:lnTo>
                  <a:lnTo>
                    <a:pt x="720512" y="106318"/>
                  </a:lnTo>
                  <a:lnTo>
                    <a:pt x="753237" y="87903"/>
                  </a:lnTo>
                  <a:lnTo>
                    <a:pt x="612013" y="2559"/>
                  </a:lnTo>
                  <a:lnTo>
                    <a:pt x="604944" y="0"/>
                  </a:lnTo>
                  <a:close/>
                </a:path>
                <a:path w="753745" h="171450">
                  <a:moveTo>
                    <a:pt x="507" y="57169"/>
                  </a:moveTo>
                  <a:lnTo>
                    <a:pt x="0" y="95269"/>
                  </a:lnTo>
                  <a:lnTo>
                    <a:pt x="644862" y="105233"/>
                  </a:lnTo>
                  <a:lnTo>
                    <a:pt x="677671" y="86768"/>
                  </a:lnTo>
                  <a:lnTo>
                    <a:pt x="645168" y="67128"/>
                  </a:lnTo>
                  <a:lnTo>
                    <a:pt x="507" y="57169"/>
                  </a:lnTo>
                  <a:close/>
                </a:path>
                <a:path w="753745" h="171450">
                  <a:moveTo>
                    <a:pt x="706119" y="70758"/>
                  </a:moveTo>
                  <a:lnTo>
                    <a:pt x="677671" y="86768"/>
                  </a:lnTo>
                  <a:lnTo>
                    <a:pt x="705612" y="103651"/>
                  </a:lnTo>
                  <a:lnTo>
                    <a:pt x="706119" y="70758"/>
                  </a:lnTo>
                  <a:close/>
                </a:path>
                <a:path w="753745" h="171450">
                  <a:moveTo>
                    <a:pt x="715729" y="70758"/>
                  </a:moveTo>
                  <a:lnTo>
                    <a:pt x="706119" y="70758"/>
                  </a:lnTo>
                  <a:lnTo>
                    <a:pt x="705612" y="103651"/>
                  </a:lnTo>
                  <a:lnTo>
                    <a:pt x="715181" y="103651"/>
                  </a:lnTo>
                  <a:lnTo>
                    <a:pt x="715729" y="70758"/>
                  </a:lnTo>
                  <a:close/>
                </a:path>
                <a:path w="753745" h="171450">
                  <a:moveTo>
                    <a:pt x="645168" y="67128"/>
                  </a:moveTo>
                  <a:lnTo>
                    <a:pt x="677671" y="86768"/>
                  </a:lnTo>
                  <a:lnTo>
                    <a:pt x="706119" y="70758"/>
                  </a:lnTo>
                  <a:lnTo>
                    <a:pt x="715729" y="70758"/>
                  </a:lnTo>
                  <a:lnTo>
                    <a:pt x="715771" y="68218"/>
                  </a:lnTo>
                  <a:lnTo>
                    <a:pt x="645168" y="67128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89116" y="5124069"/>
            <a:ext cx="377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Call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140" y="2002281"/>
            <a:ext cx="395795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185" algn="l"/>
                <a:tab pos="1416050" algn="l"/>
                <a:tab pos="1829435" algn="l"/>
                <a:tab pos="2318385" algn="l"/>
                <a:tab pos="2625090" algn="l"/>
                <a:tab pos="3669029" algn="l"/>
              </a:tabLst>
            </a:pPr>
            <a:r>
              <a:rPr sz="1600" spc="-15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o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un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de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20" dirty="0">
                <a:latin typeface="Calibri"/>
                <a:cs typeface="Calibri"/>
              </a:rPr>
              <a:t>ev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op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he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function, </a:t>
            </a:r>
            <a:r>
              <a:rPr sz="1600" spc="-15" dirty="0">
                <a:latin typeface="Calibri"/>
                <a:cs typeface="Calibri"/>
              </a:rPr>
              <a:t>let’s</a:t>
            </a:r>
            <a:r>
              <a:rPr sz="1600" spc="-5" dirty="0">
                <a:latin typeface="Calibri"/>
                <a:cs typeface="Calibri"/>
              </a:rPr>
              <a:t> imagine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following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analogy.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1140" y="2734182"/>
            <a:ext cx="395795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Someone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going to open </a:t>
            </a:r>
            <a:r>
              <a:rPr sz="1600" spc="-5" dirty="0">
                <a:latin typeface="Calibri"/>
                <a:cs typeface="Calibri"/>
              </a:rPr>
              <a:t>a shop , </a:t>
            </a:r>
            <a:r>
              <a:rPr sz="1600" spc="-15" dirty="0">
                <a:latin typeface="Calibri"/>
                <a:cs typeface="Calibri"/>
              </a:rPr>
              <a:t>first </a:t>
            </a:r>
            <a:r>
              <a:rPr sz="1600" spc="-10" dirty="0">
                <a:latin typeface="Calibri"/>
                <a:cs typeface="Calibri"/>
              </a:rPr>
              <a:t>thing </a:t>
            </a:r>
            <a:r>
              <a:rPr sz="1600" spc="-5" dirty="0">
                <a:latin typeface="Calibri"/>
                <a:cs typeface="Calibri"/>
              </a:rPr>
              <a:t>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</a:t>
            </a:r>
            <a:r>
              <a:rPr sz="1600" dirty="0">
                <a:latin typeface="Calibri"/>
                <a:cs typeface="Calibri"/>
              </a:rPr>
              <a:t> 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make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banner</a:t>
            </a:r>
            <a:r>
              <a:rPr sz="1600" spc="-5" dirty="0">
                <a:latin typeface="Calibri"/>
                <a:cs typeface="Calibri"/>
              </a:rPr>
              <a:t> announcing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his </a:t>
            </a:r>
            <a:r>
              <a:rPr sz="1600" spc="-5" dirty="0">
                <a:latin typeface="Calibri"/>
                <a:cs typeface="Calibri"/>
              </a:rPr>
              <a:t> shop. This</a:t>
            </a:r>
            <a:r>
              <a:rPr sz="1600" spc="-10" dirty="0">
                <a:latin typeface="Calibri"/>
                <a:cs typeface="Calibri"/>
              </a:rPr>
              <a:t> banner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called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i="1" spc="-10" dirty="0">
                <a:latin typeface="Calibri"/>
                <a:cs typeface="Calibri"/>
              </a:rPr>
              <a:t>prototype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1140" y="3709238"/>
            <a:ext cx="39573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Then, he </a:t>
            </a:r>
            <a:r>
              <a:rPr sz="1600" dirty="0">
                <a:latin typeface="Calibri"/>
                <a:cs typeface="Calibri"/>
              </a:rPr>
              <a:t>will </a:t>
            </a:r>
            <a:r>
              <a:rPr sz="1600" spc="-10" dirty="0">
                <a:latin typeface="Calibri"/>
                <a:cs typeface="Calibri"/>
              </a:rPr>
              <a:t>develop </a:t>
            </a:r>
            <a:r>
              <a:rPr sz="1600" spc="-5" dirty="0">
                <a:latin typeface="Calibri"/>
                <a:cs typeface="Calibri"/>
              </a:rPr>
              <a:t>his shop </a:t>
            </a:r>
            <a:r>
              <a:rPr sz="1600" spc="-10" dirty="0">
                <a:latin typeface="Calibri"/>
                <a:cs typeface="Calibri"/>
              </a:rPr>
              <a:t>and prepare </a:t>
            </a:r>
            <a:r>
              <a:rPr sz="1600" spc="-5" dirty="0">
                <a:latin typeface="Calibri"/>
                <a:cs typeface="Calibri"/>
              </a:rPr>
              <a:t>all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services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will be provided. This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5" dirty="0">
                <a:latin typeface="Calibri"/>
                <a:cs typeface="Calibri"/>
              </a:rPr>
              <a:t>called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b="1" i="1" spc="-10" dirty="0">
                <a:latin typeface="Calibri"/>
                <a:cs typeface="Calibri"/>
              </a:rPr>
              <a:t>implementation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1140" y="4685157"/>
            <a:ext cx="395795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Last </a:t>
            </a:r>
            <a:r>
              <a:rPr sz="1600" spc="-5" dirty="0">
                <a:latin typeface="Calibri"/>
                <a:cs typeface="Calibri"/>
              </a:rPr>
              <a:t>thing, </a:t>
            </a:r>
            <a:r>
              <a:rPr sz="1600" spc="-15" dirty="0">
                <a:latin typeface="Calibri"/>
                <a:cs typeface="Calibri"/>
              </a:rPr>
              <a:t>customers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15" dirty="0">
                <a:latin typeface="Calibri"/>
                <a:cs typeface="Calibri"/>
              </a:rPr>
              <a:t>call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shop </a:t>
            </a:r>
            <a:r>
              <a:rPr sz="1600" spc="-5" dirty="0">
                <a:latin typeface="Calibri"/>
                <a:cs typeface="Calibri"/>
              </a:rPr>
              <a:t>and ask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a service, he will </a:t>
            </a:r>
            <a:r>
              <a:rPr sz="1600" spc="-10" dirty="0">
                <a:latin typeface="Calibri"/>
                <a:cs typeface="Calibri"/>
              </a:rPr>
              <a:t>answer </a:t>
            </a:r>
            <a:r>
              <a:rPr sz="1600" dirty="0">
                <a:latin typeface="Calibri"/>
                <a:cs typeface="Calibri"/>
              </a:rPr>
              <a:t>them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provide </a:t>
            </a:r>
            <a:r>
              <a:rPr sz="1600" spc="-5" dirty="0">
                <a:latin typeface="Calibri"/>
                <a:cs typeface="Calibri"/>
              </a:rPr>
              <a:t> them 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required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service.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called </a:t>
            </a:r>
            <a:r>
              <a:rPr sz="1600" spc="-5" dirty="0">
                <a:latin typeface="Calibri"/>
                <a:cs typeface="Calibri"/>
              </a:rPr>
              <a:t> the </a:t>
            </a:r>
            <a:r>
              <a:rPr sz="1600" b="1" i="1" spc="-5" dirty="0">
                <a:latin typeface="Calibri"/>
                <a:cs typeface="Calibri"/>
              </a:rPr>
              <a:t>call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1852" y="491108"/>
            <a:ext cx="1848104" cy="2948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600" y="3200425"/>
            <a:ext cx="4724400" cy="33218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1140" y="1313434"/>
            <a:ext cx="791908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implement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/>
              <a:tabLst>
                <a:tab pos="250825" algn="l"/>
              </a:tabLst>
            </a:pP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maximum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5" dirty="0">
                <a:latin typeface="Calibri"/>
                <a:cs typeface="Calibri"/>
              </a:rPr>
              <a:t> values</a:t>
            </a:r>
            <a:endParaRPr sz="18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250825" algn="l"/>
              </a:tabLst>
            </a:pP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get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minimum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10" dirty="0">
                <a:latin typeface="Calibri"/>
                <a:cs typeface="Calibri"/>
              </a:rPr>
              <a:t> values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ask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values,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maximum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minimum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them.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28516" y="491108"/>
            <a:ext cx="1877060" cy="295275"/>
            <a:chOff x="3628516" y="491108"/>
            <a:chExt cx="1877060" cy="29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3850" y="496442"/>
              <a:ext cx="1865884" cy="2842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8516" y="491108"/>
              <a:ext cx="1632839" cy="2948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7776" y="538098"/>
              <a:ext cx="177292" cy="17576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400" y="2971800"/>
            <a:ext cx="3098800" cy="21788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140" y="1313434"/>
            <a:ext cx="79190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u="none" spc="-20" dirty="0">
                <a:solidFill>
                  <a:srgbClr val="000000"/>
                </a:solidFill>
              </a:rPr>
              <a:t>Write </a:t>
            </a:r>
            <a:r>
              <a:rPr u="none" dirty="0">
                <a:solidFill>
                  <a:srgbClr val="000000"/>
                </a:solidFill>
              </a:rPr>
              <a:t>a C </a:t>
            </a:r>
            <a:r>
              <a:rPr u="none" spc="-15" dirty="0">
                <a:solidFill>
                  <a:srgbClr val="000000"/>
                </a:solidFill>
              </a:rPr>
              <a:t>program </a:t>
            </a:r>
            <a:r>
              <a:rPr u="none" spc="-10" dirty="0">
                <a:solidFill>
                  <a:srgbClr val="000000"/>
                </a:solidFill>
              </a:rPr>
              <a:t>to </a:t>
            </a:r>
            <a:r>
              <a:rPr u="none" dirty="0">
                <a:solidFill>
                  <a:srgbClr val="000000"/>
                </a:solidFill>
              </a:rPr>
              <a:t>act as simple </a:t>
            </a:r>
            <a:r>
              <a:rPr u="none" spc="-20" dirty="0">
                <a:solidFill>
                  <a:srgbClr val="000000"/>
                </a:solidFill>
              </a:rPr>
              <a:t>calculator, </a:t>
            </a:r>
            <a:r>
              <a:rPr u="none" spc="-15" dirty="0">
                <a:solidFill>
                  <a:srgbClr val="000000"/>
                </a:solidFill>
              </a:rPr>
              <a:t>first </a:t>
            </a:r>
            <a:r>
              <a:rPr u="none" spc="-5" dirty="0">
                <a:solidFill>
                  <a:srgbClr val="000000"/>
                </a:solidFill>
              </a:rPr>
              <a:t>it will </a:t>
            </a:r>
            <a:r>
              <a:rPr u="none" dirty="0">
                <a:solidFill>
                  <a:srgbClr val="000000"/>
                </a:solidFill>
              </a:rPr>
              <a:t>ask the </a:t>
            </a:r>
            <a:r>
              <a:rPr u="none" spc="-5" dirty="0">
                <a:solidFill>
                  <a:srgbClr val="000000"/>
                </a:solidFill>
              </a:rPr>
              <a:t>user </a:t>
            </a:r>
            <a:r>
              <a:rPr u="none" spc="-10" dirty="0">
                <a:solidFill>
                  <a:srgbClr val="000000"/>
                </a:solidFill>
              </a:rPr>
              <a:t>to </a:t>
            </a:r>
            <a:r>
              <a:rPr u="none" spc="-5" dirty="0">
                <a:solidFill>
                  <a:srgbClr val="000000"/>
                </a:solidFill>
              </a:rPr>
              <a:t>enter </a:t>
            </a:r>
            <a:r>
              <a:rPr u="none" dirty="0">
                <a:solidFill>
                  <a:srgbClr val="000000"/>
                </a:solidFill>
              </a:rPr>
              <a:t>the 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operation </a:t>
            </a:r>
            <a:r>
              <a:rPr u="none" spc="-20" dirty="0">
                <a:solidFill>
                  <a:srgbClr val="000000"/>
                </a:solidFill>
              </a:rPr>
              <a:t>ID, </a:t>
            </a:r>
            <a:r>
              <a:rPr u="none" spc="-5" dirty="0">
                <a:solidFill>
                  <a:srgbClr val="000000"/>
                </a:solidFill>
              </a:rPr>
              <a:t>depending on </a:t>
            </a:r>
            <a:r>
              <a:rPr u="none" dirty="0">
                <a:solidFill>
                  <a:srgbClr val="000000"/>
                </a:solidFill>
              </a:rPr>
              <a:t>the </a:t>
            </a:r>
            <a:r>
              <a:rPr u="none" spc="-10" dirty="0">
                <a:solidFill>
                  <a:srgbClr val="000000"/>
                </a:solidFill>
              </a:rPr>
              <a:t>operation, </a:t>
            </a:r>
            <a:r>
              <a:rPr u="none" dirty="0">
                <a:solidFill>
                  <a:srgbClr val="000000"/>
                </a:solidFill>
              </a:rPr>
              <a:t>the </a:t>
            </a:r>
            <a:r>
              <a:rPr u="none" spc="-10" dirty="0">
                <a:solidFill>
                  <a:srgbClr val="000000"/>
                </a:solidFill>
              </a:rPr>
              <a:t>program </a:t>
            </a:r>
            <a:r>
              <a:rPr u="none" spc="-5" dirty="0">
                <a:solidFill>
                  <a:srgbClr val="000000"/>
                </a:solidFill>
              </a:rPr>
              <a:t>will </a:t>
            </a:r>
            <a:r>
              <a:rPr u="none" dirty="0">
                <a:solidFill>
                  <a:srgbClr val="000000"/>
                </a:solidFill>
              </a:rPr>
              <a:t>ask the </a:t>
            </a:r>
            <a:r>
              <a:rPr u="none" spc="-5" dirty="0">
                <a:solidFill>
                  <a:srgbClr val="000000"/>
                </a:solidFill>
              </a:rPr>
              <a:t>user </a:t>
            </a:r>
            <a:r>
              <a:rPr u="none" dirty="0">
                <a:solidFill>
                  <a:srgbClr val="000000"/>
                </a:solidFill>
              </a:rPr>
              <a:t>either </a:t>
            </a:r>
            <a:r>
              <a:rPr u="none" spc="-15" dirty="0">
                <a:solidFill>
                  <a:srgbClr val="000000"/>
                </a:solidFill>
              </a:rPr>
              <a:t>to </a:t>
            </a:r>
            <a:r>
              <a:rPr u="none" spc="-10" dirty="0">
                <a:solidFill>
                  <a:srgbClr val="000000"/>
                </a:solidFill>
              </a:rPr>
              <a:t> enter </a:t>
            </a:r>
            <a:r>
              <a:rPr u="none" dirty="0">
                <a:solidFill>
                  <a:srgbClr val="000000"/>
                </a:solidFill>
              </a:rPr>
              <a:t>1 </a:t>
            </a:r>
            <a:r>
              <a:rPr u="none" spc="-10" dirty="0">
                <a:solidFill>
                  <a:srgbClr val="000000"/>
                </a:solidFill>
              </a:rPr>
              <a:t>operand </a:t>
            </a:r>
            <a:r>
              <a:rPr u="none" spc="-5" dirty="0">
                <a:solidFill>
                  <a:srgbClr val="000000"/>
                </a:solidFill>
              </a:rPr>
              <a:t>or </a:t>
            </a:r>
            <a:r>
              <a:rPr u="none" dirty="0">
                <a:solidFill>
                  <a:srgbClr val="000000"/>
                </a:solidFill>
              </a:rPr>
              <a:t>2 </a:t>
            </a:r>
            <a:r>
              <a:rPr u="none" spc="-10" dirty="0">
                <a:solidFill>
                  <a:srgbClr val="000000"/>
                </a:solidFill>
              </a:rPr>
              <a:t>operands </a:t>
            </a:r>
            <a:r>
              <a:rPr u="none" dirty="0">
                <a:solidFill>
                  <a:srgbClr val="000000"/>
                </a:solidFill>
              </a:rPr>
              <a:t>and the </a:t>
            </a:r>
            <a:r>
              <a:rPr u="none" spc="-15" dirty="0">
                <a:solidFill>
                  <a:srgbClr val="000000"/>
                </a:solidFill>
              </a:rPr>
              <a:t>program </a:t>
            </a:r>
            <a:r>
              <a:rPr u="none" spc="-5" dirty="0">
                <a:solidFill>
                  <a:srgbClr val="000000"/>
                </a:solidFill>
              </a:rPr>
              <a:t>will </a:t>
            </a:r>
            <a:r>
              <a:rPr u="none" spc="-15" dirty="0">
                <a:solidFill>
                  <a:srgbClr val="000000"/>
                </a:solidFill>
              </a:rPr>
              <a:t>execute </a:t>
            </a:r>
            <a:r>
              <a:rPr u="none" dirty="0">
                <a:solidFill>
                  <a:srgbClr val="000000"/>
                </a:solidFill>
              </a:rPr>
              <a:t>the </a:t>
            </a:r>
            <a:r>
              <a:rPr u="none" spc="-10" dirty="0">
                <a:solidFill>
                  <a:srgbClr val="000000"/>
                </a:solidFill>
              </a:rPr>
              <a:t>operation </a:t>
            </a:r>
            <a:r>
              <a:rPr u="none" dirty="0">
                <a:solidFill>
                  <a:srgbClr val="000000"/>
                </a:solidFill>
              </a:rPr>
              <a:t>and </a:t>
            </a:r>
            <a:r>
              <a:rPr u="none" spc="-5" dirty="0">
                <a:solidFill>
                  <a:srgbClr val="000000"/>
                </a:solidFill>
              </a:rPr>
              <a:t>print </a:t>
            </a:r>
            <a:r>
              <a:rPr u="none" dirty="0">
                <a:solidFill>
                  <a:srgbClr val="000000"/>
                </a:solidFill>
              </a:rPr>
              <a:t> the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result. Each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operation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should</a:t>
            </a:r>
            <a:r>
              <a:rPr u="none" dirty="0">
                <a:solidFill>
                  <a:srgbClr val="000000"/>
                </a:solidFill>
              </a:rPr>
              <a:t> be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implemented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in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 </a:t>
            </a:r>
            <a:r>
              <a:rPr u="none" spc="-10" dirty="0">
                <a:solidFill>
                  <a:srgbClr val="000000"/>
                </a:solidFill>
              </a:rPr>
              <a:t>stand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 </a:t>
            </a:r>
            <a:r>
              <a:rPr u="none" spc="-5" dirty="0">
                <a:solidFill>
                  <a:srgbClr val="000000"/>
                </a:solidFill>
              </a:rPr>
              <a:t>long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function.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38637" y="2662237"/>
          <a:ext cx="3983354" cy="3728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9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9525">
                      <a:solidFill>
                        <a:srgbClr val="497DBA"/>
                      </a:solidFill>
                      <a:prstDash val="solid"/>
                    </a:lnL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Operands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9525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7DBA"/>
                      </a:solidFill>
                      <a:prstDash val="solid"/>
                    </a:lnL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Add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Subtract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Multiply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Divide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Not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Xor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reminder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Increment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Decrement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200400" y="2492846"/>
            <a:ext cx="416496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0" b="1" spc="-15" dirty="0">
                <a:solidFill>
                  <a:srgbClr val="0070C0"/>
                </a:solidFill>
                <a:latin typeface="Calibri"/>
                <a:cs typeface="Calibri"/>
              </a:rPr>
              <a:t>Thank you</a:t>
            </a:r>
            <a:endParaRPr sz="60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9403" y="480313"/>
            <a:ext cx="2444750" cy="310515"/>
            <a:chOff x="3359403" y="480313"/>
            <a:chExt cx="2444750" cy="310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737" y="485774"/>
              <a:ext cx="2434082" cy="2997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51121" y="570610"/>
              <a:ext cx="154940" cy="132715"/>
            </a:xfrm>
            <a:custGeom>
              <a:avLst/>
              <a:gdLst/>
              <a:ahLst/>
              <a:cxnLst/>
              <a:rect l="l" t="t" r="r" b="b"/>
              <a:pathLst>
                <a:path w="154939" h="132715">
                  <a:moveTo>
                    <a:pt x="154939" y="8000"/>
                  </a:moveTo>
                  <a:lnTo>
                    <a:pt x="154304" y="8509"/>
                  </a:lnTo>
                  <a:lnTo>
                    <a:pt x="154812" y="8381"/>
                  </a:lnTo>
                  <a:lnTo>
                    <a:pt x="154939" y="8000"/>
                  </a:lnTo>
                  <a:close/>
                </a:path>
                <a:path w="154939" h="132715">
                  <a:moveTo>
                    <a:pt x="18668" y="0"/>
                  </a:moveTo>
                  <a:lnTo>
                    <a:pt x="21336" y="0"/>
                  </a:lnTo>
                  <a:lnTo>
                    <a:pt x="22860" y="508"/>
                  </a:lnTo>
                  <a:lnTo>
                    <a:pt x="23367" y="1777"/>
                  </a:lnTo>
                  <a:lnTo>
                    <a:pt x="23749" y="3048"/>
                  </a:lnTo>
                  <a:lnTo>
                    <a:pt x="24129" y="4825"/>
                  </a:lnTo>
                  <a:lnTo>
                    <a:pt x="24383" y="7238"/>
                  </a:lnTo>
                  <a:lnTo>
                    <a:pt x="27812" y="9525"/>
                  </a:lnTo>
                  <a:lnTo>
                    <a:pt x="25018" y="15239"/>
                  </a:lnTo>
                  <a:lnTo>
                    <a:pt x="22098" y="32765"/>
                  </a:lnTo>
                  <a:lnTo>
                    <a:pt x="24637" y="37337"/>
                  </a:lnTo>
                  <a:lnTo>
                    <a:pt x="24637" y="40893"/>
                  </a:lnTo>
                  <a:lnTo>
                    <a:pt x="23622" y="43434"/>
                  </a:lnTo>
                  <a:lnTo>
                    <a:pt x="21462" y="45212"/>
                  </a:lnTo>
                  <a:lnTo>
                    <a:pt x="20954" y="47498"/>
                  </a:lnTo>
                  <a:lnTo>
                    <a:pt x="21843" y="50926"/>
                  </a:lnTo>
                  <a:lnTo>
                    <a:pt x="18287" y="63246"/>
                  </a:lnTo>
                  <a:lnTo>
                    <a:pt x="18668" y="64515"/>
                  </a:lnTo>
                  <a:lnTo>
                    <a:pt x="17144" y="74549"/>
                  </a:lnTo>
                  <a:lnTo>
                    <a:pt x="17144" y="82168"/>
                  </a:lnTo>
                  <a:lnTo>
                    <a:pt x="14986" y="86867"/>
                  </a:lnTo>
                  <a:lnTo>
                    <a:pt x="15493" y="90297"/>
                  </a:lnTo>
                  <a:lnTo>
                    <a:pt x="14986" y="97027"/>
                  </a:lnTo>
                  <a:lnTo>
                    <a:pt x="14986" y="102362"/>
                  </a:lnTo>
                  <a:lnTo>
                    <a:pt x="15748" y="106806"/>
                  </a:lnTo>
                  <a:lnTo>
                    <a:pt x="17399" y="110362"/>
                  </a:lnTo>
                  <a:lnTo>
                    <a:pt x="17144" y="110998"/>
                  </a:lnTo>
                  <a:lnTo>
                    <a:pt x="17272" y="111125"/>
                  </a:lnTo>
                  <a:lnTo>
                    <a:pt x="19938" y="110236"/>
                  </a:lnTo>
                  <a:lnTo>
                    <a:pt x="23113" y="111760"/>
                  </a:lnTo>
                  <a:lnTo>
                    <a:pt x="25780" y="110236"/>
                  </a:lnTo>
                  <a:lnTo>
                    <a:pt x="27050" y="109092"/>
                  </a:lnTo>
                  <a:lnTo>
                    <a:pt x="28828" y="108330"/>
                  </a:lnTo>
                  <a:lnTo>
                    <a:pt x="30987" y="107823"/>
                  </a:lnTo>
                  <a:lnTo>
                    <a:pt x="35178" y="105410"/>
                  </a:lnTo>
                  <a:lnTo>
                    <a:pt x="35432" y="106299"/>
                  </a:lnTo>
                  <a:lnTo>
                    <a:pt x="35051" y="104393"/>
                  </a:lnTo>
                  <a:lnTo>
                    <a:pt x="38480" y="103377"/>
                  </a:lnTo>
                  <a:lnTo>
                    <a:pt x="40766" y="101473"/>
                  </a:lnTo>
                  <a:lnTo>
                    <a:pt x="43179" y="100202"/>
                  </a:lnTo>
                  <a:lnTo>
                    <a:pt x="45465" y="99567"/>
                  </a:lnTo>
                  <a:lnTo>
                    <a:pt x="46100" y="98171"/>
                  </a:lnTo>
                  <a:lnTo>
                    <a:pt x="47625" y="97409"/>
                  </a:lnTo>
                  <a:lnTo>
                    <a:pt x="49911" y="97027"/>
                  </a:lnTo>
                  <a:lnTo>
                    <a:pt x="51688" y="94234"/>
                  </a:lnTo>
                  <a:lnTo>
                    <a:pt x="53848" y="94106"/>
                  </a:lnTo>
                  <a:lnTo>
                    <a:pt x="53086" y="90550"/>
                  </a:lnTo>
                  <a:lnTo>
                    <a:pt x="55244" y="90550"/>
                  </a:lnTo>
                  <a:lnTo>
                    <a:pt x="55499" y="89915"/>
                  </a:lnTo>
                  <a:lnTo>
                    <a:pt x="61467" y="86867"/>
                  </a:lnTo>
                  <a:lnTo>
                    <a:pt x="62229" y="82041"/>
                  </a:lnTo>
                  <a:lnTo>
                    <a:pt x="72136" y="82550"/>
                  </a:lnTo>
                  <a:lnTo>
                    <a:pt x="73278" y="83947"/>
                  </a:lnTo>
                  <a:lnTo>
                    <a:pt x="74167" y="85343"/>
                  </a:lnTo>
                  <a:lnTo>
                    <a:pt x="74802" y="86867"/>
                  </a:lnTo>
                  <a:lnTo>
                    <a:pt x="73913" y="91821"/>
                  </a:lnTo>
                  <a:lnTo>
                    <a:pt x="70992" y="93979"/>
                  </a:lnTo>
                  <a:lnTo>
                    <a:pt x="69595" y="98298"/>
                  </a:lnTo>
                  <a:lnTo>
                    <a:pt x="65531" y="99440"/>
                  </a:lnTo>
                  <a:lnTo>
                    <a:pt x="64388" y="102997"/>
                  </a:lnTo>
                  <a:lnTo>
                    <a:pt x="62611" y="105537"/>
                  </a:lnTo>
                  <a:lnTo>
                    <a:pt x="60198" y="107187"/>
                  </a:lnTo>
                  <a:lnTo>
                    <a:pt x="57023" y="108330"/>
                  </a:lnTo>
                  <a:lnTo>
                    <a:pt x="53975" y="111633"/>
                  </a:lnTo>
                  <a:lnTo>
                    <a:pt x="53212" y="112013"/>
                  </a:lnTo>
                  <a:lnTo>
                    <a:pt x="51307" y="114046"/>
                  </a:lnTo>
                  <a:lnTo>
                    <a:pt x="48387" y="117728"/>
                  </a:lnTo>
                  <a:lnTo>
                    <a:pt x="46481" y="117728"/>
                  </a:lnTo>
                  <a:lnTo>
                    <a:pt x="45212" y="119506"/>
                  </a:lnTo>
                  <a:lnTo>
                    <a:pt x="42925" y="120650"/>
                  </a:lnTo>
                  <a:lnTo>
                    <a:pt x="39877" y="120903"/>
                  </a:lnTo>
                  <a:lnTo>
                    <a:pt x="38353" y="122809"/>
                  </a:lnTo>
                  <a:lnTo>
                    <a:pt x="30099" y="127635"/>
                  </a:lnTo>
                  <a:lnTo>
                    <a:pt x="27558" y="128142"/>
                  </a:lnTo>
                  <a:lnTo>
                    <a:pt x="26542" y="128397"/>
                  </a:lnTo>
                  <a:lnTo>
                    <a:pt x="26669" y="128269"/>
                  </a:lnTo>
                  <a:lnTo>
                    <a:pt x="25273" y="130555"/>
                  </a:lnTo>
                  <a:lnTo>
                    <a:pt x="19812" y="130555"/>
                  </a:lnTo>
                  <a:lnTo>
                    <a:pt x="16128" y="132587"/>
                  </a:lnTo>
                  <a:lnTo>
                    <a:pt x="6223" y="125984"/>
                  </a:lnTo>
                  <a:lnTo>
                    <a:pt x="1397" y="115188"/>
                  </a:lnTo>
                  <a:lnTo>
                    <a:pt x="888" y="99440"/>
                  </a:lnTo>
                  <a:lnTo>
                    <a:pt x="0" y="96138"/>
                  </a:lnTo>
                  <a:lnTo>
                    <a:pt x="3048" y="69723"/>
                  </a:lnTo>
                  <a:lnTo>
                    <a:pt x="4825" y="68452"/>
                  </a:lnTo>
                  <a:lnTo>
                    <a:pt x="3937" y="54737"/>
                  </a:lnTo>
                  <a:lnTo>
                    <a:pt x="3937" y="52450"/>
                  </a:lnTo>
                  <a:lnTo>
                    <a:pt x="4190" y="50418"/>
                  </a:lnTo>
                  <a:lnTo>
                    <a:pt x="4699" y="48894"/>
                  </a:lnTo>
                  <a:lnTo>
                    <a:pt x="5206" y="47243"/>
                  </a:lnTo>
                  <a:lnTo>
                    <a:pt x="5841" y="44576"/>
                  </a:lnTo>
                  <a:lnTo>
                    <a:pt x="6476" y="41021"/>
                  </a:lnTo>
                  <a:lnTo>
                    <a:pt x="7365" y="40386"/>
                  </a:lnTo>
                  <a:lnTo>
                    <a:pt x="7365" y="39242"/>
                  </a:lnTo>
                  <a:lnTo>
                    <a:pt x="6730" y="37084"/>
                  </a:lnTo>
                  <a:lnTo>
                    <a:pt x="5333" y="33909"/>
                  </a:lnTo>
                  <a:lnTo>
                    <a:pt x="6476" y="29210"/>
                  </a:lnTo>
                  <a:lnTo>
                    <a:pt x="6476" y="23240"/>
                  </a:lnTo>
                  <a:lnTo>
                    <a:pt x="8000" y="21589"/>
                  </a:lnTo>
                  <a:lnTo>
                    <a:pt x="7747" y="20954"/>
                  </a:lnTo>
                  <a:lnTo>
                    <a:pt x="7492" y="19812"/>
                  </a:lnTo>
                  <a:lnTo>
                    <a:pt x="6985" y="18034"/>
                  </a:lnTo>
                  <a:lnTo>
                    <a:pt x="6476" y="16255"/>
                  </a:lnTo>
                  <a:lnTo>
                    <a:pt x="6223" y="15112"/>
                  </a:lnTo>
                  <a:lnTo>
                    <a:pt x="6223" y="14604"/>
                  </a:lnTo>
                  <a:lnTo>
                    <a:pt x="6223" y="11811"/>
                  </a:lnTo>
                  <a:lnTo>
                    <a:pt x="7365" y="10033"/>
                  </a:lnTo>
                  <a:lnTo>
                    <a:pt x="9778" y="9525"/>
                  </a:lnTo>
                  <a:lnTo>
                    <a:pt x="9270" y="9525"/>
                  </a:lnTo>
                  <a:lnTo>
                    <a:pt x="8636" y="9525"/>
                  </a:lnTo>
                  <a:lnTo>
                    <a:pt x="8000" y="9525"/>
                  </a:lnTo>
                  <a:lnTo>
                    <a:pt x="6603" y="8889"/>
                  </a:lnTo>
                  <a:lnTo>
                    <a:pt x="5968" y="7874"/>
                  </a:lnTo>
                  <a:lnTo>
                    <a:pt x="5968" y="6603"/>
                  </a:lnTo>
                  <a:lnTo>
                    <a:pt x="5968" y="3175"/>
                  </a:lnTo>
                  <a:lnTo>
                    <a:pt x="7619" y="1397"/>
                  </a:lnTo>
                  <a:lnTo>
                    <a:pt x="10922" y="1397"/>
                  </a:lnTo>
                  <a:lnTo>
                    <a:pt x="11937" y="1397"/>
                  </a:lnTo>
                  <a:lnTo>
                    <a:pt x="12826" y="1650"/>
                  </a:lnTo>
                  <a:lnTo>
                    <a:pt x="13715" y="2159"/>
                  </a:lnTo>
                  <a:lnTo>
                    <a:pt x="13969" y="2286"/>
                  </a:lnTo>
                  <a:lnTo>
                    <a:pt x="14350" y="762"/>
                  </a:lnTo>
                  <a:lnTo>
                    <a:pt x="16001" y="0"/>
                  </a:lnTo>
                  <a:lnTo>
                    <a:pt x="18668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9756" y="480313"/>
              <a:ext cx="1144397" cy="3105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6904" y="548385"/>
              <a:ext cx="124206" cy="1620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31893" y="563117"/>
              <a:ext cx="117475" cy="141605"/>
            </a:xfrm>
            <a:custGeom>
              <a:avLst/>
              <a:gdLst/>
              <a:ahLst/>
              <a:cxnLst/>
              <a:rect l="l" t="t" r="r" b="b"/>
              <a:pathLst>
                <a:path w="117475" h="141604">
                  <a:moveTo>
                    <a:pt x="73025" y="0"/>
                  </a:moveTo>
                  <a:lnTo>
                    <a:pt x="89153" y="1016"/>
                  </a:lnTo>
                  <a:lnTo>
                    <a:pt x="89661" y="2667"/>
                  </a:lnTo>
                  <a:lnTo>
                    <a:pt x="88264" y="2667"/>
                  </a:lnTo>
                  <a:lnTo>
                    <a:pt x="90931" y="2667"/>
                  </a:lnTo>
                  <a:lnTo>
                    <a:pt x="93217" y="3810"/>
                  </a:lnTo>
                  <a:lnTo>
                    <a:pt x="95376" y="6096"/>
                  </a:lnTo>
                  <a:lnTo>
                    <a:pt x="95376" y="8382"/>
                  </a:lnTo>
                  <a:lnTo>
                    <a:pt x="99059" y="11303"/>
                  </a:lnTo>
                  <a:lnTo>
                    <a:pt x="97916" y="16891"/>
                  </a:lnTo>
                  <a:lnTo>
                    <a:pt x="97408" y="19939"/>
                  </a:lnTo>
                  <a:lnTo>
                    <a:pt x="97408" y="20320"/>
                  </a:lnTo>
                  <a:lnTo>
                    <a:pt x="97408" y="24130"/>
                  </a:lnTo>
                  <a:lnTo>
                    <a:pt x="95503" y="25908"/>
                  </a:lnTo>
                  <a:lnTo>
                    <a:pt x="91693" y="25908"/>
                  </a:lnTo>
                  <a:lnTo>
                    <a:pt x="89661" y="25908"/>
                  </a:lnTo>
                  <a:lnTo>
                    <a:pt x="87502" y="23749"/>
                  </a:lnTo>
                  <a:lnTo>
                    <a:pt x="85470" y="19558"/>
                  </a:lnTo>
                  <a:lnTo>
                    <a:pt x="79755" y="19050"/>
                  </a:lnTo>
                  <a:lnTo>
                    <a:pt x="76707" y="19685"/>
                  </a:lnTo>
                  <a:lnTo>
                    <a:pt x="74675" y="18287"/>
                  </a:lnTo>
                  <a:lnTo>
                    <a:pt x="73278" y="17272"/>
                  </a:lnTo>
                  <a:lnTo>
                    <a:pt x="72516" y="16764"/>
                  </a:lnTo>
                  <a:lnTo>
                    <a:pt x="69341" y="19050"/>
                  </a:lnTo>
                  <a:lnTo>
                    <a:pt x="66166" y="19050"/>
                  </a:lnTo>
                  <a:lnTo>
                    <a:pt x="63626" y="19939"/>
                  </a:lnTo>
                  <a:lnTo>
                    <a:pt x="61721" y="21462"/>
                  </a:lnTo>
                  <a:lnTo>
                    <a:pt x="58165" y="22098"/>
                  </a:lnTo>
                  <a:lnTo>
                    <a:pt x="55625" y="23368"/>
                  </a:lnTo>
                  <a:lnTo>
                    <a:pt x="54101" y="25400"/>
                  </a:lnTo>
                  <a:lnTo>
                    <a:pt x="50291" y="25400"/>
                  </a:lnTo>
                  <a:lnTo>
                    <a:pt x="47370" y="27305"/>
                  </a:lnTo>
                  <a:lnTo>
                    <a:pt x="47243" y="27559"/>
                  </a:lnTo>
                  <a:lnTo>
                    <a:pt x="45719" y="28067"/>
                  </a:lnTo>
                  <a:lnTo>
                    <a:pt x="42671" y="28956"/>
                  </a:lnTo>
                  <a:lnTo>
                    <a:pt x="41655" y="30099"/>
                  </a:lnTo>
                  <a:lnTo>
                    <a:pt x="40004" y="30987"/>
                  </a:lnTo>
                  <a:lnTo>
                    <a:pt x="36575" y="34417"/>
                  </a:lnTo>
                  <a:lnTo>
                    <a:pt x="33527" y="39116"/>
                  </a:lnTo>
                  <a:lnTo>
                    <a:pt x="31114" y="40640"/>
                  </a:lnTo>
                  <a:lnTo>
                    <a:pt x="29844" y="41402"/>
                  </a:lnTo>
                  <a:lnTo>
                    <a:pt x="29971" y="41275"/>
                  </a:lnTo>
                  <a:lnTo>
                    <a:pt x="26923" y="51562"/>
                  </a:lnTo>
                  <a:lnTo>
                    <a:pt x="28447" y="52197"/>
                  </a:lnTo>
                  <a:lnTo>
                    <a:pt x="28447" y="54610"/>
                  </a:lnTo>
                  <a:lnTo>
                    <a:pt x="28447" y="57023"/>
                  </a:lnTo>
                  <a:lnTo>
                    <a:pt x="29971" y="59309"/>
                  </a:lnTo>
                  <a:lnTo>
                    <a:pt x="33146" y="61722"/>
                  </a:lnTo>
                  <a:lnTo>
                    <a:pt x="33146" y="62992"/>
                  </a:lnTo>
                  <a:lnTo>
                    <a:pt x="38861" y="66421"/>
                  </a:lnTo>
                  <a:lnTo>
                    <a:pt x="41275" y="66421"/>
                  </a:lnTo>
                  <a:lnTo>
                    <a:pt x="45719" y="70739"/>
                  </a:lnTo>
                  <a:lnTo>
                    <a:pt x="51434" y="70739"/>
                  </a:lnTo>
                  <a:lnTo>
                    <a:pt x="55371" y="74041"/>
                  </a:lnTo>
                  <a:lnTo>
                    <a:pt x="62229" y="74930"/>
                  </a:lnTo>
                  <a:lnTo>
                    <a:pt x="64388" y="76835"/>
                  </a:lnTo>
                  <a:lnTo>
                    <a:pt x="78866" y="81280"/>
                  </a:lnTo>
                  <a:lnTo>
                    <a:pt x="78866" y="81787"/>
                  </a:lnTo>
                  <a:lnTo>
                    <a:pt x="78612" y="82169"/>
                  </a:lnTo>
                  <a:lnTo>
                    <a:pt x="77977" y="82169"/>
                  </a:lnTo>
                  <a:lnTo>
                    <a:pt x="80898" y="82169"/>
                  </a:lnTo>
                  <a:lnTo>
                    <a:pt x="83438" y="82804"/>
                  </a:lnTo>
                  <a:lnTo>
                    <a:pt x="85597" y="83947"/>
                  </a:lnTo>
                  <a:lnTo>
                    <a:pt x="87629" y="85217"/>
                  </a:lnTo>
                  <a:lnTo>
                    <a:pt x="90169" y="85979"/>
                  </a:lnTo>
                  <a:lnTo>
                    <a:pt x="93090" y="86487"/>
                  </a:lnTo>
                  <a:lnTo>
                    <a:pt x="93598" y="88646"/>
                  </a:lnTo>
                  <a:lnTo>
                    <a:pt x="94106" y="89027"/>
                  </a:lnTo>
                  <a:lnTo>
                    <a:pt x="100075" y="89027"/>
                  </a:lnTo>
                  <a:lnTo>
                    <a:pt x="106933" y="93472"/>
                  </a:lnTo>
                  <a:lnTo>
                    <a:pt x="107441" y="95631"/>
                  </a:lnTo>
                  <a:lnTo>
                    <a:pt x="108965" y="97662"/>
                  </a:lnTo>
                  <a:lnTo>
                    <a:pt x="111251" y="99568"/>
                  </a:lnTo>
                  <a:lnTo>
                    <a:pt x="110997" y="101092"/>
                  </a:lnTo>
                  <a:lnTo>
                    <a:pt x="111251" y="101092"/>
                  </a:lnTo>
                  <a:lnTo>
                    <a:pt x="115061" y="102235"/>
                  </a:lnTo>
                  <a:lnTo>
                    <a:pt x="113918" y="105791"/>
                  </a:lnTo>
                  <a:lnTo>
                    <a:pt x="115569" y="106680"/>
                  </a:lnTo>
                  <a:lnTo>
                    <a:pt x="116712" y="108712"/>
                  </a:lnTo>
                  <a:lnTo>
                    <a:pt x="117220" y="111887"/>
                  </a:lnTo>
                  <a:lnTo>
                    <a:pt x="114553" y="115189"/>
                  </a:lnTo>
                  <a:lnTo>
                    <a:pt x="114300" y="115697"/>
                  </a:lnTo>
                  <a:lnTo>
                    <a:pt x="112902" y="118745"/>
                  </a:lnTo>
                  <a:lnTo>
                    <a:pt x="110743" y="124333"/>
                  </a:lnTo>
                  <a:lnTo>
                    <a:pt x="107060" y="126873"/>
                  </a:lnTo>
                  <a:lnTo>
                    <a:pt x="107314" y="130302"/>
                  </a:lnTo>
                  <a:lnTo>
                    <a:pt x="101726" y="130302"/>
                  </a:lnTo>
                  <a:lnTo>
                    <a:pt x="97916" y="134493"/>
                  </a:lnTo>
                  <a:lnTo>
                    <a:pt x="92201" y="134493"/>
                  </a:lnTo>
                  <a:lnTo>
                    <a:pt x="88772" y="136271"/>
                  </a:lnTo>
                  <a:lnTo>
                    <a:pt x="88264" y="136271"/>
                  </a:lnTo>
                  <a:lnTo>
                    <a:pt x="87121" y="136779"/>
                  </a:lnTo>
                  <a:lnTo>
                    <a:pt x="85470" y="138049"/>
                  </a:lnTo>
                  <a:lnTo>
                    <a:pt x="83311" y="137414"/>
                  </a:lnTo>
                  <a:lnTo>
                    <a:pt x="81660" y="137160"/>
                  </a:lnTo>
                  <a:lnTo>
                    <a:pt x="80898" y="137160"/>
                  </a:lnTo>
                  <a:lnTo>
                    <a:pt x="80263" y="137160"/>
                  </a:lnTo>
                  <a:lnTo>
                    <a:pt x="80136" y="137033"/>
                  </a:lnTo>
                  <a:lnTo>
                    <a:pt x="80136" y="139700"/>
                  </a:lnTo>
                  <a:lnTo>
                    <a:pt x="71754" y="139192"/>
                  </a:lnTo>
                  <a:lnTo>
                    <a:pt x="67436" y="139700"/>
                  </a:lnTo>
                  <a:lnTo>
                    <a:pt x="65023" y="139192"/>
                  </a:lnTo>
                  <a:lnTo>
                    <a:pt x="63880" y="140081"/>
                  </a:lnTo>
                  <a:lnTo>
                    <a:pt x="61086" y="139192"/>
                  </a:lnTo>
                  <a:lnTo>
                    <a:pt x="59435" y="140081"/>
                  </a:lnTo>
                  <a:lnTo>
                    <a:pt x="56895" y="140081"/>
                  </a:lnTo>
                  <a:lnTo>
                    <a:pt x="56006" y="140081"/>
                  </a:lnTo>
                  <a:lnTo>
                    <a:pt x="54482" y="140335"/>
                  </a:lnTo>
                  <a:lnTo>
                    <a:pt x="52577" y="140716"/>
                  </a:lnTo>
                  <a:lnTo>
                    <a:pt x="50037" y="139700"/>
                  </a:lnTo>
                  <a:lnTo>
                    <a:pt x="46735" y="141351"/>
                  </a:lnTo>
                  <a:lnTo>
                    <a:pt x="45338" y="140081"/>
                  </a:lnTo>
                  <a:lnTo>
                    <a:pt x="43814" y="141351"/>
                  </a:lnTo>
                  <a:lnTo>
                    <a:pt x="40766" y="139954"/>
                  </a:lnTo>
                  <a:lnTo>
                    <a:pt x="38607" y="139192"/>
                  </a:lnTo>
                  <a:lnTo>
                    <a:pt x="37464" y="139192"/>
                  </a:lnTo>
                  <a:lnTo>
                    <a:pt x="36575" y="139446"/>
                  </a:lnTo>
                  <a:lnTo>
                    <a:pt x="34797" y="140081"/>
                  </a:lnTo>
                  <a:lnTo>
                    <a:pt x="33019" y="139319"/>
                  </a:lnTo>
                  <a:lnTo>
                    <a:pt x="30987" y="138811"/>
                  </a:lnTo>
                  <a:lnTo>
                    <a:pt x="28955" y="138684"/>
                  </a:lnTo>
                  <a:lnTo>
                    <a:pt x="22859" y="138049"/>
                  </a:lnTo>
                  <a:lnTo>
                    <a:pt x="21462" y="138049"/>
                  </a:lnTo>
                  <a:lnTo>
                    <a:pt x="19430" y="138176"/>
                  </a:lnTo>
                  <a:lnTo>
                    <a:pt x="16890" y="138557"/>
                  </a:lnTo>
                  <a:lnTo>
                    <a:pt x="16636" y="137414"/>
                  </a:lnTo>
                  <a:lnTo>
                    <a:pt x="14477" y="139192"/>
                  </a:lnTo>
                  <a:lnTo>
                    <a:pt x="13334" y="138430"/>
                  </a:lnTo>
                  <a:lnTo>
                    <a:pt x="12191" y="138049"/>
                  </a:lnTo>
                  <a:lnTo>
                    <a:pt x="11175" y="138049"/>
                  </a:lnTo>
                  <a:lnTo>
                    <a:pt x="10159" y="136144"/>
                  </a:lnTo>
                  <a:lnTo>
                    <a:pt x="3428" y="135890"/>
                  </a:lnTo>
                  <a:lnTo>
                    <a:pt x="0" y="129667"/>
                  </a:lnTo>
                  <a:lnTo>
                    <a:pt x="0" y="117602"/>
                  </a:lnTo>
                  <a:lnTo>
                    <a:pt x="6222" y="116712"/>
                  </a:lnTo>
                  <a:lnTo>
                    <a:pt x="5968" y="116332"/>
                  </a:lnTo>
                  <a:lnTo>
                    <a:pt x="10921" y="112014"/>
                  </a:lnTo>
                  <a:lnTo>
                    <a:pt x="13207" y="113792"/>
                  </a:lnTo>
                  <a:lnTo>
                    <a:pt x="15239" y="113792"/>
                  </a:lnTo>
                  <a:lnTo>
                    <a:pt x="16128" y="113792"/>
                  </a:lnTo>
                  <a:lnTo>
                    <a:pt x="16128" y="114046"/>
                  </a:lnTo>
                  <a:lnTo>
                    <a:pt x="19557" y="114808"/>
                  </a:lnTo>
                  <a:lnTo>
                    <a:pt x="21208" y="116459"/>
                  </a:lnTo>
                  <a:lnTo>
                    <a:pt x="21208" y="118999"/>
                  </a:lnTo>
                  <a:lnTo>
                    <a:pt x="21208" y="119253"/>
                  </a:lnTo>
                  <a:lnTo>
                    <a:pt x="22986" y="119253"/>
                  </a:lnTo>
                  <a:lnTo>
                    <a:pt x="22986" y="123952"/>
                  </a:lnTo>
                  <a:lnTo>
                    <a:pt x="28828" y="124841"/>
                  </a:lnTo>
                  <a:lnTo>
                    <a:pt x="29717" y="127254"/>
                  </a:lnTo>
                  <a:lnTo>
                    <a:pt x="29463" y="125857"/>
                  </a:lnTo>
                  <a:lnTo>
                    <a:pt x="69087" y="123444"/>
                  </a:lnTo>
                  <a:lnTo>
                    <a:pt x="80517" y="121285"/>
                  </a:lnTo>
                  <a:lnTo>
                    <a:pt x="81279" y="119887"/>
                  </a:lnTo>
                  <a:lnTo>
                    <a:pt x="84835" y="119253"/>
                  </a:lnTo>
                  <a:lnTo>
                    <a:pt x="85725" y="118110"/>
                  </a:lnTo>
                  <a:lnTo>
                    <a:pt x="90169" y="117221"/>
                  </a:lnTo>
                  <a:lnTo>
                    <a:pt x="94487" y="115697"/>
                  </a:lnTo>
                  <a:lnTo>
                    <a:pt x="98551" y="113537"/>
                  </a:lnTo>
                  <a:lnTo>
                    <a:pt x="98297" y="113284"/>
                  </a:lnTo>
                  <a:lnTo>
                    <a:pt x="99821" y="112141"/>
                  </a:lnTo>
                  <a:lnTo>
                    <a:pt x="98932" y="110998"/>
                  </a:lnTo>
                  <a:lnTo>
                    <a:pt x="99440" y="108712"/>
                  </a:lnTo>
                  <a:lnTo>
                    <a:pt x="96392" y="106553"/>
                  </a:lnTo>
                  <a:lnTo>
                    <a:pt x="96011" y="104775"/>
                  </a:lnTo>
                  <a:lnTo>
                    <a:pt x="94741" y="104267"/>
                  </a:lnTo>
                  <a:lnTo>
                    <a:pt x="94233" y="103886"/>
                  </a:lnTo>
                  <a:lnTo>
                    <a:pt x="94487" y="103759"/>
                  </a:lnTo>
                  <a:lnTo>
                    <a:pt x="93598" y="104267"/>
                  </a:lnTo>
                  <a:lnTo>
                    <a:pt x="90042" y="101473"/>
                  </a:lnTo>
                  <a:lnTo>
                    <a:pt x="88645" y="101473"/>
                  </a:lnTo>
                  <a:lnTo>
                    <a:pt x="87375" y="99822"/>
                  </a:lnTo>
                  <a:lnTo>
                    <a:pt x="83946" y="99822"/>
                  </a:lnTo>
                  <a:lnTo>
                    <a:pt x="83311" y="98171"/>
                  </a:lnTo>
                  <a:lnTo>
                    <a:pt x="83057" y="97409"/>
                  </a:lnTo>
                  <a:lnTo>
                    <a:pt x="81025" y="97790"/>
                  </a:lnTo>
                  <a:lnTo>
                    <a:pt x="76707" y="97790"/>
                  </a:lnTo>
                  <a:lnTo>
                    <a:pt x="73151" y="96647"/>
                  </a:lnTo>
                  <a:lnTo>
                    <a:pt x="70611" y="94615"/>
                  </a:lnTo>
                  <a:lnTo>
                    <a:pt x="67690" y="94615"/>
                  </a:lnTo>
                  <a:lnTo>
                    <a:pt x="64769" y="92329"/>
                  </a:lnTo>
                  <a:lnTo>
                    <a:pt x="61975" y="93472"/>
                  </a:lnTo>
                  <a:lnTo>
                    <a:pt x="60325" y="92075"/>
                  </a:lnTo>
                  <a:lnTo>
                    <a:pt x="58927" y="92075"/>
                  </a:lnTo>
                  <a:lnTo>
                    <a:pt x="54990" y="88900"/>
                  </a:lnTo>
                  <a:lnTo>
                    <a:pt x="45973" y="84962"/>
                  </a:lnTo>
                  <a:lnTo>
                    <a:pt x="42925" y="82296"/>
                  </a:lnTo>
                  <a:lnTo>
                    <a:pt x="32003" y="80391"/>
                  </a:lnTo>
                  <a:lnTo>
                    <a:pt x="31495" y="78740"/>
                  </a:lnTo>
                  <a:lnTo>
                    <a:pt x="23113" y="72771"/>
                  </a:lnTo>
                  <a:lnTo>
                    <a:pt x="19050" y="62611"/>
                  </a:lnTo>
                  <a:lnTo>
                    <a:pt x="15747" y="57531"/>
                  </a:lnTo>
                  <a:lnTo>
                    <a:pt x="14858" y="41910"/>
                  </a:lnTo>
                  <a:lnTo>
                    <a:pt x="15747" y="40386"/>
                  </a:lnTo>
                  <a:lnTo>
                    <a:pt x="15747" y="36449"/>
                  </a:lnTo>
                  <a:lnTo>
                    <a:pt x="17017" y="32512"/>
                  </a:lnTo>
                  <a:lnTo>
                    <a:pt x="19684" y="28702"/>
                  </a:lnTo>
                  <a:lnTo>
                    <a:pt x="22859" y="26924"/>
                  </a:lnTo>
                  <a:lnTo>
                    <a:pt x="24510" y="24637"/>
                  </a:lnTo>
                  <a:lnTo>
                    <a:pt x="24637" y="21717"/>
                  </a:lnTo>
                  <a:lnTo>
                    <a:pt x="27431" y="21971"/>
                  </a:lnTo>
                  <a:lnTo>
                    <a:pt x="27812" y="20447"/>
                  </a:lnTo>
                  <a:lnTo>
                    <a:pt x="29463" y="18542"/>
                  </a:lnTo>
                  <a:lnTo>
                    <a:pt x="32257" y="16383"/>
                  </a:lnTo>
                  <a:lnTo>
                    <a:pt x="36956" y="12192"/>
                  </a:lnTo>
                  <a:lnTo>
                    <a:pt x="55117" y="4445"/>
                  </a:lnTo>
                  <a:lnTo>
                    <a:pt x="63753" y="2794"/>
                  </a:lnTo>
                  <a:lnTo>
                    <a:pt x="73025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9403" y="502411"/>
              <a:ext cx="706628" cy="2136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45660" y="496442"/>
              <a:ext cx="50800" cy="52705"/>
            </a:xfrm>
            <a:custGeom>
              <a:avLst/>
              <a:gdLst/>
              <a:ahLst/>
              <a:cxnLst/>
              <a:rect l="l" t="t" r="r" b="b"/>
              <a:pathLst>
                <a:path w="50800" h="52704">
                  <a:moveTo>
                    <a:pt x="36575" y="0"/>
                  </a:moveTo>
                  <a:lnTo>
                    <a:pt x="44576" y="2032"/>
                  </a:lnTo>
                  <a:lnTo>
                    <a:pt x="49275" y="5842"/>
                  </a:lnTo>
                  <a:lnTo>
                    <a:pt x="50673" y="11303"/>
                  </a:lnTo>
                  <a:lnTo>
                    <a:pt x="49529" y="14351"/>
                  </a:lnTo>
                  <a:lnTo>
                    <a:pt x="47878" y="16510"/>
                  </a:lnTo>
                  <a:lnTo>
                    <a:pt x="45465" y="17780"/>
                  </a:lnTo>
                  <a:lnTo>
                    <a:pt x="45465" y="19050"/>
                  </a:lnTo>
                  <a:lnTo>
                    <a:pt x="42417" y="22479"/>
                  </a:lnTo>
                  <a:lnTo>
                    <a:pt x="40893" y="24637"/>
                  </a:lnTo>
                  <a:lnTo>
                    <a:pt x="39242" y="25654"/>
                  </a:lnTo>
                  <a:lnTo>
                    <a:pt x="36702" y="25019"/>
                  </a:lnTo>
                  <a:lnTo>
                    <a:pt x="30225" y="33528"/>
                  </a:lnTo>
                  <a:lnTo>
                    <a:pt x="27812" y="37465"/>
                  </a:lnTo>
                  <a:lnTo>
                    <a:pt x="20574" y="39624"/>
                  </a:lnTo>
                  <a:lnTo>
                    <a:pt x="17144" y="44831"/>
                  </a:lnTo>
                  <a:lnTo>
                    <a:pt x="12573" y="46862"/>
                  </a:lnTo>
                  <a:lnTo>
                    <a:pt x="12191" y="46990"/>
                  </a:lnTo>
                  <a:lnTo>
                    <a:pt x="9778" y="48895"/>
                  </a:lnTo>
                  <a:lnTo>
                    <a:pt x="5461" y="52578"/>
                  </a:lnTo>
                  <a:lnTo>
                    <a:pt x="380" y="50165"/>
                  </a:lnTo>
                  <a:lnTo>
                    <a:pt x="0" y="42926"/>
                  </a:lnTo>
                  <a:lnTo>
                    <a:pt x="7238" y="39751"/>
                  </a:lnTo>
                  <a:lnTo>
                    <a:pt x="8254" y="34798"/>
                  </a:lnTo>
                  <a:lnTo>
                    <a:pt x="9398" y="32004"/>
                  </a:lnTo>
                  <a:lnTo>
                    <a:pt x="10794" y="31496"/>
                  </a:lnTo>
                  <a:lnTo>
                    <a:pt x="12191" y="30861"/>
                  </a:lnTo>
                  <a:lnTo>
                    <a:pt x="12826" y="31115"/>
                  </a:lnTo>
                  <a:lnTo>
                    <a:pt x="12826" y="32258"/>
                  </a:lnTo>
                  <a:lnTo>
                    <a:pt x="12826" y="29464"/>
                  </a:lnTo>
                  <a:lnTo>
                    <a:pt x="17272" y="27305"/>
                  </a:lnTo>
                  <a:lnTo>
                    <a:pt x="16128" y="27559"/>
                  </a:lnTo>
                  <a:lnTo>
                    <a:pt x="16510" y="25400"/>
                  </a:lnTo>
                  <a:lnTo>
                    <a:pt x="16763" y="25400"/>
                  </a:lnTo>
                  <a:lnTo>
                    <a:pt x="15621" y="22733"/>
                  </a:lnTo>
                  <a:lnTo>
                    <a:pt x="20319" y="22733"/>
                  </a:lnTo>
                  <a:lnTo>
                    <a:pt x="20319" y="19177"/>
                  </a:lnTo>
                  <a:lnTo>
                    <a:pt x="23494" y="18415"/>
                  </a:lnTo>
                  <a:lnTo>
                    <a:pt x="24891" y="16129"/>
                  </a:lnTo>
                  <a:lnTo>
                    <a:pt x="27177" y="15367"/>
                  </a:lnTo>
                  <a:lnTo>
                    <a:pt x="29717" y="10795"/>
                  </a:lnTo>
                  <a:lnTo>
                    <a:pt x="30225" y="10795"/>
                  </a:lnTo>
                  <a:lnTo>
                    <a:pt x="30606" y="10160"/>
                  </a:lnTo>
                  <a:lnTo>
                    <a:pt x="31114" y="9017"/>
                  </a:lnTo>
                  <a:lnTo>
                    <a:pt x="32258" y="9017"/>
                  </a:lnTo>
                  <a:lnTo>
                    <a:pt x="32385" y="7493"/>
                  </a:lnTo>
                  <a:lnTo>
                    <a:pt x="34416" y="5715"/>
                  </a:lnTo>
                  <a:lnTo>
                    <a:pt x="35813" y="3175"/>
                  </a:lnTo>
                  <a:lnTo>
                    <a:pt x="36575" y="0"/>
                  </a:lnTo>
                  <a:close/>
                </a:path>
              </a:pathLst>
            </a:custGeom>
            <a:ln w="10667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74893" y="1516357"/>
            <a:ext cx="1565191" cy="90376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579109" y="1778253"/>
            <a:ext cx="554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FFFFFF"/>
                </a:solidFill>
              </a:rPr>
              <a:t>Cal</a:t>
            </a:r>
            <a:r>
              <a:rPr u="none" spc="-10" dirty="0">
                <a:solidFill>
                  <a:srgbClr val="FFFFFF"/>
                </a:solidFill>
              </a:rPr>
              <a:t>l</a:t>
            </a:r>
            <a:r>
              <a:rPr u="none" dirty="0">
                <a:solidFill>
                  <a:srgbClr val="FFFFFF"/>
                </a:solidFill>
              </a:rPr>
              <a:t>er</a:t>
            </a: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93611" y="5173957"/>
            <a:ext cx="1670336" cy="90376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407402" y="5436819"/>
            <a:ext cx="835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92342" y="2307335"/>
            <a:ext cx="2132965" cy="2940050"/>
            <a:chOff x="5792342" y="2307335"/>
            <a:chExt cx="2132965" cy="294005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7711" y="2307335"/>
              <a:ext cx="336803" cy="9585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137020" y="2336672"/>
              <a:ext cx="215265" cy="864235"/>
            </a:xfrm>
            <a:custGeom>
              <a:avLst/>
              <a:gdLst/>
              <a:ahLst/>
              <a:cxnLst/>
              <a:rect l="l" t="t" r="r" b="b"/>
              <a:pathLst>
                <a:path w="215264" h="864235">
                  <a:moveTo>
                    <a:pt x="0" y="0"/>
                  </a:moveTo>
                  <a:lnTo>
                    <a:pt x="22233" y="37087"/>
                  </a:lnTo>
                  <a:lnTo>
                    <a:pt x="43368" y="75904"/>
                  </a:lnTo>
                  <a:lnTo>
                    <a:pt x="63384" y="116367"/>
                  </a:lnTo>
                  <a:lnTo>
                    <a:pt x="82261" y="158391"/>
                  </a:lnTo>
                  <a:lnTo>
                    <a:pt x="99976" y="201893"/>
                  </a:lnTo>
                  <a:lnTo>
                    <a:pt x="116510" y="246789"/>
                  </a:lnTo>
                  <a:lnTo>
                    <a:pt x="131842" y="292995"/>
                  </a:lnTo>
                  <a:lnTo>
                    <a:pt x="145950" y="340426"/>
                  </a:lnTo>
                  <a:lnTo>
                    <a:pt x="158813" y="389001"/>
                  </a:lnTo>
                  <a:lnTo>
                    <a:pt x="170411" y="438633"/>
                  </a:lnTo>
                  <a:lnTo>
                    <a:pt x="180723" y="489240"/>
                  </a:lnTo>
                  <a:lnTo>
                    <a:pt x="189728" y="540737"/>
                  </a:lnTo>
                  <a:lnTo>
                    <a:pt x="197405" y="593041"/>
                  </a:lnTo>
                  <a:lnTo>
                    <a:pt x="203733" y="646068"/>
                  </a:lnTo>
                  <a:lnTo>
                    <a:pt x="208691" y="699734"/>
                  </a:lnTo>
                  <a:lnTo>
                    <a:pt x="212258" y="753955"/>
                  </a:lnTo>
                  <a:lnTo>
                    <a:pt x="214414" y="808647"/>
                  </a:lnTo>
                  <a:lnTo>
                    <a:pt x="215137" y="863726"/>
                  </a:lnTo>
                </a:path>
              </a:pathLst>
            </a:custGeom>
            <a:ln w="381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05042" y="3505199"/>
              <a:ext cx="1143000" cy="11430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805042" y="3505199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0"/>
                  </a:lnTo>
                  <a:lnTo>
                    <a:pt x="914400" y="1143000"/>
                  </a:lnTo>
                  <a:lnTo>
                    <a:pt x="228600" y="11430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91071" y="3180587"/>
              <a:ext cx="123444" cy="3901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352158" y="320039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381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11823" y="2784220"/>
              <a:ext cx="235585" cy="168910"/>
            </a:xfrm>
            <a:custGeom>
              <a:avLst/>
              <a:gdLst/>
              <a:ahLst/>
              <a:cxnLst/>
              <a:rect l="l" t="t" r="r" b="b"/>
              <a:pathLst>
                <a:path w="235585" h="168910">
                  <a:moveTo>
                    <a:pt x="235458" y="0"/>
                  </a:moveTo>
                  <a:lnTo>
                    <a:pt x="0" y="37718"/>
                  </a:lnTo>
                  <a:lnTo>
                    <a:pt x="141731" y="168655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11823" y="2784220"/>
              <a:ext cx="235585" cy="168910"/>
            </a:xfrm>
            <a:custGeom>
              <a:avLst/>
              <a:gdLst/>
              <a:ahLst/>
              <a:cxnLst/>
              <a:rect l="l" t="t" r="r" b="b"/>
              <a:pathLst>
                <a:path w="235585" h="168910">
                  <a:moveTo>
                    <a:pt x="235458" y="0"/>
                  </a:moveTo>
                  <a:lnTo>
                    <a:pt x="141731" y="168655"/>
                  </a:lnTo>
                  <a:lnTo>
                    <a:pt x="0" y="37718"/>
                  </a:lnTo>
                  <a:lnTo>
                    <a:pt x="235458" y="0"/>
                  </a:lnTo>
                  <a:close/>
                </a:path>
              </a:pathLst>
            </a:custGeom>
            <a:ln w="25400">
              <a:solidFill>
                <a:srgbClr val="5C46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01355" y="4018787"/>
              <a:ext cx="123444" cy="12283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862442" y="4038600"/>
              <a:ext cx="0" cy="1143000"/>
            </a:xfrm>
            <a:custGeom>
              <a:avLst/>
              <a:gdLst/>
              <a:ahLst/>
              <a:cxnLst/>
              <a:rect l="l" t="t" r="r" b="b"/>
              <a:pathLst>
                <a:path h="1143000">
                  <a:moveTo>
                    <a:pt x="0" y="11430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8375" y="4011167"/>
              <a:ext cx="600455" cy="12344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860793" y="4050283"/>
              <a:ext cx="515620" cy="0"/>
            </a:xfrm>
            <a:custGeom>
              <a:avLst/>
              <a:gdLst/>
              <a:ahLst/>
              <a:cxnLst/>
              <a:rect l="l" t="t" r="r" b="b"/>
              <a:pathLst>
                <a:path w="515620">
                  <a:moveTo>
                    <a:pt x="0" y="0"/>
                  </a:moveTo>
                  <a:lnTo>
                    <a:pt x="515365" y="0"/>
                  </a:lnTo>
                </a:path>
              </a:pathLst>
            </a:custGeom>
            <a:ln w="381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17079" y="3849623"/>
              <a:ext cx="787907" cy="42367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328915" y="3953021"/>
              <a:ext cx="534035" cy="171450"/>
            </a:xfrm>
            <a:custGeom>
              <a:avLst/>
              <a:gdLst/>
              <a:ahLst/>
              <a:cxnLst/>
              <a:rect l="l" t="t" r="r" b="b"/>
              <a:pathLst>
                <a:path w="534034" h="171450">
                  <a:moveTo>
                    <a:pt x="149615" y="0"/>
                  </a:moveTo>
                  <a:lnTo>
                    <a:pt x="142493" y="2393"/>
                  </a:lnTo>
                  <a:lnTo>
                    <a:pt x="0" y="85578"/>
                  </a:lnTo>
                  <a:lnTo>
                    <a:pt x="142493" y="168763"/>
                  </a:lnTo>
                  <a:lnTo>
                    <a:pt x="149615" y="171156"/>
                  </a:lnTo>
                  <a:lnTo>
                    <a:pt x="156892" y="170668"/>
                  </a:lnTo>
                  <a:lnTo>
                    <a:pt x="163478" y="167513"/>
                  </a:lnTo>
                  <a:lnTo>
                    <a:pt x="168528" y="161905"/>
                  </a:lnTo>
                  <a:lnTo>
                    <a:pt x="170993" y="154709"/>
                  </a:lnTo>
                  <a:lnTo>
                    <a:pt x="170529" y="147395"/>
                  </a:lnTo>
                  <a:lnTo>
                    <a:pt x="167350" y="140795"/>
                  </a:lnTo>
                  <a:lnTo>
                    <a:pt x="161670" y="135743"/>
                  </a:lnTo>
                  <a:lnTo>
                    <a:pt x="108330" y="104628"/>
                  </a:lnTo>
                  <a:lnTo>
                    <a:pt x="37845" y="104628"/>
                  </a:lnTo>
                  <a:lnTo>
                    <a:pt x="37845" y="66528"/>
                  </a:lnTo>
                  <a:lnTo>
                    <a:pt x="108330" y="66528"/>
                  </a:lnTo>
                  <a:lnTo>
                    <a:pt x="161670" y="35413"/>
                  </a:lnTo>
                  <a:lnTo>
                    <a:pt x="167350" y="30360"/>
                  </a:lnTo>
                  <a:lnTo>
                    <a:pt x="170529" y="23760"/>
                  </a:lnTo>
                  <a:lnTo>
                    <a:pt x="170993" y="16446"/>
                  </a:lnTo>
                  <a:lnTo>
                    <a:pt x="168528" y="9251"/>
                  </a:lnTo>
                  <a:lnTo>
                    <a:pt x="163478" y="3643"/>
                  </a:lnTo>
                  <a:lnTo>
                    <a:pt x="156892" y="488"/>
                  </a:lnTo>
                  <a:lnTo>
                    <a:pt x="149615" y="0"/>
                  </a:lnTo>
                  <a:close/>
                </a:path>
                <a:path w="534034" h="171450">
                  <a:moveTo>
                    <a:pt x="108330" y="66528"/>
                  </a:moveTo>
                  <a:lnTo>
                    <a:pt x="37845" y="66528"/>
                  </a:lnTo>
                  <a:lnTo>
                    <a:pt x="37845" y="104628"/>
                  </a:lnTo>
                  <a:lnTo>
                    <a:pt x="108330" y="104628"/>
                  </a:lnTo>
                  <a:lnTo>
                    <a:pt x="103976" y="102088"/>
                  </a:lnTo>
                  <a:lnTo>
                    <a:pt x="47370" y="102088"/>
                  </a:lnTo>
                  <a:lnTo>
                    <a:pt x="47370" y="69068"/>
                  </a:lnTo>
                  <a:lnTo>
                    <a:pt x="103976" y="69068"/>
                  </a:lnTo>
                  <a:lnTo>
                    <a:pt x="108330" y="66528"/>
                  </a:lnTo>
                  <a:close/>
                </a:path>
                <a:path w="534034" h="171450">
                  <a:moveTo>
                    <a:pt x="533526" y="66528"/>
                  </a:moveTo>
                  <a:lnTo>
                    <a:pt x="108330" y="66528"/>
                  </a:lnTo>
                  <a:lnTo>
                    <a:pt x="75673" y="85578"/>
                  </a:lnTo>
                  <a:lnTo>
                    <a:pt x="108330" y="104628"/>
                  </a:lnTo>
                  <a:lnTo>
                    <a:pt x="533526" y="104628"/>
                  </a:lnTo>
                  <a:lnTo>
                    <a:pt x="533526" y="66528"/>
                  </a:lnTo>
                  <a:close/>
                </a:path>
                <a:path w="534034" h="171450">
                  <a:moveTo>
                    <a:pt x="47370" y="69068"/>
                  </a:moveTo>
                  <a:lnTo>
                    <a:pt x="47370" y="102088"/>
                  </a:lnTo>
                  <a:lnTo>
                    <a:pt x="75673" y="85578"/>
                  </a:lnTo>
                  <a:lnTo>
                    <a:pt x="47370" y="69068"/>
                  </a:lnTo>
                  <a:close/>
                </a:path>
                <a:path w="534034" h="171450">
                  <a:moveTo>
                    <a:pt x="75673" y="85578"/>
                  </a:moveTo>
                  <a:lnTo>
                    <a:pt x="47370" y="102088"/>
                  </a:lnTo>
                  <a:lnTo>
                    <a:pt x="103976" y="102088"/>
                  </a:lnTo>
                  <a:lnTo>
                    <a:pt x="75673" y="85578"/>
                  </a:lnTo>
                  <a:close/>
                </a:path>
                <a:path w="534034" h="171450">
                  <a:moveTo>
                    <a:pt x="103976" y="69068"/>
                  </a:moveTo>
                  <a:lnTo>
                    <a:pt x="47370" y="69068"/>
                  </a:lnTo>
                  <a:lnTo>
                    <a:pt x="75673" y="85578"/>
                  </a:lnTo>
                  <a:lnTo>
                    <a:pt x="103976" y="69068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526148" y="2601544"/>
            <a:ext cx="10718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Arguments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23021" y="4362069"/>
            <a:ext cx="618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alibri"/>
                <a:cs typeface="Calibri"/>
              </a:rPr>
              <a:t>return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340" y="1468881"/>
            <a:ext cx="46424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548ED4"/>
                </a:solidFill>
                <a:latin typeface="Calibri"/>
                <a:cs typeface="Calibri"/>
              </a:rPr>
              <a:t>function</a:t>
            </a:r>
            <a:r>
              <a:rPr sz="1600" b="1" i="1" spc="2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block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code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defined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executed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many </a:t>
            </a:r>
            <a:r>
              <a:rPr sz="1600" spc="-5" dirty="0">
                <a:latin typeface="Calibri"/>
                <a:cs typeface="Calibri"/>
              </a:rPr>
              <a:t>times.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7340" y="2200478"/>
            <a:ext cx="46450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execute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function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call</a:t>
            </a:r>
            <a:r>
              <a:rPr sz="1600" spc="-5" dirty="0">
                <a:latin typeface="Calibri"/>
                <a:cs typeface="Calibri"/>
              </a:rPr>
              <a:t> it.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function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provides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you</a:t>
            </a:r>
            <a:r>
              <a:rPr sz="1600" spc="-5" dirty="0">
                <a:latin typeface="Calibri"/>
                <a:cs typeface="Calibri"/>
              </a:rPr>
              <a:t> 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advantage</a:t>
            </a:r>
            <a:r>
              <a:rPr sz="1600" spc="-10" dirty="0">
                <a:latin typeface="Calibri"/>
                <a:cs typeface="Calibri"/>
              </a:rPr>
              <a:t> that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defined one </a:t>
            </a:r>
            <a:r>
              <a:rPr sz="1600" spc="-5" dirty="0">
                <a:latin typeface="Calibri"/>
                <a:cs typeface="Calibri"/>
              </a:rPr>
              <a:t>time and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5" dirty="0">
                <a:latin typeface="Calibri"/>
                <a:cs typeface="Calibri"/>
              </a:rPr>
              <a:t>executed </a:t>
            </a:r>
            <a:r>
              <a:rPr sz="1600" spc="-10" dirty="0">
                <a:latin typeface="Calibri"/>
                <a:cs typeface="Calibri"/>
              </a:rPr>
              <a:t>many </a:t>
            </a:r>
            <a:r>
              <a:rPr sz="1600" spc="-5" dirty="0">
                <a:latin typeface="Calibri"/>
                <a:cs typeface="Calibri"/>
              </a:rPr>
              <a:t>times </a:t>
            </a:r>
            <a:r>
              <a:rPr sz="1600" dirty="0">
                <a:latin typeface="Calibri"/>
                <a:cs typeface="Calibri"/>
              </a:rPr>
              <a:t>so </a:t>
            </a:r>
            <a:r>
              <a:rPr sz="1600" spc="-15" dirty="0">
                <a:latin typeface="Calibri"/>
                <a:cs typeface="Calibri"/>
              </a:rPr>
              <a:t>it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takes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same </a:t>
            </a:r>
            <a:r>
              <a:rPr sz="1600" spc="-15" dirty="0">
                <a:latin typeface="Calibri"/>
                <a:cs typeface="Calibri"/>
              </a:rPr>
              <a:t>size </a:t>
            </a:r>
            <a:r>
              <a:rPr sz="1600" dirty="0">
                <a:latin typeface="Calibri"/>
                <a:cs typeface="Calibri"/>
              </a:rPr>
              <a:t>in </a:t>
            </a:r>
            <a:r>
              <a:rPr sz="1600" spc="-5" dirty="0">
                <a:latin typeface="Calibri"/>
                <a:cs typeface="Calibri"/>
              </a:rPr>
              <a:t>the memory </a:t>
            </a:r>
            <a:r>
              <a:rPr sz="1600" spc="-10" dirty="0">
                <a:latin typeface="Calibri"/>
                <a:cs typeface="Calibri"/>
              </a:rPr>
              <a:t>whatever </a:t>
            </a:r>
            <a:r>
              <a:rPr sz="1600" spc="-5" dirty="0">
                <a:latin typeface="Calibri"/>
                <a:cs typeface="Calibri"/>
              </a:rPr>
              <a:t>how </a:t>
            </a:r>
            <a:r>
              <a:rPr sz="1600" spc="-10" dirty="0">
                <a:latin typeface="Calibri"/>
                <a:cs typeface="Calibri"/>
              </a:rPr>
              <a:t>many </a:t>
            </a:r>
            <a:r>
              <a:rPr sz="1600" spc="-5" dirty="0">
                <a:latin typeface="Calibri"/>
                <a:cs typeface="Calibri"/>
              </a:rPr>
              <a:t> times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 would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called.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7340" y="3663518"/>
            <a:ext cx="46418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When</a:t>
            </a:r>
            <a:r>
              <a:rPr sz="1600" spc="409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you</a:t>
            </a:r>
            <a:r>
              <a:rPr sz="1600" spc="409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call</a:t>
            </a:r>
            <a:r>
              <a:rPr sz="1600" spc="409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3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function,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you</a:t>
            </a:r>
            <a:r>
              <a:rPr sz="1600" spc="4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send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spc="4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some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inputs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 could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return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back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output.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7340" y="4395597"/>
            <a:ext cx="464121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One </a:t>
            </a:r>
            <a:r>
              <a:rPr sz="1600" spc="-15" dirty="0">
                <a:latin typeface="Calibri"/>
                <a:cs typeface="Calibri"/>
              </a:rPr>
              <a:t>example </a:t>
            </a:r>
            <a:r>
              <a:rPr sz="1600" spc="-5" dirty="0">
                <a:latin typeface="Calibri"/>
                <a:cs typeface="Calibri"/>
              </a:rPr>
              <a:t>of the functions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i="1" spc="-5" dirty="0">
                <a:solidFill>
                  <a:srgbClr val="548ED4"/>
                </a:solidFill>
                <a:latin typeface="Calibri"/>
                <a:cs typeface="Calibri"/>
              </a:rPr>
              <a:t>printf </a:t>
            </a:r>
            <a:r>
              <a:rPr sz="1600" spc="-5" dirty="0">
                <a:latin typeface="Calibri"/>
                <a:cs typeface="Calibri"/>
              </a:rPr>
              <a:t>function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takes </a:t>
            </a:r>
            <a:r>
              <a:rPr sz="1600" spc="-5" dirty="0">
                <a:latin typeface="Calibri"/>
                <a:cs typeface="Calibri"/>
              </a:rPr>
              <a:t>a string as an input </a:t>
            </a:r>
            <a:r>
              <a:rPr sz="1600" spc="-10" dirty="0">
                <a:latin typeface="Calibri"/>
                <a:cs typeface="Calibri"/>
              </a:rPr>
              <a:t>argument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print </a:t>
            </a:r>
            <a:r>
              <a:rPr sz="1600" dirty="0">
                <a:latin typeface="Calibri"/>
                <a:cs typeface="Calibri"/>
              </a:rPr>
              <a:t>it </a:t>
            </a:r>
            <a:r>
              <a:rPr sz="1600" spc="-5" dirty="0">
                <a:latin typeface="Calibri"/>
                <a:cs typeface="Calibri"/>
              </a:rPr>
              <a:t>on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screen.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7340" y="5371338"/>
            <a:ext cx="464248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Any </a:t>
            </a:r>
            <a:r>
              <a:rPr sz="1600" spc="-5" dirty="0">
                <a:latin typeface="Calibri"/>
                <a:cs typeface="Calibri"/>
              </a:rPr>
              <a:t>C </a:t>
            </a:r>
            <a:r>
              <a:rPr sz="1600" spc="-10" dirty="0">
                <a:latin typeface="Calibri"/>
                <a:cs typeface="Calibri"/>
              </a:rPr>
              <a:t>project </a:t>
            </a:r>
            <a:r>
              <a:rPr sz="1600" spc="-5" dirty="0">
                <a:latin typeface="Calibri"/>
                <a:cs typeface="Calibri"/>
              </a:rPr>
              <a:t>composed of </a:t>
            </a:r>
            <a:r>
              <a:rPr sz="1600" spc="-10" dirty="0">
                <a:latin typeface="Calibri"/>
                <a:cs typeface="Calibri"/>
              </a:rPr>
              <a:t>one </a:t>
            </a:r>
            <a:r>
              <a:rPr sz="1600" spc="-5" dirty="0">
                <a:latin typeface="Calibri"/>
                <a:cs typeface="Calibri"/>
              </a:rPr>
              <a:t>function or more, the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most </a:t>
            </a:r>
            <a:r>
              <a:rPr sz="1600" spc="-5" dirty="0">
                <a:latin typeface="Calibri"/>
                <a:cs typeface="Calibri"/>
              </a:rPr>
              <a:t>popular function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i="1" spc="-5" dirty="0">
                <a:solidFill>
                  <a:srgbClr val="548ED4"/>
                </a:solidFill>
                <a:latin typeface="Calibri"/>
                <a:cs typeface="Calibri"/>
              </a:rPr>
              <a:t>main </a:t>
            </a:r>
            <a:r>
              <a:rPr sz="1600" spc="-10" dirty="0">
                <a:latin typeface="Calibri"/>
                <a:cs typeface="Calibri"/>
              </a:rPr>
              <a:t>function </a:t>
            </a:r>
            <a:r>
              <a:rPr sz="1600" spc="-5" dirty="0">
                <a:latin typeface="Calibri"/>
                <a:cs typeface="Calibri"/>
              </a:rPr>
              <a:t>which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first</a:t>
            </a:r>
            <a:r>
              <a:rPr sz="1600" spc="-5" dirty="0">
                <a:latin typeface="Calibri"/>
                <a:cs typeface="Calibri"/>
              </a:rPr>
              <a:t> function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called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entry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point)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494785" y="491108"/>
            <a:ext cx="2165985" cy="333375"/>
            <a:chOff x="3494785" y="491108"/>
            <a:chExt cx="2165985" cy="333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0119" y="496442"/>
              <a:ext cx="2155316" cy="3227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4785" y="491108"/>
              <a:ext cx="1176527" cy="23152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5067" y="518921"/>
              <a:ext cx="925703" cy="30556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7244" y="1188466"/>
            <a:ext cx="2696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Function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composed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two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244" y="1676145"/>
            <a:ext cx="3480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1-</a:t>
            </a:r>
            <a:r>
              <a:rPr sz="16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sz="16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prototype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declare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function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banner)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244" y="2407742"/>
            <a:ext cx="708977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0864">
              <a:lnSpc>
                <a:spcPct val="100000"/>
              </a:lnSpc>
              <a:spcBef>
                <a:spcPts val="95"/>
              </a:spcBef>
              <a:tabLst>
                <a:tab pos="2970530" algn="l"/>
                <a:tab pos="4423410" algn="l"/>
              </a:tabLst>
            </a:pPr>
            <a:r>
              <a:rPr sz="1600" spc="-10" dirty="0">
                <a:latin typeface="Calibri"/>
                <a:cs typeface="Calibri"/>
              </a:rPr>
              <a:t>return_type	</a:t>
            </a:r>
            <a:r>
              <a:rPr sz="1600" spc="-5" dirty="0">
                <a:latin typeface="Calibri"/>
                <a:cs typeface="Calibri"/>
              </a:rPr>
              <a:t>Function_Name	</a:t>
            </a:r>
            <a:r>
              <a:rPr sz="1600" spc="-15" dirty="0">
                <a:latin typeface="Calibri"/>
                <a:cs typeface="Calibri"/>
              </a:rPr>
              <a:t>(Input_Type</a:t>
            </a:r>
            <a:r>
              <a:rPr sz="1600" spc="-5" dirty="0">
                <a:latin typeface="Calibri"/>
                <a:cs typeface="Calibri"/>
              </a:rPr>
              <a:t> Input_Name 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……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224154" indent="-212090">
              <a:lnSpc>
                <a:spcPct val="100000"/>
              </a:lnSpc>
              <a:buAutoNum type="arabicPlain" startAt="2"/>
              <a:tabLst>
                <a:tab pos="224790" algn="l"/>
              </a:tabLst>
            </a:pPr>
            <a:r>
              <a:rPr sz="16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sz="16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function</a:t>
            </a:r>
            <a:r>
              <a:rPr sz="160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body</a:t>
            </a:r>
            <a:r>
              <a:rPr sz="1600" b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(The</a:t>
            </a:r>
            <a:r>
              <a:rPr sz="16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implementation</a:t>
            </a:r>
            <a:r>
              <a:rPr sz="160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define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function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behavior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840864">
              <a:lnSpc>
                <a:spcPct val="100000"/>
              </a:lnSpc>
              <a:spcBef>
                <a:spcPts val="5"/>
              </a:spcBef>
              <a:tabLst>
                <a:tab pos="2970530" algn="l"/>
                <a:tab pos="4423410" algn="l"/>
              </a:tabLst>
            </a:pPr>
            <a:r>
              <a:rPr sz="1600" spc="-10" dirty="0">
                <a:latin typeface="Calibri"/>
                <a:cs typeface="Calibri"/>
              </a:rPr>
              <a:t>return_type	Function_Name	</a:t>
            </a:r>
            <a:r>
              <a:rPr sz="1600" spc="-15" dirty="0">
                <a:latin typeface="Calibri"/>
                <a:cs typeface="Calibri"/>
              </a:rPr>
              <a:t>(Input_Type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Input_Name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, ……)</a:t>
            </a:r>
            <a:endParaRPr sz="1600">
              <a:latin typeface="Calibri"/>
              <a:cs typeface="Calibri"/>
            </a:endParaRPr>
          </a:p>
          <a:p>
            <a:pPr marL="1840864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Function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statements</a:t>
            </a:r>
            <a:endParaRPr sz="1600">
              <a:latin typeface="Calibri"/>
              <a:cs typeface="Calibri"/>
            </a:endParaRPr>
          </a:p>
          <a:p>
            <a:pPr marL="1840864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224154" indent="-212090">
              <a:lnSpc>
                <a:spcPct val="100000"/>
              </a:lnSpc>
              <a:spcBef>
                <a:spcPts val="5"/>
              </a:spcBef>
              <a:buAutoNum type="arabicPlain" startAt="3"/>
              <a:tabLst>
                <a:tab pos="224790" algn="l"/>
              </a:tabLst>
            </a:pPr>
            <a:r>
              <a:rPr sz="1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Function</a:t>
            </a:r>
            <a:r>
              <a:rPr sz="16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call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Used</a:t>
            </a:r>
            <a:r>
              <a:rPr sz="1600" spc="-10" dirty="0">
                <a:latin typeface="Calibri"/>
                <a:cs typeface="Calibri"/>
              </a:rPr>
              <a:t> to </a:t>
            </a:r>
            <a:r>
              <a:rPr sz="1600" spc="-15" dirty="0">
                <a:latin typeface="Calibri"/>
                <a:cs typeface="Calibri"/>
              </a:rPr>
              <a:t>execute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function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840864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Output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Function_Name(Inputs)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64479" y="2020874"/>
            <a:ext cx="2606040" cy="394970"/>
            <a:chOff x="5364479" y="2020874"/>
            <a:chExt cx="2606040" cy="39497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4479" y="2020874"/>
              <a:ext cx="2606039" cy="3946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410199" y="2042795"/>
              <a:ext cx="2514600" cy="319405"/>
            </a:xfrm>
            <a:custGeom>
              <a:avLst/>
              <a:gdLst/>
              <a:ahLst/>
              <a:cxnLst/>
              <a:rect l="l" t="t" r="r" b="b"/>
              <a:pathLst>
                <a:path w="2514600" h="319405">
                  <a:moveTo>
                    <a:pt x="0" y="319404"/>
                  </a:moveTo>
                  <a:lnTo>
                    <a:pt x="2095" y="257278"/>
                  </a:lnTo>
                  <a:lnTo>
                    <a:pt x="7810" y="206533"/>
                  </a:lnTo>
                  <a:lnTo>
                    <a:pt x="16287" y="172315"/>
                  </a:lnTo>
                  <a:lnTo>
                    <a:pt x="26670" y="159765"/>
                  </a:lnTo>
                  <a:lnTo>
                    <a:pt x="1221231" y="159765"/>
                  </a:lnTo>
                  <a:lnTo>
                    <a:pt x="1231594" y="147214"/>
                  </a:lnTo>
                  <a:lnTo>
                    <a:pt x="1240027" y="112982"/>
                  </a:lnTo>
                  <a:lnTo>
                    <a:pt x="1245699" y="62200"/>
                  </a:lnTo>
                  <a:lnTo>
                    <a:pt x="1247775" y="0"/>
                  </a:lnTo>
                  <a:lnTo>
                    <a:pt x="1249870" y="62200"/>
                  </a:lnTo>
                  <a:lnTo>
                    <a:pt x="1255585" y="112982"/>
                  </a:lnTo>
                  <a:lnTo>
                    <a:pt x="1264062" y="147214"/>
                  </a:lnTo>
                  <a:lnTo>
                    <a:pt x="1274445" y="159765"/>
                  </a:lnTo>
                  <a:lnTo>
                    <a:pt x="2487929" y="159765"/>
                  </a:lnTo>
                  <a:lnTo>
                    <a:pt x="2498312" y="172315"/>
                  </a:lnTo>
                  <a:lnTo>
                    <a:pt x="2506789" y="206533"/>
                  </a:lnTo>
                  <a:lnTo>
                    <a:pt x="2512504" y="257278"/>
                  </a:lnTo>
                  <a:lnTo>
                    <a:pt x="2514600" y="319404"/>
                  </a:lnTo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15000" y="1676387"/>
            <a:ext cx="1905000" cy="36957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240"/>
              </a:spcBef>
            </a:pP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1800" b="1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FFFFFF"/>
                </a:solidFill>
                <a:latin typeface="Calibri"/>
                <a:cs typeface="Calibri"/>
              </a:rPr>
              <a:t>Arguments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0410" y="502412"/>
            <a:ext cx="1060703" cy="30264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41375" y="1126236"/>
            <a:ext cx="6026150" cy="5085715"/>
            <a:chOff x="341375" y="1126236"/>
            <a:chExt cx="6026150" cy="50857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285" y="1527676"/>
              <a:ext cx="4663953" cy="43359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375" y="1126236"/>
              <a:ext cx="5237988" cy="50855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0999" y="1219200"/>
              <a:ext cx="5105400" cy="4953000"/>
            </a:xfrm>
            <a:custGeom>
              <a:avLst/>
              <a:gdLst/>
              <a:ahLst/>
              <a:cxnLst/>
              <a:rect l="l" t="t" r="r" b="b"/>
              <a:pathLst>
                <a:path w="5105400" h="4953000">
                  <a:moveTo>
                    <a:pt x="0" y="825500"/>
                  </a:moveTo>
                  <a:lnTo>
                    <a:pt x="1401" y="776993"/>
                  </a:lnTo>
                  <a:lnTo>
                    <a:pt x="5553" y="729225"/>
                  </a:lnTo>
                  <a:lnTo>
                    <a:pt x="12379" y="682273"/>
                  </a:lnTo>
                  <a:lnTo>
                    <a:pt x="21802" y="636214"/>
                  </a:lnTo>
                  <a:lnTo>
                    <a:pt x="33743" y="591125"/>
                  </a:lnTo>
                  <a:lnTo>
                    <a:pt x="48126" y="547085"/>
                  </a:lnTo>
                  <a:lnTo>
                    <a:pt x="64872" y="504170"/>
                  </a:lnTo>
                  <a:lnTo>
                    <a:pt x="83906" y="462457"/>
                  </a:lnTo>
                  <a:lnTo>
                    <a:pt x="105148" y="422025"/>
                  </a:lnTo>
                  <a:lnTo>
                    <a:pt x="128522" y="382950"/>
                  </a:lnTo>
                  <a:lnTo>
                    <a:pt x="153950" y="345311"/>
                  </a:lnTo>
                  <a:lnTo>
                    <a:pt x="181356" y="309183"/>
                  </a:lnTo>
                  <a:lnTo>
                    <a:pt x="210660" y="274646"/>
                  </a:lnTo>
                  <a:lnTo>
                    <a:pt x="241787" y="241776"/>
                  </a:lnTo>
                  <a:lnTo>
                    <a:pt x="274658" y="210650"/>
                  </a:lnTo>
                  <a:lnTo>
                    <a:pt x="309196" y="181347"/>
                  </a:lnTo>
                  <a:lnTo>
                    <a:pt x="345325" y="153943"/>
                  </a:lnTo>
                  <a:lnTo>
                    <a:pt x="382965" y="128515"/>
                  </a:lnTo>
                  <a:lnTo>
                    <a:pt x="422040" y="105142"/>
                  </a:lnTo>
                  <a:lnTo>
                    <a:pt x="462473" y="83901"/>
                  </a:lnTo>
                  <a:lnTo>
                    <a:pt x="504186" y="64869"/>
                  </a:lnTo>
                  <a:lnTo>
                    <a:pt x="547101" y="48123"/>
                  </a:lnTo>
                  <a:lnTo>
                    <a:pt x="591142" y="33741"/>
                  </a:lnTo>
                  <a:lnTo>
                    <a:pt x="636230" y="21801"/>
                  </a:lnTo>
                  <a:lnTo>
                    <a:pt x="682289" y="12379"/>
                  </a:lnTo>
                  <a:lnTo>
                    <a:pt x="729240" y="5553"/>
                  </a:lnTo>
                  <a:lnTo>
                    <a:pt x="777007" y="1401"/>
                  </a:lnTo>
                  <a:lnTo>
                    <a:pt x="825512" y="0"/>
                  </a:lnTo>
                  <a:lnTo>
                    <a:pt x="4279900" y="0"/>
                  </a:lnTo>
                  <a:lnTo>
                    <a:pt x="4328406" y="1401"/>
                  </a:lnTo>
                  <a:lnTo>
                    <a:pt x="4376174" y="5553"/>
                  </a:lnTo>
                  <a:lnTo>
                    <a:pt x="4423126" y="12379"/>
                  </a:lnTo>
                  <a:lnTo>
                    <a:pt x="4469185" y="21801"/>
                  </a:lnTo>
                  <a:lnTo>
                    <a:pt x="4514274" y="33741"/>
                  </a:lnTo>
                  <a:lnTo>
                    <a:pt x="4558314" y="48123"/>
                  </a:lnTo>
                  <a:lnTo>
                    <a:pt x="4601229" y="64869"/>
                  </a:lnTo>
                  <a:lnTo>
                    <a:pt x="4642942" y="83901"/>
                  </a:lnTo>
                  <a:lnTo>
                    <a:pt x="4683374" y="105142"/>
                  </a:lnTo>
                  <a:lnTo>
                    <a:pt x="4722449" y="128515"/>
                  </a:lnTo>
                  <a:lnTo>
                    <a:pt x="4760088" y="153943"/>
                  </a:lnTo>
                  <a:lnTo>
                    <a:pt x="4796216" y="181347"/>
                  </a:lnTo>
                  <a:lnTo>
                    <a:pt x="4830753" y="210650"/>
                  </a:lnTo>
                  <a:lnTo>
                    <a:pt x="4863623" y="241776"/>
                  </a:lnTo>
                  <a:lnTo>
                    <a:pt x="4894749" y="274646"/>
                  </a:lnTo>
                  <a:lnTo>
                    <a:pt x="4924052" y="309183"/>
                  </a:lnTo>
                  <a:lnTo>
                    <a:pt x="4951456" y="345311"/>
                  </a:lnTo>
                  <a:lnTo>
                    <a:pt x="4976884" y="382950"/>
                  </a:lnTo>
                  <a:lnTo>
                    <a:pt x="5000257" y="422025"/>
                  </a:lnTo>
                  <a:lnTo>
                    <a:pt x="5021498" y="462457"/>
                  </a:lnTo>
                  <a:lnTo>
                    <a:pt x="5040530" y="504170"/>
                  </a:lnTo>
                  <a:lnTo>
                    <a:pt x="5057276" y="547085"/>
                  </a:lnTo>
                  <a:lnTo>
                    <a:pt x="5071658" y="591125"/>
                  </a:lnTo>
                  <a:lnTo>
                    <a:pt x="5083598" y="636214"/>
                  </a:lnTo>
                  <a:lnTo>
                    <a:pt x="5093020" y="682273"/>
                  </a:lnTo>
                  <a:lnTo>
                    <a:pt x="5099846" y="729225"/>
                  </a:lnTo>
                  <a:lnTo>
                    <a:pt x="5103998" y="776993"/>
                  </a:lnTo>
                  <a:lnTo>
                    <a:pt x="5105400" y="825500"/>
                  </a:lnTo>
                  <a:lnTo>
                    <a:pt x="5105400" y="4127500"/>
                  </a:lnTo>
                  <a:lnTo>
                    <a:pt x="5103998" y="4176003"/>
                  </a:lnTo>
                  <a:lnTo>
                    <a:pt x="5099846" y="4223769"/>
                  </a:lnTo>
                  <a:lnTo>
                    <a:pt x="5093020" y="4270719"/>
                  </a:lnTo>
                  <a:lnTo>
                    <a:pt x="5083598" y="4316777"/>
                  </a:lnTo>
                  <a:lnTo>
                    <a:pt x="5071658" y="4361864"/>
                  </a:lnTo>
                  <a:lnTo>
                    <a:pt x="5057276" y="4405904"/>
                  </a:lnTo>
                  <a:lnTo>
                    <a:pt x="5040530" y="4448819"/>
                  </a:lnTo>
                  <a:lnTo>
                    <a:pt x="5021498" y="4490531"/>
                  </a:lnTo>
                  <a:lnTo>
                    <a:pt x="5000257" y="4530963"/>
                  </a:lnTo>
                  <a:lnTo>
                    <a:pt x="4976884" y="4570037"/>
                  </a:lnTo>
                  <a:lnTo>
                    <a:pt x="4951456" y="4607677"/>
                  </a:lnTo>
                  <a:lnTo>
                    <a:pt x="4924052" y="4643805"/>
                  </a:lnTo>
                  <a:lnTo>
                    <a:pt x="4894749" y="4678343"/>
                  </a:lnTo>
                  <a:lnTo>
                    <a:pt x="4863623" y="4711214"/>
                  </a:lnTo>
                  <a:lnTo>
                    <a:pt x="4830753" y="4742340"/>
                  </a:lnTo>
                  <a:lnTo>
                    <a:pt x="4796216" y="4771644"/>
                  </a:lnTo>
                  <a:lnTo>
                    <a:pt x="4760088" y="4799049"/>
                  </a:lnTo>
                  <a:lnTo>
                    <a:pt x="4722449" y="4824477"/>
                  </a:lnTo>
                  <a:lnTo>
                    <a:pt x="4683374" y="4847851"/>
                  </a:lnTo>
                  <a:lnTo>
                    <a:pt x="4642942" y="4869094"/>
                  </a:lnTo>
                  <a:lnTo>
                    <a:pt x="4601229" y="4888127"/>
                  </a:lnTo>
                  <a:lnTo>
                    <a:pt x="4558314" y="4904873"/>
                  </a:lnTo>
                  <a:lnTo>
                    <a:pt x="4514274" y="4919256"/>
                  </a:lnTo>
                  <a:lnTo>
                    <a:pt x="4469185" y="4931197"/>
                  </a:lnTo>
                  <a:lnTo>
                    <a:pt x="4423126" y="4940620"/>
                  </a:lnTo>
                  <a:lnTo>
                    <a:pt x="4376174" y="4947446"/>
                  </a:lnTo>
                  <a:lnTo>
                    <a:pt x="4328406" y="4951598"/>
                  </a:lnTo>
                  <a:lnTo>
                    <a:pt x="4279900" y="4953000"/>
                  </a:lnTo>
                  <a:lnTo>
                    <a:pt x="825512" y="4953000"/>
                  </a:lnTo>
                  <a:lnTo>
                    <a:pt x="777007" y="4951598"/>
                  </a:lnTo>
                  <a:lnTo>
                    <a:pt x="729240" y="4947446"/>
                  </a:lnTo>
                  <a:lnTo>
                    <a:pt x="682289" y="4940620"/>
                  </a:lnTo>
                  <a:lnTo>
                    <a:pt x="636230" y="4931197"/>
                  </a:lnTo>
                  <a:lnTo>
                    <a:pt x="591142" y="4919256"/>
                  </a:lnTo>
                  <a:lnTo>
                    <a:pt x="547101" y="4904873"/>
                  </a:lnTo>
                  <a:lnTo>
                    <a:pt x="504186" y="4888127"/>
                  </a:lnTo>
                  <a:lnTo>
                    <a:pt x="462473" y="4869094"/>
                  </a:lnTo>
                  <a:lnTo>
                    <a:pt x="422040" y="4847851"/>
                  </a:lnTo>
                  <a:lnTo>
                    <a:pt x="382965" y="4824477"/>
                  </a:lnTo>
                  <a:lnTo>
                    <a:pt x="345325" y="4799049"/>
                  </a:lnTo>
                  <a:lnTo>
                    <a:pt x="309196" y="4771644"/>
                  </a:lnTo>
                  <a:lnTo>
                    <a:pt x="274658" y="4742340"/>
                  </a:lnTo>
                  <a:lnTo>
                    <a:pt x="241787" y="4711214"/>
                  </a:lnTo>
                  <a:lnTo>
                    <a:pt x="210660" y="4678343"/>
                  </a:lnTo>
                  <a:lnTo>
                    <a:pt x="181356" y="4643805"/>
                  </a:lnTo>
                  <a:lnTo>
                    <a:pt x="153950" y="4607677"/>
                  </a:lnTo>
                  <a:lnTo>
                    <a:pt x="128522" y="4570037"/>
                  </a:lnTo>
                  <a:lnTo>
                    <a:pt x="105148" y="4530963"/>
                  </a:lnTo>
                  <a:lnTo>
                    <a:pt x="83906" y="4490531"/>
                  </a:lnTo>
                  <a:lnTo>
                    <a:pt x="64872" y="4448819"/>
                  </a:lnTo>
                  <a:lnTo>
                    <a:pt x="48126" y="4405904"/>
                  </a:lnTo>
                  <a:lnTo>
                    <a:pt x="33743" y="4361864"/>
                  </a:lnTo>
                  <a:lnTo>
                    <a:pt x="21802" y="4316777"/>
                  </a:lnTo>
                  <a:lnTo>
                    <a:pt x="12379" y="4270719"/>
                  </a:lnTo>
                  <a:lnTo>
                    <a:pt x="5553" y="4223769"/>
                  </a:lnTo>
                  <a:lnTo>
                    <a:pt x="1401" y="4176003"/>
                  </a:lnTo>
                  <a:lnTo>
                    <a:pt x="0" y="4127500"/>
                  </a:lnTo>
                  <a:lnTo>
                    <a:pt x="0" y="82550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4152" y="1464563"/>
              <a:ext cx="2103120" cy="3108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19599" y="1541272"/>
              <a:ext cx="1905000" cy="118110"/>
            </a:xfrm>
            <a:custGeom>
              <a:avLst/>
              <a:gdLst/>
              <a:ahLst/>
              <a:cxnLst/>
              <a:rect l="l" t="t" r="r" b="b"/>
              <a:pathLst>
                <a:path w="19050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9050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905000" h="118110">
                  <a:moveTo>
                    <a:pt x="19050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905000" y="71627"/>
                  </a:lnTo>
                  <a:lnTo>
                    <a:pt x="1905000" y="46227"/>
                  </a:lnTo>
                  <a:close/>
                </a:path>
                <a:path w="19050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9050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9050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42228" y="786129"/>
            <a:ext cx="2663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1- </a:t>
            </a:r>
            <a:r>
              <a:rPr sz="1200" b="1" i="1" spc="-5" dirty="0">
                <a:latin typeface="Calibri"/>
                <a:cs typeface="Calibri"/>
              </a:rPr>
              <a:t>Prototype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function </a:t>
            </a:r>
            <a:r>
              <a:rPr sz="1200" dirty="0">
                <a:latin typeface="Calibri"/>
                <a:cs typeface="Calibri"/>
              </a:rPr>
              <a:t>named </a:t>
            </a:r>
            <a:r>
              <a:rPr sz="1200" spc="-10" dirty="0">
                <a:latin typeface="Calibri"/>
                <a:cs typeface="Calibri"/>
              </a:rPr>
              <a:t>Add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takes </a:t>
            </a:r>
            <a:r>
              <a:rPr sz="1200" dirty="0">
                <a:latin typeface="Calibri"/>
                <a:cs typeface="Calibri"/>
              </a:rPr>
              <a:t>2 </a:t>
            </a:r>
            <a:r>
              <a:rPr sz="1200" spc="-5" dirty="0">
                <a:latin typeface="Calibri"/>
                <a:cs typeface="Calibri"/>
              </a:rPr>
              <a:t>arguments </a:t>
            </a:r>
            <a:r>
              <a:rPr sz="1200" dirty="0">
                <a:latin typeface="Calibri"/>
                <a:cs typeface="Calibri"/>
              </a:rPr>
              <a:t>one </a:t>
            </a:r>
            <a:r>
              <a:rPr sz="1200" spc="-5" dirty="0">
                <a:latin typeface="Calibri"/>
                <a:cs typeface="Calibri"/>
              </a:rPr>
              <a:t>called </a:t>
            </a:r>
            <a:r>
              <a:rPr sz="1200" b="1" dirty="0">
                <a:solidFill>
                  <a:srgbClr val="548ED4"/>
                </a:solidFill>
                <a:latin typeface="Calibri"/>
                <a:cs typeface="Calibri"/>
              </a:rPr>
              <a:t>x </a:t>
            </a:r>
            <a:r>
              <a:rPr sz="1200" spc="-5" dirty="0">
                <a:latin typeface="Calibri"/>
                <a:cs typeface="Calibri"/>
              </a:rPr>
              <a:t>of type </a:t>
            </a:r>
            <a:r>
              <a:rPr sz="1200" b="1" i="1" spc="-5" dirty="0">
                <a:solidFill>
                  <a:srgbClr val="FF0000"/>
                </a:solidFill>
                <a:latin typeface="Calibri"/>
                <a:cs typeface="Calibri"/>
              </a:rPr>
              <a:t>int </a:t>
            </a:r>
            <a:r>
              <a:rPr sz="12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the other </a:t>
            </a:r>
            <a:r>
              <a:rPr sz="1200" dirty="0">
                <a:latin typeface="Calibri"/>
                <a:cs typeface="Calibri"/>
              </a:rPr>
              <a:t>one </a:t>
            </a:r>
            <a:r>
              <a:rPr sz="1200" spc="-5" dirty="0">
                <a:latin typeface="Calibri"/>
                <a:cs typeface="Calibri"/>
              </a:rPr>
              <a:t>called </a:t>
            </a:r>
            <a:r>
              <a:rPr sz="1200" b="1" dirty="0">
                <a:solidFill>
                  <a:srgbClr val="548ED4"/>
                </a:solidFill>
                <a:latin typeface="Calibri"/>
                <a:cs typeface="Calibri"/>
              </a:rPr>
              <a:t>y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type </a:t>
            </a:r>
            <a:r>
              <a:rPr sz="1200" b="1" i="1" spc="-5" dirty="0">
                <a:solidFill>
                  <a:srgbClr val="FF0000"/>
                </a:solidFill>
                <a:latin typeface="Calibri"/>
                <a:cs typeface="Calibri"/>
              </a:rPr>
              <a:t>int </a:t>
            </a:r>
            <a:r>
              <a:rPr sz="1200" spc="-5" dirty="0">
                <a:latin typeface="Calibri"/>
                <a:cs typeface="Calibri"/>
              </a:rPr>
              <a:t>too. </a:t>
            </a:r>
            <a:r>
              <a:rPr sz="1200" dirty="0">
                <a:latin typeface="Calibri"/>
                <a:cs typeface="Calibri"/>
              </a:rPr>
              <a:t> 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function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will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return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12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40352" y="3293364"/>
            <a:ext cx="2255520" cy="2063750"/>
            <a:chOff x="4340352" y="3293364"/>
            <a:chExt cx="2255520" cy="206375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2752" y="5045964"/>
              <a:ext cx="2103120" cy="3108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48200" y="5122672"/>
              <a:ext cx="1905000" cy="118110"/>
            </a:xfrm>
            <a:custGeom>
              <a:avLst/>
              <a:gdLst/>
              <a:ahLst/>
              <a:cxnLst/>
              <a:rect l="l" t="t" r="r" b="b"/>
              <a:pathLst>
                <a:path w="19050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299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9050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905000" h="118110">
                  <a:moveTo>
                    <a:pt x="19050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905000" y="71627"/>
                  </a:lnTo>
                  <a:lnTo>
                    <a:pt x="1905000" y="46227"/>
                  </a:lnTo>
                  <a:close/>
                </a:path>
                <a:path w="19050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9050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9050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0352" y="3293364"/>
              <a:ext cx="2103120" cy="3108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495800" y="3370072"/>
              <a:ext cx="1905000" cy="118110"/>
            </a:xfrm>
            <a:custGeom>
              <a:avLst/>
              <a:gdLst/>
              <a:ahLst/>
              <a:cxnLst/>
              <a:rect l="l" t="t" r="r" b="b"/>
              <a:pathLst>
                <a:path w="19050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9050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905000" h="118110">
                  <a:moveTo>
                    <a:pt x="19050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905000" y="71627"/>
                  </a:lnTo>
                  <a:lnTo>
                    <a:pt x="1905000" y="46227"/>
                  </a:lnTo>
                  <a:close/>
                </a:path>
                <a:path w="19050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9050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9050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94628" y="4368165"/>
            <a:ext cx="2663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2- </a:t>
            </a:r>
            <a:r>
              <a:rPr sz="1200" b="1" i="1" spc="-5" dirty="0">
                <a:latin typeface="Calibri"/>
                <a:cs typeface="Calibri"/>
              </a:rPr>
              <a:t>Function implementation</a:t>
            </a:r>
            <a:r>
              <a:rPr sz="1200" spc="-5" dirty="0">
                <a:latin typeface="Calibri"/>
                <a:cs typeface="Calibri"/>
              </a:rPr>
              <a:t>, </a:t>
            </a:r>
            <a:r>
              <a:rPr sz="1200" dirty="0">
                <a:latin typeface="Calibri"/>
                <a:cs typeface="Calibri"/>
              </a:rPr>
              <a:t>it </a:t>
            </a:r>
            <a:r>
              <a:rPr sz="1200" spc="-5" dirty="0">
                <a:latin typeface="Calibri"/>
                <a:cs typeface="Calibri"/>
              </a:rPr>
              <a:t>will </a:t>
            </a:r>
            <a:r>
              <a:rPr sz="1200" dirty="0">
                <a:latin typeface="Calibri"/>
                <a:cs typeface="Calibri"/>
              </a:rPr>
              <a:t>add x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y </a:t>
            </a:r>
            <a:r>
              <a:rPr sz="1200" spc="-10" dirty="0">
                <a:latin typeface="Calibri"/>
                <a:cs typeface="Calibri"/>
              </a:rPr>
              <a:t>and </a:t>
            </a:r>
            <a:r>
              <a:rPr sz="1200" spc="-15" dirty="0">
                <a:latin typeface="Calibri"/>
                <a:cs typeface="Calibri"/>
              </a:rPr>
              <a:t>save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value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variable </a:t>
            </a:r>
            <a:r>
              <a:rPr sz="1200" dirty="0">
                <a:latin typeface="Calibri"/>
                <a:cs typeface="Calibri"/>
              </a:rPr>
              <a:t>z.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5" dirty="0">
                <a:latin typeface="Calibri"/>
                <a:cs typeface="Calibri"/>
              </a:rPr>
              <a:t> will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return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z.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8428" y="2615310"/>
            <a:ext cx="2661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3-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i="1" spc="-5" dirty="0">
                <a:latin typeface="Calibri"/>
                <a:cs typeface="Calibri"/>
              </a:rPr>
              <a:t>Function</a:t>
            </a:r>
            <a:r>
              <a:rPr sz="1200" b="1" i="1" dirty="0">
                <a:latin typeface="Calibri"/>
                <a:cs typeface="Calibri"/>
              </a:rPr>
              <a:t> </a:t>
            </a:r>
            <a:r>
              <a:rPr sz="1200" b="1" i="1" spc="-5" dirty="0">
                <a:latin typeface="Calibri"/>
                <a:cs typeface="Calibri"/>
              </a:rPr>
              <a:t>call</a:t>
            </a:r>
            <a:r>
              <a:rPr sz="1200" spc="-5" dirty="0">
                <a:latin typeface="Calibri"/>
                <a:cs typeface="Calibri"/>
              </a:rPr>
              <a:t>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main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function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calls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Add function and send to </a:t>
            </a:r>
            <a:r>
              <a:rPr sz="1200" spc="-10" dirty="0">
                <a:latin typeface="Calibri"/>
                <a:cs typeface="Calibri"/>
              </a:rPr>
              <a:t>it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two </a:t>
            </a:r>
            <a:r>
              <a:rPr sz="1200" spc="-5" dirty="0">
                <a:latin typeface="Calibri"/>
                <a:cs typeface="Calibri"/>
              </a:rPr>
              <a:t> arguments </a:t>
            </a:r>
            <a:r>
              <a:rPr sz="1200" dirty="0">
                <a:latin typeface="Calibri"/>
                <a:cs typeface="Calibri"/>
              </a:rPr>
              <a:t>3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4, </a:t>
            </a:r>
            <a:r>
              <a:rPr sz="1200" spc="-5" dirty="0">
                <a:latin typeface="Calibri"/>
                <a:cs typeface="Calibri"/>
              </a:rPr>
              <a:t>then </a:t>
            </a:r>
            <a:r>
              <a:rPr sz="1200" dirty="0">
                <a:latin typeface="Calibri"/>
                <a:cs typeface="Calibri"/>
              </a:rPr>
              <a:t>it </a:t>
            </a:r>
            <a:r>
              <a:rPr sz="1200" spc="-5" dirty="0">
                <a:latin typeface="Calibri"/>
                <a:cs typeface="Calibri"/>
              </a:rPr>
              <a:t>will receive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 result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variable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var.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6521" y="522477"/>
            <a:ext cx="583819" cy="19646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31841" y="543433"/>
            <a:ext cx="154305" cy="165100"/>
            <a:chOff x="4831841" y="543433"/>
            <a:chExt cx="154305" cy="1651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7175" y="549148"/>
              <a:ext cx="143510" cy="1536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1841" y="543433"/>
              <a:ext cx="154178" cy="16471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2954" y="3467100"/>
            <a:ext cx="2176906" cy="29337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728977" y="4075048"/>
            <a:ext cx="2196465" cy="473075"/>
            <a:chOff x="1728977" y="4075048"/>
            <a:chExt cx="2196465" cy="4730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2330" y="4260214"/>
              <a:ext cx="136525" cy="866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706" y="4075048"/>
              <a:ext cx="107822" cy="9905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595247" y="5025644"/>
            <a:ext cx="2483485" cy="851535"/>
            <a:chOff x="1595247" y="5025644"/>
            <a:chExt cx="2483485" cy="85153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95220" y="5391150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8494" y="5373370"/>
              <a:ext cx="234442" cy="1457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7340" y="1618234"/>
            <a:ext cx="42678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C </a:t>
            </a:r>
            <a:r>
              <a:rPr sz="1800" spc="-10" dirty="0">
                <a:latin typeface="Calibri"/>
                <a:cs typeface="Calibri"/>
              </a:rPr>
              <a:t>code </a:t>
            </a:r>
            <a:r>
              <a:rPr sz="1800" spc="-5" dirty="0">
                <a:latin typeface="Calibri"/>
                <a:cs typeface="Calibri"/>
              </a:rPr>
              <a:t>that will </a:t>
            </a:r>
            <a:r>
              <a:rPr sz="1800" dirty="0">
                <a:latin typeface="Calibri"/>
                <a:cs typeface="Calibri"/>
              </a:rPr>
              <a:t>ask the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to enter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numbers, </a:t>
            </a:r>
            <a:r>
              <a:rPr sz="1800" dirty="0">
                <a:latin typeface="Calibri"/>
                <a:cs typeface="Calibri"/>
              </a:rPr>
              <a:t>then the main </a:t>
            </a:r>
            <a:r>
              <a:rPr sz="1800" spc="-5" dirty="0">
                <a:latin typeface="Calibri"/>
                <a:cs typeface="Calibri"/>
              </a:rPr>
              <a:t>function </a:t>
            </a:r>
            <a:r>
              <a:rPr sz="1800" dirty="0">
                <a:latin typeface="Calibri"/>
                <a:cs typeface="Calibri"/>
              </a:rPr>
              <a:t>will </a:t>
            </a:r>
            <a:r>
              <a:rPr sz="1800" spc="-5" dirty="0">
                <a:latin typeface="Calibri"/>
                <a:cs typeface="Calibri"/>
              </a:rPr>
              <a:t>call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Get_Max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 </a:t>
            </a:r>
            <a:r>
              <a:rPr sz="1800" spc="-10" dirty="0">
                <a:latin typeface="Calibri"/>
                <a:cs typeface="Calibri"/>
              </a:rPr>
              <a:t>entered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dirty="0">
                <a:latin typeface="Calibri"/>
                <a:cs typeface="Calibri"/>
              </a:rPr>
              <a:t>then </a:t>
            </a:r>
            <a:r>
              <a:rPr sz="1800" spc="-10" dirty="0">
                <a:latin typeface="Calibri"/>
                <a:cs typeface="Calibri"/>
              </a:rPr>
              <a:t>return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maximum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8255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main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dirty="0">
                <a:latin typeface="Calibri"/>
                <a:cs typeface="Calibri"/>
              </a:rPr>
              <a:t> 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returned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45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Expected</a:t>
            </a:r>
            <a:r>
              <a:rPr spc="-40" dirty="0"/>
              <a:t> </a:t>
            </a:r>
            <a:r>
              <a:rPr spc="-5" dirty="0"/>
              <a:t>Output</a:t>
            </a:r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10200" y="1981200"/>
            <a:ext cx="3003296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6654" y="491108"/>
            <a:ext cx="1694180" cy="333375"/>
            <a:chOff x="3716654" y="491108"/>
            <a:chExt cx="1694180" cy="333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1988" y="496442"/>
              <a:ext cx="1683131" cy="3227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018" y="491997"/>
              <a:ext cx="1067435" cy="3324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6654" y="491108"/>
              <a:ext cx="521843" cy="2266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1694434"/>
            <a:ext cx="6872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0000"/>
                </a:solidFill>
              </a:rPr>
              <a:t>The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b="1" i="1" u="none" spc="-10" dirty="0">
                <a:latin typeface="Calibri"/>
                <a:cs typeface="Calibri"/>
              </a:rPr>
              <a:t>void</a:t>
            </a:r>
            <a:r>
              <a:rPr b="1" i="1" u="none" spc="25" dirty="0">
                <a:latin typeface="Calibri"/>
                <a:cs typeface="Calibri"/>
              </a:rPr>
              <a:t> </a:t>
            </a:r>
            <a:r>
              <a:rPr u="none" spc="-20" dirty="0">
                <a:solidFill>
                  <a:srgbClr val="000000"/>
                </a:solidFill>
              </a:rPr>
              <a:t>keyword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is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used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to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spc="-15" dirty="0">
                <a:solidFill>
                  <a:srgbClr val="000000"/>
                </a:solidFill>
              </a:rPr>
              <a:t>any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function</a:t>
            </a:r>
            <a:r>
              <a:rPr u="none" spc="2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to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give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2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meaning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of</a:t>
            </a:r>
            <a:r>
              <a:rPr u="none" spc="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No </a:t>
            </a:r>
            <a:r>
              <a:rPr u="none" spc="-5" dirty="0">
                <a:solidFill>
                  <a:srgbClr val="000000"/>
                </a:solidFill>
              </a:rPr>
              <a:t>thing.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9740" y="2243150"/>
            <a:ext cx="708088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takes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arguments,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dirty="0">
                <a:latin typeface="Calibri"/>
                <a:cs typeface="Calibri"/>
              </a:rPr>
              <a:t> (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keyword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void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doesn’t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return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outputs,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instead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keyword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void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neither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arguments nor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27175" y="4479035"/>
            <a:ext cx="5568950" cy="1732914"/>
            <a:chOff x="1027175" y="4479035"/>
            <a:chExt cx="5568950" cy="1732914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999" y="4817237"/>
              <a:ext cx="3726812" cy="11230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7175" y="4479035"/>
              <a:ext cx="4094988" cy="17327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66799" y="4571999"/>
              <a:ext cx="3962400" cy="1600200"/>
            </a:xfrm>
            <a:custGeom>
              <a:avLst/>
              <a:gdLst/>
              <a:ahLst/>
              <a:cxnLst/>
              <a:rect l="l" t="t" r="r" b="b"/>
              <a:pathLst>
                <a:path w="3962400" h="1600200">
                  <a:moveTo>
                    <a:pt x="0" y="266700"/>
                  </a:moveTo>
                  <a:lnTo>
                    <a:pt x="4296" y="218753"/>
                  </a:lnTo>
                  <a:lnTo>
                    <a:pt x="16685" y="173629"/>
                  </a:lnTo>
                  <a:lnTo>
                    <a:pt x="36412" y="132080"/>
                  </a:lnTo>
                  <a:lnTo>
                    <a:pt x="62724" y="94858"/>
                  </a:lnTo>
                  <a:lnTo>
                    <a:pt x="94868" y="62716"/>
                  </a:lnTo>
                  <a:lnTo>
                    <a:pt x="132091" y="36406"/>
                  </a:lnTo>
                  <a:lnTo>
                    <a:pt x="173639" y="16682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3695700" y="0"/>
                  </a:lnTo>
                  <a:lnTo>
                    <a:pt x="3743646" y="4296"/>
                  </a:lnTo>
                  <a:lnTo>
                    <a:pt x="3788770" y="16682"/>
                  </a:lnTo>
                  <a:lnTo>
                    <a:pt x="3830319" y="36406"/>
                  </a:lnTo>
                  <a:lnTo>
                    <a:pt x="3867541" y="62716"/>
                  </a:lnTo>
                  <a:lnTo>
                    <a:pt x="3899683" y="94858"/>
                  </a:lnTo>
                  <a:lnTo>
                    <a:pt x="3925993" y="132080"/>
                  </a:lnTo>
                  <a:lnTo>
                    <a:pt x="3945717" y="173629"/>
                  </a:lnTo>
                  <a:lnTo>
                    <a:pt x="3958103" y="218753"/>
                  </a:lnTo>
                  <a:lnTo>
                    <a:pt x="3962400" y="266700"/>
                  </a:lnTo>
                  <a:lnTo>
                    <a:pt x="3962400" y="1333500"/>
                  </a:lnTo>
                  <a:lnTo>
                    <a:pt x="3958103" y="1381439"/>
                  </a:lnTo>
                  <a:lnTo>
                    <a:pt x="3945717" y="1426560"/>
                  </a:lnTo>
                  <a:lnTo>
                    <a:pt x="3925993" y="1468108"/>
                  </a:lnTo>
                  <a:lnTo>
                    <a:pt x="3899683" y="1505331"/>
                  </a:lnTo>
                  <a:lnTo>
                    <a:pt x="3867541" y="1537475"/>
                  </a:lnTo>
                  <a:lnTo>
                    <a:pt x="3830320" y="1563787"/>
                  </a:lnTo>
                  <a:lnTo>
                    <a:pt x="3788770" y="1583514"/>
                  </a:lnTo>
                  <a:lnTo>
                    <a:pt x="3743646" y="1595903"/>
                  </a:lnTo>
                  <a:lnTo>
                    <a:pt x="3695700" y="1600200"/>
                  </a:lnTo>
                  <a:lnTo>
                    <a:pt x="266700" y="1600200"/>
                  </a:lnTo>
                  <a:lnTo>
                    <a:pt x="218760" y="1595903"/>
                  </a:lnTo>
                  <a:lnTo>
                    <a:pt x="173639" y="1583514"/>
                  </a:lnTo>
                  <a:lnTo>
                    <a:pt x="132091" y="1563787"/>
                  </a:lnTo>
                  <a:lnTo>
                    <a:pt x="94868" y="1537475"/>
                  </a:lnTo>
                  <a:lnTo>
                    <a:pt x="62724" y="1505331"/>
                  </a:lnTo>
                  <a:lnTo>
                    <a:pt x="36412" y="1468108"/>
                  </a:lnTo>
                  <a:lnTo>
                    <a:pt x="16685" y="1426560"/>
                  </a:lnTo>
                  <a:lnTo>
                    <a:pt x="4296" y="1381439"/>
                  </a:lnTo>
                  <a:lnTo>
                    <a:pt x="0" y="1333500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9952" y="5122163"/>
              <a:ext cx="1645920" cy="3108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105399" y="5198871"/>
              <a:ext cx="1447800" cy="118110"/>
            </a:xfrm>
            <a:custGeom>
              <a:avLst/>
              <a:gdLst/>
              <a:ahLst/>
              <a:cxnLst/>
              <a:rect l="l" t="t" r="r" b="b"/>
              <a:pathLst>
                <a:path w="14478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299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4478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49"/>
                  </a:lnTo>
                  <a:lnTo>
                    <a:pt x="31496" y="69849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447800" h="118110">
                  <a:moveTo>
                    <a:pt x="14478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447800" y="71627"/>
                  </a:lnTo>
                  <a:lnTo>
                    <a:pt x="1447800" y="46227"/>
                  </a:lnTo>
                  <a:close/>
                </a:path>
                <a:path w="1447800" h="118110">
                  <a:moveTo>
                    <a:pt x="31496" y="48005"/>
                  </a:moveTo>
                  <a:lnTo>
                    <a:pt x="31496" y="69849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447800" h="118110">
                  <a:moveTo>
                    <a:pt x="50219" y="58927"/>
                  </a:moveTo>
                  <a:lnTo>
                    <a:pt x="31496" y="69849"/>
                  </a:lnTo>
                  <a:lnTo>
                    <a:pt x="68942" y="69849"/>
                  </a:lnTo>
                  <a:lnTo>
                    <a:pt x="50219" y="58927"/>
                  </a:lnTo>
                  <a:close/>
                </a:path>
                <a:path w="14478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89828" y="4820869"/>
            <a:ext cx="2052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Example</a:t>
            </a:r>
            <a:r>
              <a:rPr sz="1200" spc="6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6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 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function</a:t>
            </a:r>
            <a:r>
              <a:rPr sz="1200" spc="6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that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latin typeface="Calibri"/>
                <a:cs typeface="Calibri"/>
              </a:rPr>
              <a:t>takes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void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return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void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6654" y="491108"/>
            <a:ext cx="1694180" cy="333375"/>
            <a:chOff x="3716654" y="491108"/>
            <a:chExt cx="1694180" cy="333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1988" y="496442"/>
              <a:ext cx="1683131" cy="3227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018" y="491997"/>
              <a:ext cx="1067435" cy="3324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6654" y="491108"/>
              <a:ext cx="521843" cy="2266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1694434"/>
            <a:ext cx="6078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80" dirty="0">
                <a:solidFill>
                  <a:srgbClr val="000000"/>
                </a:solidFill>
              </a:rPr>
              <a:t>To</a:t>
            </a:r>
            <a:r>
              <a:rPr u="none" spc="-5" dirty="0">
                <a:solidFill>
                  <a:srgbClr val="000000"/>
                </a:solidFill>
              </a:rPr>
              <a:t> Call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function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that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spc="-20" dirty="0">
                <a:solidFill>
                  <a:srgbClr val="000000"/>
                </a:solidFill>
              </a:rPr>
              <a:t>takes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void,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then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write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its </a:t>
            </a:r>
            <a:r>
              <a:rPr u="none" dirty="0">
                <a:solidFill>
                  <a:srgbClr val="000000"/>
                </a:solidFill>
              </a:rPr>
              <a:t>and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and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empty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(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9740" y="2243150"/>
            <a:ext cx="71729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Call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don’t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receive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64686" y="2735583"/>
            <a:ext cx="4640580" cy="3467100"/>
            <a:chOff x="964686" y="2735583"/>
            <a:chExt cx="4640580" cy="34671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686" y="2735583"/>
              <a:ext cx="4072136" cy="34670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90599" y="2819399"/>
              <a:ext cx="3962400" cy="3352800"/>
            </a:xfrm>
            <a:custGeom>
              <a:avLst/>
              <a:gdLst/>
              <a:ahLst/>
              <a:cxnLst/>
              <a:rect l="l" t="t" r="r" b="b"/>
              <a:pathLst>
                <a:path w="3962400" h="3352800">
                  <a:moveTo>
                    <a:pt x="0" y="558800"/>
                  </a:moveTo>
                  <a:lnTo>
                    <a:pt x="2051" y="510585"/>
                  </a:lnTo>
                  <a:lnTo>
                    <a:pt x="8092" y="463509"/>
                  </a:lnTo>
                  <a:lnTo>
                    <a:pt x="17957" y="417740"/>
                  </a:lnTo>
                  <a:lnTo>
                    <a:pt x="31476" y="373445"/>
                  </a:lnTo>
                  <a:lnTo>
                    <a:pt x="48483" y="330792"/>
                  </a:lnTo>
                  <a:lnTo>
                    <a:pt x="68809" y="289949"/>
                  </a:lnTo>
                  <a:lnTo>
                    <a:pt x="92288" y="251083"/>
                  </a:lnTo>
                  <a:lnTo>
                    <a:pt x="118750" y="214362"/>
                  </a:lnTo>
                  <a:lnTo>
                    <a:pt x="148028" y="179955"/>
                  </a:lnTo>
                  <a:lnTo>
                    <a:pt x="179955" y="148028"/>
                  </a:lnTo>
                  <a:lnTo>
                    <a:pt x="214362" y="118750"/>
                  </a:lnTo>
                  <a:lnTo>
                    <a:pt x="251083" y="92288"/>
                  </a:lnTo>
                  <a:lnTo>
                    <a:pt x="289949" y="68809"/>
                  </a:lnTo>
                  <a:lnTo>
                    <a:pt x="330792" y="48483"/>
                  </a:lnTo>
                  <a:lnTo>
                    <a:pt x="373445" y="31476"/>
                  </a:lnTo>
                  <a:lnTo>
                    <a:pt x="417740" y="17957"/>
                  </a:lnTo>
                  <a:lnTo>
                    <a:pt x="463509" y="8092"/>
                  </a:lnTo>
                  <a:lnTo>
                    <a:pt x="510585" y="2051"/>
                  </a:lnTo>
                  <a:lnTo>
                    <a:pt x="558800" y="0"/>
                  </a:lnTo>
                  <a:lnTo>
                    <a:pt x="3403600" y="0"/>
                  </a:lnTo>
                  <a:lnTo>
                    <a:pt x="3451814" y="2051"/>
                  </a:lnTo>
                  <a:lnTo>
                    <a:pt x="3498890" y="8092"/>
                  </a:lnTo>
                  <a:lnTo>
                    <a:pt x="3544659" y="17957"/>
                  </a:lnTo>
                  <a:lnTo>
                    <a:pt x="3588954" y="31476"/>
                  </a:lnTo>
                  <a:lnTo>
                    <a:pt x="3631607" y="48483"/>
                  </a:lnTo>
                  <a:lnTo>
                    <a:pt x="3672450" y="68809"/>
                  </a:lnTo>
                  <a:lnTo>
                    <a:pt x="3711316" y="92288"/>
                  </a:lnTo>
                  <a:lnTo>
                    <a:pt x="3748037" y="118750"/>
                  </a:lnTo>
                  <a:lnTo>
                    <a:pt x="3782444" y="148028"/>
                  </a:lnTo>
                  <a:lnTo>
                    <a:pt x="3814371" y="179955"/>
                  </a:lnTo>
                  <a:lnTo>
                    <a:pt x="3843649" y="214362"/>
                  </a:lnTo>
                  <a:lnTo>
                    <a:pt x="3870111" y="251083"/>
                  </a:lnTo>
                  <a:lnTo>
                    <a:pt x="3893590" y="289949"/>
                  </a:lnTo>
                  <a:lnTo>
                    <a:pt x="3913916" y="330792"/>
                  </a:lnTo>
                  <a:lnTo>
                    <a:pt x="3930923" y="373445"/>
                  </a:lnTo>
                  <a:lnTo>
                    <a:pt x="3944442" y="417740"/>
                  </a:lnTo>
                  <a:lnTo>
                    <a:pt x="3954307" y="463509"/>
                  </a:lnTo>
                  <a:lnTo>
                    <a:pt x="3960348" y="510585"/>
                  </a:lnTo>
                  <a:lnTo>
                    <a:pt x="3962400" y="558800"/>
                  </a:lnTo>
                  <a:lnTo>
                    <a:pt x="3962400" y="2793987"/>
                  </a:lnTo>
                  <a:lnTo>
                    <a:pt x="3960348" y="2842203"/>
                  </a:lnTo>
                  <a:lnTo>
                    <a:pt x="3954307" y="2889281"/>
                  </a:lnTo>
                  <a:lnTo>
                    <a:pt x="3944442" y="2935051"/>
                  </a:lnTo>
                  <a:lnTo>
                    <a:pt x="3930923" y="2979348"/>
                  </a:lnTo>
                  <a:lnTo>
                    <a:pt x="3913916" y="3022002"/>
                  </a:lnTo>
                  <a:lnTo>
                    <a:pt x="3893590" y="3062846"/>
                  </a:lnTo>
                  <a:lnTo>
                    <a:pt x="3870111" y="3101713"/>
                  </a:lnTo>
                  <a:lnTo>
                    <a:pt x="3843649" y="3138434"/>
                  </a:lnTo>
                  <a:lnTo>
                    <a:pt x="3814371" y="3172842"/>
                  </a:lnTo>
                  <a:lnTo>
                    <a:pt x="3782444" y="3204770"/>
                  </a:lnTo>
                  <a:lnTo>
                    <a:pt x="3748037" y="3234048"/>
                  </a:lnTo>
                  <a:lnTo>
                    <a:pt x="3711316" y="3260511"/>
                  </a:lnTo>
                  <a:lnTo>
                    <a:pt x="3672450" y="3283989"/>
                  </a:lnTo>
                  <a:lnTo>
                    <a:pt x="3631607" y="3304316"/>
                  </a:lnTo>
                  <a:lnTo>
                    <a:pt x="3588954" y="3321322"/>
                  </a:lnTo>
                  <a:lnTo>
                    <a:pt x="3544659" y="3334842"/>
                  </a:lnTo>
                  <a:lnTo>
                    <a:pt x="3498890" y="3344707"/>
                  </a:lnTo>
                  <a:lnTo>
                    <a:pt x="3451814" y="3350748"/>
                  </a:lnTo>
                  <a:lnTo>
                    <a:pt x="3403600" y="3352800"/>
                  </a:lnTo>
                  <a:lnTo>
                    <a:pt x="558800" y="3352800"/>
                  </a:lnTo>
                  <a:lnTo>
                    <a:pt x="510585" y="3350748"/>
                  </a:lnTo>
                  <a:lnTo>
                    <a:pt x="463509" y="3344707"/>
                  </a:lnTo>
                  <a:lnTo>
                    <a:pt x="417740" y="3334842"/>
                  </a:lnTo>
                  <a:lnTo>
                    <a:pt x="373445" y="3321322"/>
                  </a:lnTo>
                  <a:lnTo>
                    <a:pt x="330792" y="3304316"/>
                  </a:lnTo>
                  <a:lnTo>
                    <a:pt x="289949" y="3283989"/>
                  </a:lnTo>
                  <a:lnTo>
                    <a:pt x="251083" y="3260511"/>
                  </a:lnTo>
                  <a:lnTo>
                    <a:pt x="214362" y="3234048"/>
                  </a:lnTo>
                  <a:lnTo>
                    <a:pt x="179955" y="3204770"/>
                  </a:lnTo>
                  <a:lnTo>
                    <a:pt x="148028" y="3172842"/>
                  </a:lnTo>
                  <a:lnTo>
                    <a:pt x="118750" y="3138434"/>
                  </a:lnTo>
                  <a:lnTo>
                    <a:pt x="92288" y="3101713"/>
                  </a:lnTo>
                  <a:lnTo>
                    <a:pt x="68809" y="3062846"/>
                  </a:lnTo>
                  <a:lnTo>
                    <a:pt x="48483" y="3022002"/>
                  </a:lnTo>
                  <a:lnTo>
                    <a:pt x="31476" y="2979348"/>
                  </a:lnTo>
                  <a:lnTo>
                    <a:pt x="17957" y="2935051"/>
                  </a:lnTo>
                  <a:lnTo>
                    <a:pt x="8092" y="2889281"/>
                  </a:lnTo>
                  <a:lnTo>
                    <a:pt x="2051" y="2842203"/>
                  </a:lnTo>
                  <a:lnTo>
                    <a:pt x="0" y="2793987"/>
                  </a:lnTo>
                  <a:lnTo>
                    <a:pt x="0" y="55880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7799" y="3029965"/>
              <a:ext cx="3200400" cy="291363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9351" y="3979163"/>
              <a:ext cx="1645920" cy="3108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14800" y="4055872"/>
              <a:ext cx="1447800" cy="118110"/>
            </a:xfrm>
            <a:custGeom>
              <a:avLst/>
              <a:gdLst/>
              <a:ahLst/>
              <a:cxnLst/>
              <a:rect l="l" t="t" r="r" b="b"/>
              <a:pathLst>
                <a:path w="14478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4478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447800" h="118110">
                  <a:moveTo>
                    <a:pt x="14478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447800" y="71627"/>
                  </a:lnTo>
                  <a:lnTo>
                    <a:pt x="1447800" y="46227"/>
                  </a:lnTo>
                  <a:close/>
                </a:path>
                <a:path w="14478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4478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4478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61228" y="3491610"/>
            <a:ext cx="2051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Call</a:t>
            </a:r>
            <a:r>
              <a:rPr sz="1200" spc="17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1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function</a:t>
            </a:r>
            <a:r>
              <a:rPr sz="1200" spc="18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that</a:t>
            </a:r>
            <a:r>
              <a:rPr sz="1200" spc="18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takes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void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return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void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4201" y="491108"/>
            <a:ext cx="1365250" cy="23037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50975" y="2269235"/>
            <a:ext cx="6152515" cy="3942715"/>
            <a:chOff x="950975" y="2269235"/>
            <a:chExt cx="6152515" cy="39427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1823" y="2698964"/>
              <a:ext cx="4503761" cy="32003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975" y="2269235"/>
              <a:ext cx="6152387" cy="39425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90599" y="2362199"/>
              <a:ext cx="6019800" cy="3810000"/>
            </a:xfrm>
            <a:custGeom>
              <a:avLst/>
              <a:gdLst/>
              <a:ahLst/>
              <a:cxnLst/>
              <a:rect l="l" t="t" r="r" b="b"/>
              <a:pathLst>
                <a:path w="6019800" h="3810000">
                  <a:moveTo>
                    <a:pt x="0" y="635000"/>
                  </a:moveTo>
                  <a:lnTo>
                    <a:pt x="1742" y="587615"/>
                  </a:lnTo>
                  <a:lnTo>
                    <a:pt x="6886" y="541176"/>
                  </a:lnTo>
                  <a:lnTo>
                    <a:pt x="15309" y="495804"/>
                  </a:lnTo>
                  <a:lnTo>
                    <a:pt x="26889" y="451623"/>
                  </a:lnTo>
                  <a:lnTo>
                    <a:pt x="41503" y="408755"/>
                  </a:lnTo>
                  <a:lnTo>
                    <a:pt x="59027" y="367323"/>
                  </a:lnTo>
                  <a:lnTo>
                    <a:pt x="79339" y="327450"/>
                  </a:lnTo>
                  <a:lnTo>
                    <a:pt x="102316" y="289259"/>
                  </a:lnTo>
                  <a:lnTo>
                    <a:pt x="127834" y="252873"/>
                  </a:lnTo>
                  <a:lnTo>
                    <a:pt x="155772" y="218415"/>
                  </a:lnTo>
                  <a:lnTo>
                    <a:pt x="186007" y="186007"/>
                  </a:lnTo>
                  <a:lnTo>
                    <a:pt x="218415" y="155772"/>
                  </a:lnTo>
                  <a:lnTo>
                    <a:pt x="252873" y="127834"/>
                  </a:lnTo>
                  <a:lnTo>
                    <a:pt x="289259" y="102316"/>
                  </a:lnTo>
                  <a:lnTo>
                    <a:pt x="327450" y="79339"/>
                  </a:lnTo>
                  <a:lnTo>
                    <a:pt x="367323" y="59027"/>
                  </a:lnTo>
                  <a:lnTo>
                    <a:pt x="408755" y="41503"/>
                  </a:lnTo>
                  <a:lnTo>
                    <a:pt x="451623" y="26889"/>
                  </a:lnTo>
                  <a:lnTo>
                    <a:pt x="495804" y="15309"/>
                  </a:lnTo>
                  <a:lnTo>
                    <a:pt x="541176" y="6886"/>
                  </a:lnTo>
                  <a:lnTo>
                    <a:pt x="587615" y="1742"/>
                  </a:lnTo>
                  <a:lnTo>
                    <a:pt x="635000" y="0"/>
                  </a:lnTo>
                  <a:lnTo>
                    <a:pt x="5384800" y="0"/>
                  </a:lnTo>
                  <a:lnTo>
                    <a:pt x="5432184" y="1742"/>
                  </a:lnTo>
                  <a:lnTo>
                    <a:pt x="5478623" y="6886"/>
                  </a:lnTo>
                  <a:lnTo>
                    <a:pt x="5523995" y="15309"/>
                  </a:lnTo>
                  <a:lnTo>
                    <a:pt x="5568176" y="26889"/>
                  </a:lnTo>
                  <a:lnTo>
                    <a:pt x="5611044" y="41503"/>
                  </a:lnTo>
                  <a:lnTo>
                    <a:pt x="5652476" y="59027"/>
                  </a:lnTo>
                  <a:lnTo>
                    <a:pt x="5692349" y="79339"/>
                  </a:lnTo>
                  <a:lnTo>
                    <a:pt x="5730540" y="102316"/>
                  </a:lnTo>
                  <a:lnTo>
                    <a:pt x="5766926" y="127834"/>
                  </a:lnTo>
                  <a:lnTo>
                    <a:pt x="5801384" y="155772"/>
                  </a:lnTo>
                  <a:lnTo>
                    <a:pt x="5833792" y="186007"/>
                  </a:lnTo>
                  <a:lnTo>
                    <a:pt x="5864027" y="218415"/>
                  </a:lnTo>
                  <a:lnTo>
                    <a:pt x="5891965" y="252873"/>
                  </a:lnTo>
                  <a:lnTo>
                    <a:pt x="5917483" y="289259"/>
                  </a:lnTo>
                  <a:lnTo>
                    <a:pt x="5940460" y="327450"/>
                  </a:lnTo>
                  <a:lnTo>
                    <a:pt x="5960772" y="367323"/>
                  </a:lnTo>
                  <a:lnTo>
                    <a:pt x="5978296" y="408755"/>
                  </a:lnTo>
                  <a:lnTo>
                    <a:pt x="5992910" y="451623"/>
                  </a:lnTo>
                  <a:lnTo>
                    <a:pt x="6004490" y="495804"/>
                  </a:lnTo>
                  <a:lnTo>
                    <a:pt x="6012913" y="541176"/>
                  </a:lnTo>
                  <a:lnTo>
                    <a:pt x="6018057" y="587615"/>
                  </a:lnTo>
                  <a:lnTo>
                    <a:pt x="6019800" y="635000"/>
                  </a:lnTo>
                  <a:lnTo>
                    <a:pt x="6019800" y="3175000"/>
                  </a:lnTo>
                  <a:lnTo>
                    <a:pt x="6018057" y="3222390"/>
                  </a:lnTo>
                  <a:lnTo>
                    <a:pt x="6012913" y="3268834"/>
                  </a:lnTo>
                  <a:lnTo>
                    <a:pt x="6004490" y="3314210"/>
                  </a:lnTo>
                  <a:lnTo>
                    <a:pt x="5992910" y="3358395"/>
                  </a:lnTo>
                  <a:lnTo>
                    <a:pt x="5978296" y="3401265"/>
                  </a:lnTo>
                  <a:lnTo>
                    <a:pt x="5960772" y="3442698"/>
                  </a:lnTo>
                  <a:lnTo>
                    <a:pt x="5940460" y="3482572"/>
                  </a:lnTo>
                  <a:lnTo>
                    <a:pt x="5917483" y="3520762"/>
                  </a:lnTo>
                  <a:lnTo>
                    <a:pt x="5891965" y="3557148"/>
                  </a:lnTo>
                  <a:lnTo>
                    <a:pt x="5864027" y="3591605"/>
                  </a:lnTo>
                  <a:lnTo>
                    <a:pt x="5833792" y="3624011"/>
                  </a:lnTo>
                  <a:lnTo>
                    <a:pt x="5801384" y="3654244"/>
                  </a:lnTo>
                  <a:lnTo>
                    <a:pt x="5766926" y="3682180"/>
                  </a:lnTo>
                  <a:lnTo>
                    <a:pt x="5730540" y="3707696"/>
                  </a:lnTo>
                  <a:lnTo>
                    <a:pt x="5692349" y="3730671"/>
                  </a:lnTo>
                  <a:lnTo>
                    <a:pt x="5652476" y="3750981"/>
                  </a:lnTo>
                  <a:lnTo>
                    <a:pt x="5611044" y="3768502"/>
                  </a:lnTo>
                  <a:lnTo>
                    <a:pt x="5568176" y="3783114"/>
                  </a:lnTo>
                  <a:lnTo>
                    <a:pt x="5523995" y="3794692"/>
                  </a:lnTo>
                  <a:lnTo>
                    <a:pt x="5478623" y="3803114"/>
                  </a:lnTo>
                  <a:lnTo>
                    <a:pt x="5432184" y="3808258"/>
                  </a:lnTo>
                  <a:lnTo>
                    <a:pt x="5384800" y="3810000"/>
                  </a:lnTo>
                  <a:lnTo>
                    <a:pt x="635000" y="3810000"/>
                  </a:lnTo>
                  <a:lnTo>
                    <a:pt x="587615" y="3808258"/>
                  </a:lnTo>
                  <a:lnTo>
                    <a:pt x="541176" y="3803114"/>
                  </a:lnTo>
                  <a:lnTo>
                    <a:pt x="495804" y="3794692"/>
                  </a:lnTo>
                  <a:lnTo>
                    <a:pt x="451623" y="3783114"/>
                  </a:lnTo>
                  <a:lnTo>
                    <a:pt x="408755" y="3768502"/>
                  </a:lnTo>
                  <a:lnTo>
                    <a:pt x="367323" y="3750981"/>
                  </a:lnTo>
                  <a:lnTo>
                    <a:pt x="327450" y="3730671"/>
                  </a:lnTo>
                  <a:lnTo>
                    <a:pt x="289259" y="3707696"/>
                  </a:lnTo>
                  <a:lnTo>
                    <a:pt x="252873" y="3682180"/>
                  </a:lnTo>
                  <a:lnTo>
                    <a:pt x="218415" y="3654244"/>
                  </a:lnTo>
                  <a:lnTo>
                    <a:pt x="186007" y="3624011"/>
                  </a:lnTo>
                  <a:lnTo>
                    <a:pt x="155772" y="3591605"/>
                  </a:lnTo>
                  <a:lnTo>
                    <a:pt x="127834" y="3557148"/>
                  </a:lnTo>
                  <a:lnTo>
                    <a:pt x="102316" y="3520762"/>
                  </a:lnTo>
                  <a:lnTo>
                    <a:pt x="79339" y="3482572"/>
                  </a:lnTo>
                  <a:lnTo>
                    <a:pt x="59027" y="3442698"/>
                  </a:lnTo>
                  <a:lnTo>
                    <a:pt x="41503" y="3401265"/>
                  </a:lnTo>
                  <a:lnTo>
                    <a:pt x="26889" y="3358395"/>
                  </a:lnTo>
                  <a:lnTo>
                    <a:pt x="15309" y="3314210"/>
                  </a:lnTo>
                  <a:lnTo>
                    <a:pt x="6886" y="3268834"/>
                  </a:lnTo>
                  <a:lnTo>
                    <a:pt x="1742" y="3222390"/>
                  </a:lnTo>
                  <a:lnTo>
                    <a:pt x="0" y="3175000"/>
                  </a:lnTo>
                  <a:lnTo>
                    <a:pt x="0" y="63500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9740" y="1694434"/>
            <a:ext cx="462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output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 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1132</Words>
  <Application>Microsoft Office PowerPoint</Application>
  <PresentationFormat>On-screen Show (4:3)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Microsoft Sans Serif</vt:lpstr>
      <vt:lpstr>Office Theme</vt:lpstr>
      <vt:lpstr>PowerPoint Presentation</vt:lpstr>
      <vt:lpstr>Prototype</vt:lpstr>
      <vt:lpstr>Caller</vt:lpstr>
      <vt:lpstr>PowerPoint Presentation</vt:lpstr>
      <vt:lpstr>PowerPoint Presentation</vt:lpstr>
      <vt:lpstr>Expected Output</vt:lpstr>
      <vt:lpstr>The void keyword is used to any function to give the meaning of No thing.</vt:lpstr>
      <vt:lpstr>To Call a function that takes void, then write its and and empty ( )</vt:lpstr>
      <vt:lpstr>PowerPoint Presentation</vt:lpstr>
      <vt:lpstr>What will be the output of the following code … ?</vt:lpstr>
      <vt:lpstr>PowerPoint Presentation</vt:lpstr>
      <vt:lpstr>What will be the output of the following code … ?</vt:lpstr>
      <vt:lpstr>Local variable is the variable that it is defined inside any function, this variable can  be accessed only on the function that defines it.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 questions … ?</vt:lpstr>
      <vt:lpstr>PowerPoint Presentation</vt:lpstr>
      <vt:lpstr>Write a C program to act as simple calculator, first it will ask the user to enter the  operation ID, depending on the operation, the program will ask the user either to  enter 1 operand or 2 operands and the program will execute the operation and print  the result. Each operation should be implemented in a stand a long function.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aylotfy</cp:lastModifiedBy>
  <cp:revision>3</cp:revision>
  <dcterms:created xsi:type="dcterms:W3CDTF">2024-10-16T18:16:50Z</dcterms:created>
  <dcterms:modified xsi:type="dcterms:W3CDTF">2024-10-16T18:35:46Z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2024-10-16T00:00:00Z</vt:filetime>
  </property>
</Properties>
</file>