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5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24071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7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24072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7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5" name="bg 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44036" y="497586"/>
            <a:ext cx="1351661" cy="216408"/>
          </a:xfrm>
          <a:prstGeom prst="rect">
            <a:avLst/>
          </a:prstGeom>
        </p:spPr>
      </p:pic>
      <p:sp>
        <p:nvSpPr>
          <p:cNvPr id="26" name="bg object 26"/>
          <p:cNvSpPr/>
          <p:nvPr/>
        </p:nvSpPr>
        <p:spPr>
          <a:xfrm>
            <a:off x="5005832" y="670941"/>
            <a:ext cx="189865" cy="32384"/>
          </a:xfrm>
          <a:custGeom>
            <a:avLst/>
            <a:gdLst/>
            <a:ahLst/>
            <a:cxnLst/>
            <a:rect l="l" t="t" r="r" b="b"/>
            <a:pathLst>
              <a:path w="189864" h="32384">
                <a:moveTo>
                  <a:pt x="170433" y="0"/>
                </a:moveTo>
                <a:lnTo>
                  <a:pt x="174878" y="1270"/>
                </a:lnTo>
                <a:lnTo>
                  <a:pt x="175513" y="1397"/>
                </a:lnTo>
                <a:lnTo>
                  <a:pt x="176783" y="1524"/>
                </a:lnTo>
                <a:lnTo>
                  <a:pt x="178053" y="1650"/>
                </a:lnTo>
                <a:lnTo>
                  <a:pt x="179704" y="2667"/>
                </a:lnTo>
                <a:lnTo>
                  <a:pt x="181863" y="4572"/>
                </a:lnTo>
                <a:lnTo>
                  <a:pt x="183895" y="6350"/>
                </a:lnTo>
                <a:lnTo>
                  <a:pt x="185673" y="7238"/>
                </a:lnTo>
                <a:lnTo>
                  <a:pt x="187070" y="7112"/>
                </a:lnTo>
                <a:lnTo>
                  <a:pt x="189864" y="15748"/>
                </a:lnTo>
                <a:lnTo>
                  <a:pt x="188975" y="16763"/>
                </a:lnTo>
                <a:lnTo>
                  <a:pt x="189610" y="20574"/>
                </a:lnTo>
                <a:lnTo>
                  <a:pt x="188087" y="21717"/>
                </a:lnTo>
                <a:lnTo>
                  <a:pt x="188087" y="24892"/>
                </a:lnTo>
                <a:lnTo>
                  <a:pt x="185927" y="25273"/>
                </a:lnTo>
                <a:lnTo>
                  <a:pt x="183514" y="27050"/>
                </a:lnTo>
                <a:lnTo>
                  <a:pt x="180847" y="30353"/>
                </a:lnTo>
                <a:lnTo>
                  <a:pt x="178053" y="30480"/>
                </a:lnTo>
                <a:lnTo>
                  <a:pt x="175640" y="30861"/>
                </a:lnTo>
                <a:lnTo>
                  <a:pt x="173481" y="31496"/>
                </a:lnTo>
                <a:lnTo>
                  <a:pt x="172084" y="31876"/>
                </a:lnTo>
                <a:lnTo>
                  <a:pt x="169544" y="31876"/>
                </a:lnTo>
                <a:lnTo>
                  <a:pt x="168147" y="31496"/>
                </a:lnTo>
                <a:lnTo>
                  <a:pt x="167893" y="30607"/>
                </a:lnTo>
                <a:lnTo>
                  <a:pt x="167639" y="29718"/>
                </a:lnTo>
                <a:lnTo>
                  <a:pt x="167766" y="29337"/>
                </a:lnTo>
                <a:lnTo>
                  <a:pt x="168528" y="29337"/>
                </a:lnTo>
                <a:lnTo>
                  <a:pt x="164591" y="29337"/>
                </a:lnTo>
                <a:lnTo>
                  <a:pt x="164591" y="28956"/>
                </a:lnTo>
                <a:lnTo>
                  <a:pt x="164718" y="28701"/>
                </a:lnTo>
                <a:lnTo>
                  <a:pt x="165100" y="28575"/>
                </a:lnTo>
                <a:lnTo>
                  <a:pt x="164718" y="28575"/>
                </a:lnTo>
                <a:lnTo>
                  <a:pt x="164337" y="28701"/>
                </a:lnTo>
                <a:lnTo>
                  <a:pt x="163956" y="28701"/>
                </a:lnTo>
                <a:lnTo>
                  <a:pt x="163067" y="27178"/>
                </a:lnTo>
                <a:lnTo>
                  <a:pt x="161162" y="26543"/>
                </a:lnTo>
                <a:lnTo>
                  <a:pt x="161670" y="23495"/>
                </a:lnTo>
                <a:lnTo>
                  <a:pt x="160527" y="22351"/>
                </a:lnTo>
                <a:lnTo>
                  <a:pt x="161162" y="21717"/>
                </a:lnTo>
                <a:lnTo>
                  <a:pt x="159257" y="21462"/>
                </a:lnTo>
                <a:lnTo>
                  <a:pt x="159257" y="11430"/>
                </a:lnTo>
                <a:lnTo>
                  <a:pt x="159257" y="9144"/>
                </a:lnTo>
                <a:lnTo>
                  <a:pt x="160527" y="7238"/>
                </a:lnTo>
                <a:lnTo>
                  <a:pt x="162940" y="5842"/>
                </a:lnTo>
                <a:lnTo>
                  <a:pt x="165480" y="4318"/>
                </a:lnTo>
                <a:lnTo>
                  <a:pt x="166877" y="3048"/>
                </a:lnTo>
                <a:lnTo>
                  <a:pt x="167258" y="2032"/>
                </a:lnTo>
                <a:lnTo>
                  <a:pt x="170433" y="0"/>
                </a:lnTo>
                <a:close/>
              </a:path>
              <a:path w="189864" h="32384">
                <a:moveTo>
                  <a:pt x="91058" y="0"/>
                </a:moveTo>
                <a:lnTo>
                  <a:pt x="94233" y="1016"/>
                </a:lnTo>
                <a:lnTo>
                  <a:pt x="96519" y="1270"/>
                </a:lnTo>
                <a:lnTo>
                  <a:pt x="98170" y="1778"/>
                </a:lnTo>
                <a:lnTo>
                  <a:pt x="103631" y="5714"/>
                </a:lnTo>
                <a:lnTo>
                  <a:pt x="105282" y="6858"/>
                </a:lnTo>
                <a:lnTo>
                  <a:pt x="107568" y="8128"/>
                </a:lnTo>
                <a:lnTo>
                  <a:pt x="110489" y="16001"/>
                </a:lnTo>
                <a:lnTo>
                  <a:pt x="109092" y="17272"/>
                </a:lnTo>
                <a:lnTo>
                  <a:pt x="109727" y="20574"/>
                </a:lnTo>
                <a:lnTo>
                  <a:pt x="108330" y="21717"/>
                </a:lnTo>
                <a:lnTo>
                  <a:pt x="108330" y="24892"/>
                </a:lnTo>
                <a:lnTo>
                  <a:pt x="106171" y="25273"/>
                </a:lnTo>
                <a:lnTo>
                  <a:pt x="103885" y="27050"/>
                </a:lnTo>
                <a:lnTo>
                  <a:pt x="101472" y="30353"/>
                </a:lnTo>
                <a:lnTo>
                  <a:pt x="98170" y="30607"/>
                </a:lnTo>
                <a:lnTo>
                  <a:pt x="95122" y="31114"/>
                </a:lnTo>
                <a:lnTo>
                  <a:pt x="92328" y="31876"/>
                </a:lnTo>
                <a:lnTo>
                  <a:pt x="90042" y="31623"/>
                </a:lnTo>
                <a:lnTo>
                  <a:pt x="88645" y="31114"/>
                </a:lnTo>
                <a:lnTo>
                  <a:pt x="88391" y="30480"/>
                </a:lnTo>
                <a:lnTo>
                  <a:pt x="88137" y="29718"/>
                </a:lnTo>
                <a:lnTo>
                  <a:pt x="88264" y="29337"/>
                </a:lnTo>
                <a:lnTo>
                  <a:pt x="89153" y="29337"/>
                </a:lnTo>
                <a:lnTo>
                  <a:pt x="85216" y="29337"/>
                </a:lnTo>
                <a:lnTo>
                  <a:pt x="85725" y="28575"/>
                </a:lnTo>
                <a:lnTo>
                  <a:pt x="85343" y="28575"/>
                </a:lnTo>
                <a:lnTo>
                  <a:pt x="84962" y="28701"/>
                </a:lnTo>
                <a:lnTo>
                  <a:pt x="84454" y="28701"/>
                </a:lnTo>
                <a:lnTo>
                  <a:pt x="83565" y="27178"/>
                </a:lnTo>
                <a:lnTo>
                  <a:pt x="81533" y="26670"/>
                </a:lnTo>
                <a:lnTo>
                  <a:pt x="81914" y="23749"/>
                </a:lnTo>
                <a:lnTo>
                  <a:pt x="80771" y="22098"/>
                </a:lnTo>
                <a:lnTo>
                  <a:pt x="81533" y="21462"/>
                </a:lnTo>
                <a:lnTo>
                  <a:pt x="79882" y="21336"/>
                </a:lnTo>
                <a:lnTo>
                  <a:pt x="79882" y="11430"/>
                </a:lnTo>
                <a:lnTo>
                  <a:pt x="79882" y="9144"/>
                </a:lnTo>
                <a:lnTo>
                  <a:pt x="81025" y="7366"/>
                </a:lnTo>
                <a:lnTo>
                  <a:pt x="83565" y="5842"/>
                </a:lnTo>
                <a:lnTo>
                  <a:pt x="85978" y="4445"/>
                </a:lnTo>
                <a:lnTo>
                  <a:pt x="87375" y="3175"/>
                </a:lnTo>
                <a:lnTo>
                  <a:pt x="87756" y="2032"/>
                </a:lnTo>
                <a:lnTo>
                  <a:pt x="91058" y="0"/>
                </a:lnTo>
                <a:close/>
              </a:path>
              <a:path w="189864" h="32384">
                <a:moveTo>
                  <a:pt x="11556" y="0"/>
                </a:moveTo>
                <a:lnTo>
                  <a:pt x="14350" y="1016"/>
                </a:lnTo>
                <a:lnTo>
                  <a:pt x="16509" y="1524"/>
                </a:lnTo>
                <a:lnTo>
                  <a:pt x="17906" y="1524"/>
                </a:lnTo>
                <a:lnTo>
                  <a:pt x="20319" y="2539"/>
                </a:lnTo>
                <a:lnTo>
                  <a:pt x="21970" y="3683"/>
                </a:lnTo>
                <a:lnTo>
                  <a:pt x="22987" y="4699"/>
                </a:lnTo>
                <a:lnTo>
                  <a:pt x="24002" y="5842"/>
                </a:lnTo>
                <a:lnTo>
                  <a:pt x="25653" y="6858"/>
                </a:lnTo>
                <a:lnTo>
                  <a:pt x="28066" y="8000"/>
                </a:lnTo>
                <a:lnTo>
                  <a:pt x="30606" y="15748"/>
                </a:lnTo>
                <a:lnTo>
                  <a:pt x="29717" y="16763"/>
                </a:lnTo>
                <a:lnTo>
                  <a:pt x="30352" y="20700"/>
                </a:lnTo>
                <a:lnTo>
                  <a:pt x="28701" y="21844"/>
                </a:lnTo>
                <a:lnTo>
                  <a:pt x="28701" y="24892"/>
                </a:lnTo>
                <a:lnTo>
                  <a:pt x="26796" y="25273"/>
                </a:lnTo>
                <a:lnTo>
                  <a:pt x="24383" y="27050"/>
                </a:lnTo>
                <a:lnTo>
                  <a:pt x="21716" y="30353"/>
                </a:lnTo>
                <a:lnTo>
                  <a:pt x="18287" y="30607"/>
                </a:lnTo>
                <a:lnTo>
                  <a:pt x="15239" y="31114"/>
                </a:lnTo>
                <a:lnTo>
                  <a:pt x="12445" y="31876"/>
                </a:lnTo>
                <a:lnTo>
                  <a:pt x="10159" y="31623"/>
                </a:lnTo>
                <a:lnTo>
                  <a:pt x="8889" y="31114"/>
                </a:lnTo>
                <a:lnTo>
                  <a:pt x="8508" y="30480"/>
                </a:lnTo>
                <a:lnTo>
                  <a:pt x="8254" y="29718"/>
                </a:lnTo>
                <a:lnTo>
                  <a:pt x="8508" y="29337"/>
                </a:lnTo>
                <a:lnTo>
                  <a:pt x="9270" y="29337"/>
                </a:lnTo>
                <a:lnTo>
                  <a:pt x="5460" y="29337"/>
                </a:lnTo>
                <a:lnTo>
                  <a:pt x="5460" y="28956"/>
                </a:lnTo>
                <a:lnTo>
                  <a:pt x="5587" y="28701"/>
                </a:lnTo>
                <a:lnTo>
                  <a:pt x="5841" y="28575"/>
                </a:lnTo>
                <a:lnTo>
                  <a:pt x="4190" y="27178"/>
                </a:lnTo>
                <a:lnTo>
                  <a:pt x="2031" y="26543"/>
                </a:lnTo>
                <a:lnTo>
                  <a:pt x="2412" y="23749"/>
                </a:lnTo>
                <a:lnTo>
                  <a:pt x="1142" y="22098"/>
                </a:lnTo>
                <a:lnTo>
                  <a:pt x="2031" y="21717"/>
                </a:lnTo>
                <a:lnTo>
                  <a:pt x="0" y="21462"/>
                </a:lnTo>
                <a:lnTo>
                  <a:pt x="0" y="11430"/>
                </a:lnTo>
                <a:lnTo>
                  <a:pt x="0" y="9144"/>
                </a:lnTo>
                <a:lnTo>
                  <a:pt x="1269" y="7238"/>
                </a:lnTo>
                <a:lnTo>
                  <a:pt x="3809" y="5842"/>
                </a:lnTo>
                <a:lnTo>
                  <a:pt x="6350" y="4445"/>
                </a:lnTo>
                <a:lnTo>
                  <a:pt x="7746" y="3175"/>
                </a:lnTo>
                <a:lnTo>
                  <a:pt x="8127" y="2032"/>
                </a:lnTo>
                <a:lnTo>
                  <a:pt x="11556" y="0"/>
                </a:lnTo>
                <a:close/>
              </a:path>
            </a:pathLst>
          </a:custGeom>
          <a:ln w="10668">
            <a:solidFill>
              <a:srgbClr val="457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7" name="bg 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83913" y="491998"/>
            <a:ext cx="510667" cy="220472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838702" y="502412"/>
            <a:ext cx="449326" cy="216916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8200" y="1981200"/>
            <a:ext cx="7239000" cy="441579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1273" y="6652341"/>
            <a:ext cx="8761472" cy="152235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304799" y="6724071"/>
            <a:ext cx="8694420" cy="0"/>
          </a:xfrm>
          <a:custGeom>
            <a:avLst/>
            <a:gdLst/>
            <a:ahLst/>
            <a:cxnLst/>
            <a:rect l="l" t="t" r="r" b="b"/>
            <a:pathLst>
              <a:path w="8694420">
                <a:moveTo>
                  <a:pt x="0" y="0"/>
                </a:moveTo>
                <a:lnTo>
                  <a:pt x="8693912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13876" y="208786"/>
            <a:ext cx="170688" cy="656234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8998712" y="210127"/>
            <a:ext cx="0" cy="6477000"/>
          </a:xfrm>
          <a:custGeom>
            <a:avLst/>
            <a:gdLst/>
            <a:ahLst/>
            <a:cxnLst/>
            <a:rect l="l" t="t" r="r" b="b"/>
            <a:pathLst>
              <a:path h="6477000">
                <a:moveTo>
                  <a:pt x="0" y="6477000"/>
                </a:moveTo>
                <a:lnTo>
                  <a:pt x="0" y="0"/>
                </a:lnTo>
              </a:path>
            </a:pathLst>
          </a:custGeom>
          <a:ln w="85725">
            <a:solidFill>
              <a:srgbClr val="C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909826" y="1237234"/>
            <a:ext cx="5324347" cy="2997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 u="heavy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0" y="1618234"/>
            <a:ext cx="8529319" cy="1397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78.png"/><Relationship Id="rId7" Type="http://schemas.openxmlformats.org/officeDocument/2006/relationships/image" Target="../media/image6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5" Type="http://schemas.openxmlformats.org/officeDocument/2006/relationships/image" Target="../media/image48.png"/><Relationship Id="rId10" Type="http://schemas.openxmlformats.org/officeDocument/2006/relationships/image" Target="../media/image81.png"/><Relationship Id="rId4" Type="http://schemas.openxmlformats.org/officeDocument/2006/relationships/image" Target="../media/image58.png"/><Relationship Id="rId9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jpg"/><Relationship Id="rId4" Type="http://schemas.openxmlformats.org/officeDocument/2006/relationships/image" Target="../media/image7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85.png"/><Relationship Id="rId7" Type="http://schemas.openxmlformats.org/officeDocument/2006/relationships/image" Target="../media/image60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9.png"/><Relationship Id="rId11" Type="http://schemas.openxmlformats.org/officeDocument/2006/relationships/image" Target="../media/image82.png"/><Relationship Id="rId5" Type="http://schemas.openxmlformats.org/officeDocument/2006/relationships/image" Target="../media/image48.png"/><Relationship Id="rId10" Type="http://schemas.openxmlformats.org/officeDocument/2006/relationships/image" Target="../media/image81.png"/><Relationship Id="rId4" Type="http://schemas.openxmlformats.org/officeDocument/2006/relationships/image" Target="../media/image86.png"/><Relationship Id="rId9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9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5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11" Type="http://schemas.openxmlformats.org/officeDocument/2006/relationships/image" Target="../media/image54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48.png"/><Relationship Id="rId10" Type="http://schemas.openxmlformats.org/officeDocument/2006/relationships/image" Target="../media/image63.png"/><Relationship Id="rId4" Type="http://schemas.openxmlformats.org/officeDocument/2006/relationships/image" Target="../media/image58.png"/><Relationship Id="rId9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64.png"/><Relationship Id="rId4" Type="http://schemas.openxmlformats.org/officeDocument/2006/relationships/image" Target="../media/image48.png"/><Relationship Id="rId9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jpg"/><Relationship Id="rId4" Type="http://schemas.openxmlformats.org/officeDocument/2006/relationships/image" Target="../media/image7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13530" y="3361563"/>
            <a:ext cx="2070735" cy="295275"/>
            <a:chOff x="3613530" y="3361563"/>
            <a:chExt cx="207073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18864" y="3366897"/>
              <a:ext cx="2059686" cy="2842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62069" y="3361563"/>
              <a:ext cx="1821815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13530" y="3399790"/>
              <a:ext cx="180721" cy="180848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3934459" y="4082288"/>
            <a:ext cx="1454785" cy="310515"/>
            <a:chOff x="3934459" y="4082288"/>
            <a:chExt cx="1454785" cy="31051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39793" y="4087749"/>
              <a:ext cx="1443989" cy="29971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34459" y="4121023"/>
              <a:ext cx="909065" cy="20027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10454" y="4082288"/>
              <a:ext cx="478663" cy="310514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3864990" y="4824603"/>
            <a:ext cx="1566545" cy="333375"/>
            <a:chOff x="3864990" y="4824603"/>
            <a:chExt cx="1566545" cy="333375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70324" y="4829937"/>
              <a:ext cx="1555369" cy="32270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83276" y="4824603"/>
              <a:ext cx="286131" cy="21742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4990" y="4855972"/>
              <a:ext cx="932180" cy="3020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0306" y="4862830"/>
              <a:ext cx="180721" cy="18084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117721" y="522477"/>
            <a:ext cx="835660" cy="202565"/>
            <a:chOff x="4117721" y="522477"/>
            <a:chExt cx="835660" cy="2025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23055" y="528192"/>
              <a:ext cx="824865" cy="1911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76597" y="536574"/>
              <a:ext cx="176657" cy="1880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17721" y="522477"/>
              <a:ext cx="583819" cy="19646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28977" y="4227448"/>
            <a:ext cx="2196465" cy="473075"/>
            <a:chOff x="1728977" y="4227448"/>
            <a:chExt cx="2196465" cy="4730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232782"/>
              <a:ext cx="2185797" cy="4624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419599"/>
              <a:ext cx="157225" cy="2136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412614"/>
              <a:ext cx="136525" cy="866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34311" y="42541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227448"/>
              <a:ext cx="107822" cy="9905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5247" y="5178044"/>
            <a:ext cx="2483485" cy="851535"/>
            <a:chOff x="1595247" y="5178044"/>
            <a:chExt cx="2483485" cy="85153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183378"/>
              <a:ext cx="2472309" cy="8406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95220" y="55435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39981"/>
                  </a:lnTo>
                  <a:lnTo>
                    <a:pt x="674671" y="74494"/>
                  </a:lnTo>
                  <a:lnTo>
                    <a:pt x="661669" y="116408"/>
                  </a:lnTo>
                  <a:lnTo>
                    <a:pt x="655722" y="162340"/>
                  </a:lnTo>
                  <a:lnTo>
                    <a:pt x="655319" y="178028"/>
                  </a:lnTo>
                  <a:lnTo>
                    <a:pt x="655655" y="194585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706"/>
                  </a:lnTo>
                  <a:lnTo>
                    <a:pt x="856646" y="55989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33"/>
                  </a:lnTo>
                  <a:lnTo>
                    <a:pt x="24683" y="60299"/>
                  </a:lnTo>
                  <a:lnTo>
                    <a:pt x="8128" y="104495"/>
                  </a:lnTo>
                  <a:lnTo>
                    <a:pt x="519" y="159248"/>
                  </a:lnTo>
                  <a:lnTo>
                    <a:pt x="0" y="179806"/>
                  </a:lnTo>
                  <a:lnTo>
                    <a:pt x="424" y="199063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597"/>
                  </a:lnTo>
                  <a:lnTo>
                    <a:pt x="260455" y="162339"/>
                  </a:lnTo>
                  <a:lnTo>
                    <a:pt x="254507" y="109258"/>
                  </a:lnTo>
                  <a:lnTo>
                    <a:pt x="240327" y="64557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525770"/>
              <a:ext cx="234442" cy="1457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00581" y="51833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8003"/>
                  </a:lnTo>
                  <a:lnTo>
                    <a:pt x="2472309" y="501878"/>
                  </a:lnTo>
                  <a:lnTo>
                    <a:pt x="2472309" y="525691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7"/>
                  </a:lnTo>
                  <a:lnTo>
                    <a:pt x="1951942" y="583142"/>
                  </a:lnTo>
                  <a:lnTo>
                    <a:pt x="1950846" y="547128"/>
                  </a:lnTo>
                  <a:lnTo>
                    <a:pt x="1951991" y="512579"/>
                  </a:lnTo>
                  <a:lnTo>
                    <a:pt x="1961187" y="448728"/>
                  </a:lnTo>
                  <a:lnTo>
                    <a:pt x="1979547" y="392073"/>
                  </a:lnTo>
                  <a:lnTo>
                    <a:pt x="2006355" y="343845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0"/>
                  </a:lnTo>
                  <a:lnTo>
                    <a:pt x="1192911" y="410197"/>
                  </a:lnTo>
                  <a:lnTo>
                    <a:pt x="1205483" y="468985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7"/>
                  </a:lnTo>
                  <a:lnTo>
                    <a:pt x="641508" y="580685"/>
                  </a:lnTo>
                  <a:lnTo>
                    <a:pt x="640461" y="546531"/>
                  </a:lnTo>
                  <a:lnTo>
                    <a:pt x="641602" y="513320"/>
                  </a:lnTo>
                  <a:lnTo>
                    <a:pt x="650694" y="451255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8"/>
                  </a:lnTo>
                  <a:lnTo>
                    <a:pt x="169868" y="413334"/>
                  </a:lnTo>
                  <a:lnTo>
                    <a:pt x="169037" y="443534"/>
                  </a:lnTo>
                  <a:lnTo>
                    <a:pt x="169918" y="476336"/>
                  </a:lnTo>
                  <a:lnTo>
                    <a:pt x="176966" y="535124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41"/>
                  </a:lnTo>
                  <a:lnTo>
                    <a:pt x="5984" y="542363"/>
                  </a:lnTo>
                  <a:lnTo>
                    <a:pt x="1498" y="498607"/>
                  </a:lnTo>
                  <a:lnTo>
                    <a:pt x="0" y="451878"/>
                  </a:lnTo>
                  <a:lnTo>
                    <a:pt x="1641" y="404123"/>
                  </a:lnTo>
                  <a:lnTo>
                    <a:pt x="6556" y="359157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1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25"/>
                  </a:lnTo>
                  <a:lnTo>
                    <a:pt x="1297558" y="548309"/>
                  </a:lnTo>
                  <a:lnTo>
                    <a:pt x="1298511" y="513786"/>
                  </a:lnTo>
                  <a:lnTo>
                    <a:pt x="1306131" y="450088"/>
                  </a:lnTo>
                  <a:lnTo>
                    <a:pt x="1321278" y="393652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12140" y="1389634"/>
            <a:ext cx="73863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C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ask 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 </a:t>
            </a:r>
            <a:r>
              <a:rPr sz="1800" spc="-5" dirty="0">
                <a:latin typeface="Calibri"/>
                <a:cs typeface="Calibri"/>
              </a:rPr>
              <a:t>10 values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save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20" dirty="0">
                <a:latin typeface="Calibri"/>
                <a:cs typeface="Calibri"/>
              </a:rPr>
              <a:t>array 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5" dirty="0">
                <a:latin typeface="Calibri"/>
                <a:cs typeface="Calibri"/>
              </a:rPr>
              <a:t>loop. Then </a:t>
            </a:r>
            <a:r>
              <a:rPr sz="1800" dirty="0">
                <a:latin typeface="Calibri"/>
                <a:cs typeface="Calibri"/>
              </a:rPr>
              <a:t>ask 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to search </a:t>
            </a:r>
            <a:r>
              <a:rPr sz="1800" dirty="0">
                <a:latin typeface="Calibri"/>
                <a:cs typeface="Calibri"/>
              </a:rPr>
              <a:t>about, </a:t>
            </a:r>
            <a:r>
              <a:rPr sz="1800" spc="-5" dirty="0">
                <a:latin typeface="Calibri"/>
                <a:cs typeface="Calibri"/>
              </a:rPr>
              <a:t>if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existing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10 </a:t>
            </a:r>
            <a:r>
              <a:rPr sz="1800" spc="-5" dirty="0">
                <a:latin typeface="Calibri"/>
                <a:cs typeface="Calibri"/>
              </a:rPr>
              <a:t>values,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program </a:t>
            </a:r>
            <a:r>
              <a:rPr sz="1800" spc="-5" dirty="0">
                <a:latin typeface="Calibri"/>
                <a:cs typeface="Calibri"/>
              </a:rPr>
              <a:t>will print </a:t>
            </a:r>
            <a:r>
              <a:rPr sz="1800" b="1" i="1" spc="-10" dirty="0">
                <a:solidFill>
                  <a:srgbClr val="548ED4"/>
                </a:solidFill>
                <a:latin typeface="Calibri"/>
                <a:cs typeface="Calibri"/>
              </a:rPr>
              <a:t>“Value </a:t>
            </a:r>
            <a:r>
              <a:rPr sz="1800" b="1" i="1" spc="-5" dirty="0">
                <a:solidFill>
                  <a:srgbClr val="548ED4"/>
                </a:solidFill>
                <a:latin typeface="Calibri"/>
                <a:cs typeface="Calibri"/>
              </a:rPr>
              <a:t>Exists </a:t>
            </a:r>
            <a:r>
              <a:rPr sz="1800" b="1" i="1" dirty="0">
                <a:solidFill>
                  <a:srgbClr val="548ED4"/>
                </a:solidFill>
                <a:latin typeface="Calibri"/>
                <a:cs typeface="Calibri"/>
              </a:rPr>
              <a:t>x </a:t>
            </a:r>
            <a:r>
              <a:rPr sz="1800" b="1" i="1" spc="-5" dirty="0">
                <a:solidFill>
                  <a:srgbClr val="548ED4"/>
                </a:solidFill>
                <a:latin typeface="Calibri"/>
                <a:cs typeface="Calibri"/>
              </a:rPr>
              <a:t>times” </a:t>
            </a:r>
            <a:r>
              <a:rPr sz="1800" spc="-5" dirty="0">
                <a:latin typeface="Calibri"/>
                <a:cs typeface="Calibri"/>
              </a:rPr>
              <a:t>where </a:t>
            </a:r>
            <a:r>
              <a:rPr sz="1800" dirty="0">
                <a:latin typeface="Calibri"/>
                <a:cs typeface="Calibri"/>
              </a:rPr>
              <a:t>x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defines how </a:t>
            </a:r>
            <a:r>
              <a:rPr sz="1800" spc="-10" dirty="0">
                <a:latin typeface="Calibri"/>
                <a:cs typeface="Calibri"/>
              </a:rPr>
              <a:t>many </a:t>
            </a:r>
            <a:r>
              <a:rPr sz="1800" spc="-5" dirty="0">
                <a:latin typeface="Calibri"/>
                <a:cs typeface="Calibri"/>
              </a:rPr>
              <a:t>times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value exists. </a:t>
            </a:r>
            <a:r>
              <a:rPr sz="1800" dirty="0">
                <a:latin typeface="Calibri"/>
                <a:cs typeface="Calibri"/>
              </a:rPr>
              <a:t>If the </a:t>
            </a:r>
            <a:r>
              <a:rPr sz="1800" spc="-5" dirty="0">
                <a:latin typeface="Calibri"/>
                <a:cs typeface="Calibri"/>
              </a:rPr>
              <a:t>value is not </a:t>
            </a:r>
            <a:r>
              <a:rPr sz="1800" spc="-15" dirty="0">
                <a:latin typeface="Calibri"/>
                <a:cs typeface="Calibri"/>
              </a:rPr>
              <a:t>exist,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5" dirty="0">
                <a:latin typeface="Calibri"/>
                <a:cs typeface="Calibri"/>
              </a:rPr>
              <a:t>program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548ED4"/>
                </a:solidFill>
                <a:latin typeface="Calibri"/>
                <a:cs typeface="Calibri"/>
              </a:rPr>
              <a:t>“Value </a:t>
            </a:r>
            <a:r>
              <a:rPr sz="1800" b="1" i="1" spc="-5" dirty="0">
                <a:solidFill>
                  <a:srgbClr val="548ED4"/>
                </a:solidFill>
                <a:latin typeface="Calibri"/>
                <a:cs typeface="Calibri"/>
              </a:rPr>
              <a:t>Not</a:t>
            </a:r>
            <a:r>
              <a:rPr sz="1800" b="1" i="1" spc="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800" b="1" i="1" dirty="0">
                <a:solidFill>
                  <a:srgbClr val="548ED4"/>
                </a:solidFill>
                <a:latin typeface="Calibri"/>
                <a:cs typeface="Calibri"/>
              </a:rPr>
              <a:t>Exist”</a:t>
            </a:r>
            <a:r>
              <a:rPr sz="1800" dirty="0">
                <a:latin typeface="Calibri"/>
                <a:cs typeface="Calibri"/>
              </a:rPr>
              <a:t>. 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Linear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Searching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0008" y="491108"/>
            <a:ext cx="2892425" cy="295275"/>
            <a:chOff x="3120008" y="491108"/>
            <a:chExt cx="2892425" cy="29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5342" y="496442"/>
              <a:ext cx="2881503" cy="284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0008" y="491108"/>
              <a:ext cx="1328165" cy="2948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8311" y="491108"/>
              <a:ext cx="1483868" cy="29489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459740" y="1621281"/>
            <a:ext cx="295656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a-</a:t>
            </a:r>
            <a:r>
              <a:rPr sz="1600" b="1" i="1" u="heavy" spc="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Binary </a:t>
            </a:r>
            <a:r>
              <a:rPr sz="16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Search</a:t>
            </a:r>
            <a:r>
              <a:rPr sz="1600" b="1" i="1" u="heavy" spc="3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(Sort</a:t>
            </a:r>
            <a:r>
              <a:rPr sz="1600" b="1" i="1" u="heavy" spc="1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then</a:t>
            </a:r>
            <a:r>
              <a:rPr sz="1600" b="1" i="1" u="heavy" spc="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6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Search)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9740" y="2198623"/>
            <a:ext cx="30416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u="none" spc="-5" dirty="0">
                <a:solidFill>
                  <a:srgbClr val="000000"/>
                </a:solidFill>
              </a:rPr>
              <a:t>This </a:t>
            </a:r>
            <a:r>
              <a:rPr u="none" dirty="0">
                <a:solidFill>
                  <a:srgbClr val="000000"/>
                </a:solidFill>
              </a:rPr>
              <a:t>type </a:t>
            </a:r>
            <a:r>
              <a:rPr u="none" spc="-5" dirty="0">
                <a:solidFill>
                  <a:srgbClr val="000000"/>
                </a:solidFill>
              </a:rPr>
              <a:t>of searching </a:t>
            </a:r>
            <a:r>
              <a:rPr u="none" dirty="0">
                <a:solidFill>
                  <a:srgbClr val="000000"/>
                </a:solidFill>
              </a:rPr>
              <a:t>depends 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on sorting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-15" dirty="0">
                <a:solidFill>
                  <a:srgbClr val="000000"/>
                </a:solidFill>
              </a:rPr>
              <a:t>array first. </a:t>
            </a:r>
            <a:r>
              <a:rPr u="none" dirty="0">
                <a:solidFill>
                  <a:srgbClr val="000000"/>
                </a:solidFill>
              </a:rPr>
              <a:t>If the 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20" dirty="0">
                <a:solidFill>
                  <a:srgbClr val="000000"/>
                </a:solidFill>
              </a:rPr>
              <a:t>array </a:t>
            </a:r>
            <a:r>
              <a:rPr u="none" spc="-5" dirty="0">
                <a:solidFill>
                  <a:srgbClr val="000000"/>
                </a:solidFill>
              </a:rPr>
              <a:t>is </a:t>
            </a:r>
            <a:r>
              <a:rPr u="none" spc="-10" dirty="0">
                <a:solidFill>
                  <a:srgbClr val="000000"/>
                </a:solidFill>
              </a:rPr>
              <a:t>already sorted, </a:t>
            </a:r>
            <a:r>
              <a:rPr u="none" spc="-5" dirty="0">
                <a:solidFill>
                  <a:srgbClr val="000000"/>
                </a:solidFill>
              </a:rPr>
              <a:t>it would 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15" dirty="0">
                <a:solidFill>
                  <a:srgbClr val="000000"/>
                </a:solidFill>
              </a:rPr>
              <a:t>save</a:t>
            </a:r>
            <a:r>
              <a:rPr u="none" spc="-10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a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lot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of</a:t>
            </a:r>
            <a:r>
              <a:rPr u="none" dirty="0">
                <a:solidFill>
                  <a:srgbClr val="000000"/>
                </a:solidFill>
              </a:rPr>
              <a:t> </a:t>
            </a:r>
            <a:r>
              <a:rPr u="none" spc="-5" dirty="0">
                <a:solidFill>
                  <a:srgbClr val="000000"/>
                </a:solidFill>
              </a:rPr>
              <a:t>time</a:t>
            </a:r>
            <a:r>
              <a:rPr u="none" dirty="0">
                <a:solidFill>
                  <a:srgbClr val="000000"/>
                </a:solidFill>
              </a:rPr>
              <a:t> in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dirty="0">
                <a:solidFill>
                  <a:srgbClr val="000000"/>
                </a:solidFill>
              </a:rPr>
              <a:t>the </a:t>
            </a:r>
            <a:r>
              <a:rPr u="none" spc="5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searching</a:t>
            </a:r>
            <a:r>
              <a:rPr u="none" spc="20" dirty="0">
                <a:solidFill>
                  <a:srgbClr val="000000"/>
                </a:solidFill>
              </a:rPr>
              <a:t> </a:t>
            </a:r>
            <a:r>
              <a:rPr u="none" spc="-10" dirty="0">
                <a:solidFill>
                  <a:srgbClr val="000000"/>
                </a:solidFill>
              </a:rPr>
              <a:t>process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236977" y="4438650"/>
            <a:ext cx="1113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4390" algn="l"/>
              </a:tabLst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	</a:t>
            </a:r>
            <a:r>
              <a:rPr sz="1800" spc="-35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4026789"/>
            <a:ext cx="1588770" cy="986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u="heavy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Example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325"/>
              </a:spcBef>
              <a:tabLst>
                <a:tab pos="405765" algn="l"/>
                <a:tab pos="958850" algn="l"/>
              </a:tabLst>
            </a:pPr>
            <a:r>
              <a:rPr sz="1800" dirty="0">
                <a:latin typeface="Calibri"/>
                <a:cs typeface="Calibri"/>
              </a:rPr>
              <a:t>In	th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	ar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,  number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51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3800" y="1555114"/>
            <a:ext cx="4839894" cy="333193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126610" y="522477"/>
            <a:ext cx="864869" cy="196850"/>
            <a:chOff x="4126610" y="522477"/>
            <a:chExt cx="864869" cy="1968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1944" y="528192"/>
              <a:ext cx="853820" cy="18542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0660" y="536574"/>
              <a:ext cx="210438" cy="17411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6610" y="522477"/>
              <a:ext cx="583819" cy="19646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2954" y="3467100"/>
            <a:ext cx="2176906" cy="293370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728977" y="4227448"/>
            <a:ext cx="2196465" cy="473075"/>
            <a:chOff x="1728977" y="4227448"/>
            <a:chExt cx="2196465" cy="473075"/>
          </a:xfrm>
        </p:grpSpPr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34311" y="4232782"/>
              <a:ext cx="2185797" cy="46240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681476" y="4419599"/>
              <a:ext cx="157225" cy="21361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02330" y="4412614"/>
              <a:ext cx="136525" cy="8661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734311" y="42541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4" h="441325">
                  <a:moveTo>
                    <a:pt x="420243" y="109854"/>
                  </a:moveTo>
                  <a:lnTo>
                    <a:pt x="428498" y="109854"/>
                  </a:lnTo>
                  <a:lnTo>
                    <a:pt x="435356" y="110235"/>
                  </a:lnTo>
                  <a:lnTo>
                    <a:pt x="462533" y="121665"/>
                  </a:lnTo>
                  <a:lnTo>
                    <a:pt x="462533" y="123951"/>
                  </a:lnTo>
                  <a:lnTo>
                    <a:pt x="462533" y="422020"/>
                  </a:lnTo>
                  <a:lnTo>
                    <a:pt x="462533" y="424179"/>
                  </a:lnTo>
                  <a:lnTo>
                    <a:pt x="461771" y="426084"/>
                  </a:lnTo>
                  <a:lnTo>
                    <a:pt x="440689" y="434466"/>
                  </a:lnTo>
                  <a:lnTo>
                    <a:pt x="435356" y="435101"/>
                  </a:lnTo>
                  <a:lnTo>
                    <a:pt x="428498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256" y="435101"/>
                  </a:lnTo>
                  <a:lnTo>
                    <a:pt x="399795" y="434466"/>
                  </a:lnTo>
                  <a:lnTo>
                    <a:pt x="394462" y="433958"/>
                  </a:lnTo>
                  <a:lnTo>
                    <a:pt x="380111" y="427862"/>
                  </a:lnTo>
                  <a:lnTo>
                    <a:pt x="378713" y="426084"/>
                  </a:lnTo>
                  <a:lnTo>
                    <a:pt x="378079" y="424179"/>
                  </a:lnTo>
                  <a:lnTo>
                    <a:pt x="378079" y="422020"/>
                  </a:lnTo>
                  <a:lnTo>
                    <a:pt x="378079" y="123951"/>
                  </a:lnTo>
                  <a:lnTo>
                    <a:pt x="378079" y="121665"/>
                  </a:lnTo>
                  <a:lnTo>
                    <a:pt x="378713" y="119760"/>
                  </a:lnTo>
                  <a:lnTo>
                    <a:pt x="380111" y="118109"/>
                  </a:lnTo>
                  <a:lnTo>
                    <a:pt x="381381" y="116458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4" h="441325">
                  <a:moveTo>
                    <a:pt x="2029460" y="104139"/>
                  </a:moveTo>
                  <a:lnTo>
                    <a:pt x="2083698" y="110301"/>
                  </a:lnTo>
                  <a:lnTo>
                    <a:pt x="2126011" y="128492"/>
                  </a:lnTo>
                  <a:lnTo>
                    <a:pt x="2156827" y="158234"/>
                  </a:lnTo>
                  <a:lnTo>
                    <a:pt x="2176526" y="198881"/>
                  </a:lnTo>
                  <a:lnTo>
                    <a:pt x="2185223" y="250263"/>
                  </a:lnTo>
                  <a:lnTo>
                    <a:pt x="2185797" y="269620"/>
                  </a:lnTo>
                  <a:lnTo>
                    <a:pt x="2185175" y="288264"/>
                  </a:lnTo>
                  <a:lnTo>
                    <a:pt x="2175764" y="339216"/>
                  </a:lnTo>
                  <a:lnTo>
                    <a:pt x="2154904" y="381561"/>
                  </a:lnTo>
                  <a:lnTo>
                    <a:pt x="2122312" y="413654"/>
                  </a:lnTo>
                  <a:lnTo>
                    <a:pt x="2078029" y="434052"/>
                  </a:lnTo>
                  <a:lnTo>
                    <a:pt x="2022093" y="441070"/>
                  </a:lnTo>
                  <a:lnTo>
                    <a:pt x="2002829" y="440380"/>
                  </a:lnTo>
                  <a:lnTo>
                    <a:pt x="1952752" y="430021"/>
                  </a:lnTo>
                  <a:lnTo>
                    <a:pt x="1914211" y="407769"/>
                  </a:lnTo>
                  <a:lnTo>
                    <a:pt x="1886981" y="374348"/>
                  </a:lnTo>
                  <a:lnTo>
                    <a:pt x="1871007" y="329989"/>
                  </a:lnTo>
                  <a:lnTo>
                    <a:pt x="1865757" y="275589"/>
                  </a:lnTo>
                  <a:lnTo>
                    <a:pt x="1866380" y="256944"/>
                  </a:lnTo>
                  <a:lnTo>
                    <a:pt x="1875916" y="205866"/>
                  </a:lnTo>
                  <a:lnTo>
                    <a:pt x="1896973" y="163397"/>
                  </a:lnTo>
                  <a:lnTo>
                    <a:pt x="1929574" y="131524"/>
                  </a:lnTo>
                  <a:lnTo>
                    <a:pt x="1973578" y="111158"/>
                  </a:lnTo>
                  <a:lnTo>
                    <a:pt x="2029460" y="104139"/>
                  </a:lnTo>
                  <a:close/>
                </a:path>
                <a:path w="2186304" h="441325">
                  <a:moveTo>
                    <a:pt x="1240027" y="104139"/>
                  </a:moveTo>
                  <a:lnTo>
                    <a:pt x="1290159" y="110355"/>
                  </a:lnTo>
                  <a:lnTo>
                    <a:pt x="1328340" y="128412"/>
                  </a:lnTo>
                  <a:lnTo>
                    <a:pt x="1355778" y="156112"/>
                  </a:lnTo>
                  <a:lnTo>
                    <a:pt x="1372870" y="192277"/>
                  </a:lnTo>
                  <a:lnTo>
                    <a:pt x="1380495" y="235069"/>
                  </a:lnTo>
                  <a:lnTo>
                    <a:pt x="1380998" y="250570"/>
                  </a:lnTo>
                  <a:lnTo>
                    <a:pt x="1380998" y="263905"/>
                  </a:lnTo>
                  <a:lnTo>
                    <a:pt x="1380998" y="274192"/>
                  </a:lnTo>
                  <a:lnTo>
                    <a:pt x="1378712" y="281812"/>
                  </a:lnTo>
                  <a:lnTo>
                    <a:pt x="1374139" y="286638"/>
                  </a:lnTo>
                  <a:lnTo>
                    <a:pt x="1369568" y="291591"/>
                  </a:lnTo>
                  <a:lnTo>
                    <a:pt x="1363218" y="294004"/>
                  </a:lnTo>
                  <a:lnTo>
                    <a:pt x="1355217" y="294004"/>
                  </a:lnTo>
                  <a:lnTo>
                    <a:pt x="1173352" y="294004"/>
                  </a:lnTo>
                  <a:lnTo>
                    <a:pt x="1180470" y="336180"/>
                  </a:lnTo>
                  <a:lnTo>
                    <a:pt x="1210296" y="368559"/>
                  </a:lnTo>
                  <a:lnTo>
                    <a:pt x="1255014" y="377443"/>
                  </a:lnTo>
                  <a:lnTo>
                    <a:pt x="1265729" y="377251"/>
                  </a:lnTo>
                  <a:lnTo>
                    <a:pt x="1309496" y="370903"/>
                  </a:lnTo>
                  <a:lnTo>
                    <a:pt x="1348486" y="358012"/>
                  </a:lnTo>
                  <a:lnTo>
                    <a:pt x="1352804" y="356996"/>
                  </a:lnTo>
                  <a:lnTo>
                    <a:pt x="1356233" y="356996"/>
                  </a:lnTo>
                  <a:lnTo>
                    <a:pt x="1358138" y="356996"/>
                  </a:lnTo>
                  <a:lnTo>
                    <a:pt x="1359915" y="357377"/>
                  </a:lnTo>
                  <a:lnTo>
                    <a:pt x="1361186" y="358139"/>
                  </a:lnTo>
                  <a:lnTo>
                    <a:pt x="1362583" y="358901"/>
                  </a:lnTo>
                  <a:lnTo>
                    <a:pt x="1363599" y="360298"/>
                  </a:lnTo>
                  <a:lnTo>
                    <a:pt x="1366901" y="379221"/>
                  </a:lnTo>
                  <a:lnTo>
                    <a:pt x="1366901" y="384809"/>
                  </a:lnTo>
                  <a:lnTo>
                    <a:pt x="1366901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6393" y="400811"/>
                  </a:lnTo>
                  <a:lnTo>
                    <a:pt x="1366012" y="403732"/>
                  </a:lnTo>
                  <a:lnTo>
                    <a:pt x="1365504" y="406272"/>
                  </a:lnTo>
                  <a:lnTo>
                    <a:pt x="1365123" y="408685"/>
                  </a:lnTo>
                  <a:lnTo>
                    <a:pt x="1364488" y="410717"/>
                  </a:lnTo>
                  <a:lnTo>
                    <a:pt x="1363599" y="412368"/>
                  </a:lnTo>
                  <a:lnTo>
                    <a:pt x="1362710" y="414146"/>
                  </a:lnTo>
                  <a:lnTo>
                    <a:pt x="1323339" y="431545"/>
                  </a:lnTo>
                  <a:lnTo>
                    <a:pt x="1279040" y="439410"/>
                  </a:lnTo>
                  <a:lnTo>
                    <a:pt x="1247394" y="441070"/>
                  </a:lnTo>
                  <a:lnTo>
                    <a:pt x="1228032" y="440432"/>
                  </a:lnTo>
                  <a:lnTo>
                    <a:pt x="1177544" y="431037"/>
                  </a:lnTo>
                  <a:lnTo>
                    <a:pt x="1138146" y="410106"/>
                  </a:lnTo>
                  <a:lnTo>
                    <a:pt x="1109948" y="377443"/>
                  </a:lnTo>
                  <a:lnTo>
                    <a:pt x="1093200" y="332728"/>
                  </a:lnTo>
                  <a:lnTo>
                    <a:pt x="1087627" y="275970"/>
                  </a:lnTo>
                  <a:lnTo>
                    <a:pt x="1088272" y="256541"/>
                  </a:lnTo>
                  <a:lnTo>
                    <a:pt x="1098042" y="204088"/>
                  </a:lnTo>
                  <a:lnTo>
                    <a:pt x="1118830" y="161601"/>
                  </a:lnTo>
                  <a:lnTo>
                    <a:pt x="1150048" y="130238"/>
                  </a:lnTo>
                  <a:lnTo>
                    <a:pt x="1190771" y="110783"/>
                  </a:lnTo>
                  <a:lnTo>
                    <a:pt x="1222688" y="104878"/>
                  </a:lnTo>
                  <a:lnTo>
                    <a:pt x="1240027" y="104139"/>
                  </a:lnTo>
                  <a:close/>
                </a:path>
                <a:path w="2186304" h="441325">
                  <a:moveTo>
                    <a:pt x="720089" y="104139"/>
                  </a:moveTo>
                  <a:lnTo>
                    <a:pt x="760380" y="110196"/>
                  </a:lnTo>
                  <a:lnTo>
                    <a:pt x="795063" y="131466"/>
                  </a:lnTo>
                  <a:lnTo>
                    <a:pt x="813435" y="158749"/>
                  </a:lnTo>
                  <a:lnTo>
                    <a:pt x="820150" y="151772"/>
                  </a:lnTo>
                  <a:lnTo>
                    <a:pt x="852582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65" y="104778"/>
                  </a:lnTo>
                  <a:lnTo>
                    <a:pt x="975909" y="119671"/>
                  </a:lnTo>
                  <a:lnTo>
                    <a:pt x="1004943" y="150502"/>
                  </a:lnTo>
                  <a:lnTo>
                    <a:pt x="1019423" y="193575"/>
                  </a:lnTo>
                  <a:lnTo>
                    <a:pt x="1022476" y="230758"/>
                  </a:lnTo>
                  <a:lnTo>
                    <a:pt x="1022476" y="422020"/>
                  </a:lnTo>
                  <a:lnTo>
                    <a:pt x="1022476" y="424179"/>
                  </a:lnTo>
                  <a:lnTo>
                    <a:pt x="1001013" y="434466"/>
                  </a:lnTo>
                  <a:lnTo>
                    <a:pt x="995680" y="435101"/>
                  </a:lnTo>
                  <a:lnTo>
                    <a:pt x="988821" y="435355"/>
                  </a:lnTo>
                  <a:lnTo>
                    <a:pt x="980567" y="435355"/>
                  </a:lnTo>
                  <a:lnTo>
                    <a:pt x="972057" y="435355"/>
                  </a:lnTo>
                  <a:lnTo>
                    <a:pt x="965200" y="435101"/>
                  </a:lnTo>
                  <a:lnTo>
                    <a:pt x="959865" y="434466"/>
                  </a:lnTo>
                  <a:lnTo>
                    <a:pt x="954405" y="433958"/>
                  </a:lnTo>
                  <a:lnTo>
                    <a:pt x="938402" y="424179"/>
                  </a:lnTo>
                  <a:lnTo>
                    <a:pt x="938402" y="422020"/>
                  </a:lnTo>
                  <a:lnTo>
                    <a:pt x="938402" y="244855"/>
                  </a:lnTo>
                  <a:lnTo>
                    <a:pt x="930782" y="202056"/>
                  </a:lnTo>
                  <a:lnTo>
                    <a:pt x="926845" y="196087"/>
                  </a:lnTo>
                  <a:lnTo>
                    <a:pt x="922908" y="190118"/>
                  </a:lnTo>
                  <a:lnTo>
                    <a:pt x="917956" y="185546"/>
                  </a:lnTo>
                  <a:lnTo>
                    <a:pt x="912113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89" y="195782"/>
                  </a:lnTo>
                  <a:lnTo>
                    <a:pt x="826896" y="223392"/>
                  </a:lnTo>
                  <a:lnTo>
                    <a:pt x="826896" y="422020"/>
                  </a:lnTo>
                  <a:lnTo>
                    <a:pt x="826896" y="424179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4855" y="427862"/>
                  </a:lnTo>
                  <a:lnTo>
                    <a:pt x="743457" y="426084"/>
                  </a:lnTo>
                  <a:lnTo>
                    <a:pt x="742823" y="424179"/>
                  </a:lnTo>
                  <a:lnTo>
                    <a:pt x="742823" y="422020"/>
                  </a:lnTo>
                  <a:lnTo>
                    <a:pt x="742823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692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986" y="195782"/>
                  </a:lnTo>
                  <a:lnTo>
                    <a:pt x="631698" y="223392"/>
                  </a:lnTo>
                  <a:lnTo>
                    <a:pt x="631698" y="422020"/>
                  </a:lnTo>
                  <a:lnTo>
                    <a:pt x="631698" y="424179"/>
                  </a:lnTo>
                  <a:lnTo>
                    <a:pt x="609854" y="434466"/>
                  </a:lnTo>
                  <a:lnTo>
                    <a:pt x="604519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420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9275" y="427862"/>
                  </a:lnTo>
                  <a:lnTo>
                    <a:pt x="547877" y="426084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5" y="110743"/>
                  </a:lnTo>
                  <a:lnTo>
                    <a:pt x="570738" y="110108"/>
                  </a:lnTo>
                  <a:lnTo>
                    <a:pt x="576452" y="109854"/>
                  </a:lnTo>
                  <a:lnTo>
                    <a:pt x="583438" y="109854"/>
                  </a:lnTo>
                  <a:lnTo>
                    <a:pt x="590550" y="109854"/>
                  </a:lnTo>
                  <a:lnTo>
                    <a:pt x="596519" y="110108"/>
                  </a:lnTo>
                  <a:lnTo>
                    <a:pt x="601218" y="110743"/>
                  </a:lnTo>
                  <a:lnTo>
                    <a:pt x="605789" y="111251"/>
                  </a:lnTo>
                  <a:lnTo>
                    <a:pt x="619251" y="121030"/>
                  </a:lnTo>
                  <a:lnTo>
                    <a:pt x="619251" y="123316"/>
                  </a:lnTo>
                  <a:lnTo>
                    <a:pt x="619251" y="157733"/>
                  </a:lnTo>
                  <a:lnTo>
                    <a:pt x="656345" y="125122"/>
                  </a:lnTo>
                  <a:lnTo>
                    <a:pt x="693801" y="107489"/>
                  </a:lnTo>
                  <a:lnTo>
                    <a:pt x="706802" y="104975"/>
                  </a:lnTo>
                  <a:lnTo>
                    <a:pt x="720089" y="104139"/>
                  </a:lnTo>
                  <a:close/>
                </a:path>
                <a:path w="2186304" h="441325">
                  <a:moveTo>
                    <a:pt x="1578228" y="0"/>
                  </a:moveTo>
                  <a:lnTo>
                    <a:pt x="1883664" y="0"/>
                  </a:lnTo>
                  <a:lnTo>
                    <a:pt x="1885696" y="0"/>
                  </a:lnTo>
                  <a:lnTo>
                    <a:pt x="1887474" y="634"/>
                  </a:lnTo>
                  <a:lnTo>
                    <a:pt x="1889252" y="1904"/>
                  </a:lnTo>
                  <a:lnTo>
                    <a:pt x="1890902" y="3047"/>
                  </a:lnTo>
                  <a:lnTo>
                    <a:pt x="1892300" y="5079"/>
                  </a:lnTo>
                  <a:lnTo>
                    <a:pt x="1893315" y="7873"/>
                  </a:lnTo>
                  <a:lnTo>
                    <a:pt x="1894459" y="10667"/>
                  </a:lnTo>
                  <a:lnTo>
                    <a:pt x="1895348" y="14477"/>
                  </a:lnTo>
                  <a:lnTo>
                    <a:pt x="1895855" y="19176"/>
                  </a:lnTo>
                  <a:lnTo>
                    <a:pt x="1896490" y="23748"/>
                  </a:lnTo>
                  <a:lnTo>
                    <a:pt x="1896745" y="29463"/>
                  </a:lnTo>
                  <a:lnTo>
                    <a:pt x="1896745" y="36194"/>
                  </a:lnTo>
                  <a:lnTo>
                    <a:pt x="1896745" y="42671"/>
                  </a:lnTo>
                  <a:lnTo>
                    <a:pt x="1896490" y="48259"/>
                  </a:lnTo>
                  <a:lnTo>
                    <a:pt x="1895855" y="52831"/>
                  </a:lnTo>
                  <a:lnTo>
                    <a:pt x="1895348" y="57403"/>
                  </a:lnTo>
                  <a:lnTo>
                    <a:pt x="1894459" y="61086"/>
                  </a:lnTo>
                  <a:lnTo>
                    <a:pt x="1893315" y="63880"/>
                  </a:lnTo>
                  <a:lnTo>
                    <a:pt x="1892300" y="66674"/>
                  </a:lnTo>
                  <a:lnTo>
                    <a:pt x="1890902" y="68706"/>
                  </a:lnTo>
                  <a:lnTo>
                    <a:pt x="1889252" y="69976"/>
                  </a:lnTo>
                  <a:lnTo>
                    <a:pt x="1887474" y="71373"/>
                  </a:lnTo>
                  <a:lnTo>
                    <a:pt x="1885696" y="72008"/>
                  </a:lnTo>
                  <a:lnTo>
                    <a:pt x="1883664" y="72008"/>
                  </a:lnTo>
                  <a:lnTo>
                    <a:pt x="1775205" y="72008"/>
                  </a:lnTo>
                  <a:lnTo>
                    <a:pt x="1775205" y="421258"/>
                  </a:lnTo>
                  <a:lnTo>
                    <a:pt x="1775205" y="423544"/>
                  </a:lnTo>
                  <a:lnTo>
                    <a:pt x="1774443" y="425576"/>
                  </a:lnTo>
                  <a:lnTo>
                    <a:pt x="1752218" y="434339"/>
                  </a:lnTo>
                  <a:lnTo>
                    <a:pt x="1746503" y="434974"/>
                  </a:lnTo>
                  <a:lnTo>
                    <a:pt x="1739391" y="435355"/>
                  </a:lnTo>
                  <a:lnTo>
                    <a:pt x="1731010" y="435355"/>
                  </a:lnTo>
                  <a:lnTo>
                    <a:pt x="1722501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9" y="433704"/>
                  </a:lnTo>
                  <a:lnTo>
                    <a:pt x="1688973" y="427354"/>
                  </a:lnTo>
                  <a:lnTo>
                    <a:pt x="1687449" y="425576"/>
                  </a:lnTo>
                  <a:lnTo>
                    <a:pt x="1686814" y="423544"/>
                  </a:lnTo>
                  <a:lnTo>
                    <a:pt x="1686814" y="421258"/>
                  </a:lnTo>
                  <a:lnTo>
                    <a:pt x="1686814" y="72008"/>
                  </a:lnTo>
                  <a:lnTo>
                    <a:pt x="1578228" y="72008"/>
                  </a:lnTo>
                  <a:lnTo>
                    <a:pt x="1576070" y="72008"/>
                  </a:lnTo>
                  <a:lnTo>
                    <a:pt x="1574164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720" y="66674"/>
                  </a:lnTo>
                  <a:lnTo>
                    <a:pt x="1568577" y="63880"/>
                  </a:lnTo>
                  <a:lnTo>
                    <a:pt x="1567434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528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528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164" y="634"/>
                  </a:lnTo>
                  <a:lnTo>
                    <a:pt x="1576070" y="0"/>
                  </a:lnTo>
                  <a:lnTo>
                    <a:pt x="1578228" y="0"/>
                  </a:lnTo>
                  <a:close/>
                </a:path>
                <a:path w="2186304" h="441325">
                  <a:moveTo>
                    <a:pt x="13081" y="0"/>
                  </a:moveTo>
                  <a:lnTo>
                    <a:pt x="318515" y="0"/>
                  </a:lnTo>
                  <a:lnTo>
                    <a:pt x="320548" y="0"/>
                  </a:lnTo>
                  <a:lnTo>
                    <a:pt x="322325" y="634"/>
                  </a:lnTo>
                  <a:lnTo>
                    <a:pt x="324104" y="1904"/>
                  </a:lnTo>
                  <a:lnTo>
                    <a:pt x="325755" y="3047"/>
                  </a:lnTo>
                  <a:lnTo>
                    <a:pt x="327151" y="5079"/>
                  </a:lnTo>
                  <a:lnTo>
                    <a:pt x="328168" y="7873"/>
                  </a:lnTo>
                  <a:lnTo>
                    <a:pt x="329311" y="10667"/>
                  </a:lnTo>
                  <a:lnTo>
                    <a:pt x="330200" y="14477"/>
                  </a:lnTo>
                  <a:lnTo>
                    <a:pt x="330707" y="19176"/>
                  </a:lnTo>
                  <a:lnTo>
                    <a:pt x="331343" y="23748"/>
                  </a:lnTo>
                  <a:lnTo>
                    <a:pt x="331596" y="29463"/>
                  </a:lnTo>
                  <a:lnTo>
                    <a:pt x="331596" y="36194"/>
                  </a:lnTo>
                  <a:lnTo>
                    <a:pt x="331596" y="42671"/>
                  </a:lnTo>
                  <a:lnTo>
                    <a:pt x="331343" y="48259"/>
                  </a:lnTo>
                  <a:lnTo>
                    <a:pt x="330707" y="52831"/>
                  </a:lnTo>
                  <a:lnTo>
                    <a:pt x="330200" y="57403"/>
                  </a:lnTo>
                  <a:lnTo>
                    <a:pt x="329311" y="61086"/>
                  </a:lnTo>
                  <a:lnTo>
                    <a:pt x="328168" y="63880"/>
                  </a:lnTo>
                  <a:lnTo>
                    <a:pt x="327151" y="66674"/>
                  </a:lnTo>
                  <a:lnTo>
                    <a:pt x="325755" y="68706"/>
                  </a:lnTo>
                  <a:lnTo>
                    <a:pt x="324104" y="69976"/>
                  </a:lnTo>
                  <a:lnTo>
                    <a:pt x="322325" y="71373"/>
                  </a:lnTo>
                  <a:lnTo>
                    <a:pt x="320548" y="72008"/>
                  </a:lnTo>
                  <a:lnTo>
                    <a:pt x="318515" y="72008"/>
                  </a:lnTo>
                  <a:lnTo>
                    <a:pt x="210057" y="72008"/>
                  </a:lnTo>
                  <a:lnTo>
                    <a:pt x="210057" y="421258"/>
                  </a:lnTo>
                  <a:lnTo>
                    <a:pt x="210057" y="423544"/>
                  </a:lnTo>
                  <a:lnTo>
                    <a:pt x="209295" y="425576"/>
                  </a:lnTo>
                  <a:lnTo>
                    <a:pt x="187070" y="434339"/>
                  </a:lnTo>
                  <a:lnTo>
                    <a:pt x="181356" y="434974"/>
                  </a:lnTo>
                  <a:lnTo>
                    <a:pt x="174244" y="435355"/>
                  </a:lnTo>
                  <a:lnTo>
                    <a:pt x="165862" y="435355"/>
                  </a:lnTo>
                  <a:lnTo>
                    <a:pt x="157352" y="435355"/>
                  </a:lnTo>
                  <a:lnTo>
                    <a:pt x="150240" y="434974"/>
                  </a:lnTo>
                  <a:lnTo>
                    <a:pt x="144525" y="434339"/>
                  </a:lnTo>
                  <a:lnTo>
                    <a:pt x="138811" y="433704"/>
                  </a:lnTo>
                  <a:lnTo>
                    <a:pt x="123825" y="427354"/>
                  </a:lnTo>
                  <a:lnTo>
                    <a:pt x="122300" y="425576"/>
                  </a:lnTo>
                  <a:lnTo>
                    <a:pt x="121665" y="423544"/>
                  </a:lnTo>
                  <a:lnTo>
                    <a:pt x="121665" y="421258"/>
                  </a:lnTo>
                  <a:lnTo>
                    <a:pt x="121665" y="72008"/>
                  </a:lnTo>
                  <a:lnTo>
                    <a:pt x="13081" y="72008"/>
                  </a:lnTo>
                  <a:lnTo>
                    <a:pt x="10921" y="72008"/>
                  </a:lnTo>
                  <a:lnTo>
                    <a:pt x="9017" y="71373"/>
                  </a:lnTo>
                  <a:lnTo>
                    <a:pt x="7365" y="69976"/>
                  </a:lnTo>
                  <a:lnTo>
                    <a:pt x="5842" y="68706"/>
                  </a:lnTo>
                  <a:lnTo>
                    <a:pt x="4571" y="66674"/>
                  </a:lnTo>
                  <a:lnTo>
                    <a:pt x="3429" y="63880"/>
                  </a:lnTo>
                  <a:lnTo>
                    <a:pt x="2286" y="61086"/>
                  </a:lnTo>
                  <a:lnTo>
                    <a:pt x="1396" y="57403"/>
                  </a:lnTo>
                  <a:lnTo>
                    <a:pt x="888" y="52831"/>
                  </a:lnTo>
                  <a:lnTo>
                    <a:pt x="381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381" y="23748"/>
                  </a:lnTo>
                  <a:lnTo>
                    <a:pt x="888" y="19176"/>
                  </a:lnTo>
                  <a:lnTo>
                    <a:pt x="1396" y="14477"/>
                  </a:lnTo>
                  <a:lnTo>
                    <a:pt x="2286" y="10667"/>
                  </a:lnTo>
                  <a:lnTo>
                    <a:pt x="3429" y="7873"/>
                  </a:lnTo>
                  <a:lnTo>
                    <a:pt x="4571" y="5079"/>
                  </a:lnTo>
                  <a:lnTo>
                    <a:pt x="5842" y="3047"/>
                  </a:lnTo>
                  <a:lnTo>
                    <a:pt x="7365" y="1904"/>
                  </a:lnTo>
                  <a:lnTo>
                    <a:pt x="9017" y="634"/>
                  </a:lnTo>
                  <a:lnTo>
                    <a:pt x="10921" y="0"/>
                  </a:lnTo>
                  <a:lnTo>
                    <a:pt x="1308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100706" y="4227448"/>
              <a:ext cx="107822" cy="99059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1595247" y="5178044"/>
            <a:ext cx="2483485" cy="851535"/>
            <a:chOff x="1595247" y="5178044"/>
            <a:chExt cx="2483485" cy="851535"/>
          </a:xfrm>
        </p:grpSpPr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00581" y="5183378"/>
              <a:ext cx="2472309" cy="84061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395220" y="55435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39981"/>
                  </a:lnTo>
                  <a:lnTo>
                    <a:pt x="674671" y="74494"/>
                  </a:lnTo>
                  <a:lnTo>
                    <a:pt x="661669" y="116408"/>
                  </a:lnTo>
                  <a:lnTo>
                    <a:pt x="655722" y="162340"/>
                  </a:lnTo>
                  <a:lnTo>
                    <a:pt x="655319" y="178028"/>
                  </a:lnTo>
                  <a:lnTo>
                    <a:pt x="655655" y="194585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0" y="267919"/>
                  </a:lnTo>
                  <a:lnTo>
                    <a:pt x="888110" y="91706"/>
                  </a:lnTo>
                  <a:lnTo>
                    <a:pt x="856646" y="55989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33"/>
                  </a:lnTo>
                  <a:lnTo>
                    <a:pt x="24683" y="60299"/>
                  </a:lnTo>
                  <a:lnTo>
                    <a:pt x="8128" y="104495"/>
                  </a:lnTo>
                  <a:lnTo>
                    <a:pt x="519" y="159248"/>
                  </a:lnTo>
                  <a:lnTo>
                    <a:pt x="0" y="179806"/>
                  </a:lnTo>
                  <a:lnTo>
                    <a:pt x="424" y="199063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3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7" y="181597"/>
                  </a:lnTo>
                  <a:lnTo>
                    <a:pt x="260455" y="162339"/>
                  </a:lnTo>
                  <a:lnTo>
                    <a:pt x="254507" y="109258"/>
                  </a:lnTo>
                  <a:lnTo>
                    <a:pt x="240327" y="64557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698494" y="5525770"/>
              <a:ext cx="234442" cy="1457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600581" y="51833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38" y="241681"/>
                  </a:moveTo>
                  <a:lnTo>
                    <a:pt x="2283555" y="246618"/>
                  </a:lnTo>
                  <a:lnTo>
                    <a:pt x="2335657" y="261366"/>
                  </a:lnTo>
                  <a:lnTo>
                    <a:pt x="2378805" y="284797"/>
                  </a:lnTo>
                  <a:lnTo>
                    <a:pt x="2413381" y="315849"/>
                  </a:lnTo>
                  <a:lnTo>
                    <a:pt x="2439670" y="353869"/>
                  </a:lnTo>
                  <a:lnTo>
                    <a:pt x="2457958" y="398272"/>
                  </a:lnTo>
                  <a:lnTo>
                    <a:pt x="2468705" y="448003"/>
                  </a:lnTo>
                  <a:lnTo>
                    <a:pt x="2472309" y="501878"/>
                  </a:lnTo>
                  <a:lnTo>
                    <a:pt x="2472309" y="525691"/>
                  </a:lnTo>
                  <a:lnTo>
                    <a:pt x="2460117" y="566178"/>
                  </a:lnTo>
                  <a:lnTo>
                    <a:pt x="2426461" y="579272"/>
                  </a:lnTo>
                  <a:lnTo>
                    <a:pt x="2103247" y="579272"/>
                  </a:lnTo>
                  <a:lnTo>
                    <a:pt x="2103747" y="595845"/>
                  </a:lnTo>
                  <a:lnTo>
                    <a:pt x="2111247" y="640880"/>
                  </a:lnTo>
                  <a:lnTo>
                    <a:pt x="2128660" y="677723"/>
                  </a:lnTo>
                  <a:lnTo>
                    <a:pt x="2156983" y="704957"/>
                  </a:lnTo>
                  <a:lnTo>
                    <a:pt x="2196615" y="721811"/>
                  </a:lnTo>
                  <a:lnTo>
                    <a:pt x="2248408" y="727506"/>
                  </a:lnTo>
                  <a:lnTo>
                    <a:pt x="2267507" y="727152"/>
                  </a:lnTo>
                  <a:lnTo>
                    <a:pt x="2317496" y="721842"/>
                  </a:lnTo>
                  <a:lnTo>
                    <a:pt x="2357679" y="712693"/>
                  </a:lnTo>
                  <a:lnTo>
                    <a:pt x="2397400" y="699751"/>
                  </a:lnTo>
                  <a:lnTo>
                    <a:pt x="2414523" y="693077"/>
                  </a:lnTo>
                  <a:lnTo>
                    <a:pt x="2422271" y="691184"/>
                  </a:lnTo>
                  <a:lnTo>
                    <a:pt x="2428240" y="691184"/>
                  </a:lnTo>
                  <a:lnTo>
                    <a:pt x="2431796" y="691184"/>
                  </a:lnTo>
                  <a:lnTo>
                    <a:pt x="2434844" y="691883"/>
                  </a:lnTo>
                  <a:lnTo>
                    <a:pt x="2437130" y="693267"/>
                  </a:lnTo>
                  <a:lnTo>
                    <a:pt x="2439543" y="694664"/>
                  </a:lnTo>
                  <a:lnTo>
                    <a:pt x="2441574" y="697141"/>
                  </a:lnTo>
                  <a:lnTo>
                    <a:pt x="2443098" y="700709"/>
                  </a:lnTo>
                  <a:lnTo>
                    <a:pt x="2444749" y="704291"/>
                  </a:lnTo>
                  <a:lnTo>
                    <a:pt x="2445766" y="709345"/>
                  </a:lnTo>
                  <a:lnTo>
                    <a:pt x="2446401" y="715899"/>
                  </a:lnTo>
                  <a:lnTo>
                    <a:pt x="2447035" y="722439"/>
                  </a:lnTo>
                  <a:lnTo>
                    <a:pt x="2447290" y="730681"/>
                  </a:lnTo>
                  <a:lnTo>
                    <a:pt x="2447290" y="740600"/>
                  </a:lnTo>
                  <a:lnTo>
                    <a:pt x="2447290" y="749338"/>
                  </a:lnTo>
                  <a:lnTo>
                    <a:pt x="2447163" y="756767"/>
                  </a:lnTo>
                  <a:lnTo>
                    <a:pt x="2446655" y="762927"/>
                  </a:lnTo>
                  <a:lnTo>
                    <a:pt x="2446273" y="769073"/>
                  </a:lnTo>
                  <a:lnTo>
                    <a:pt x="2445766" y="774331"/>
                  </a:lnTo>
                  <a:lnTo>
                    <a:pt x="2444877" y="778700"/>
                  </a:lnTo>
                  <a:lnTo>
                    <a:pt x="2444115" y="783069"/>
                  </a:lnTo>
                  <a:lnTo>
                    <a:pt x="2442972" y="786739"/>
                  </a:lnTo>
                  <a:lnTo>
                    <a:pt x="2441321" y="789711"/>
                  </a:lnTo>
                  <a:lnTo>
                    <a:pt x="2439797" y="792695"/>
                  </a:lnTo>
                  <a:lnTo>
                    <a:pt x="2437638" y="795566"/>
                  </a:lnTo>
                  <a:lnTo>
                    <a:pt x="2435097" y="798347"/>
                  </a:lnTo>
                  <a:lnTo>
                    <a:pt x="2432558" y="801128"/>
                  </a:lnTo>
                  <a:lnTo>
                    <a:pt x="2425446" y="804900"/>
                  </a:lnTo>
                  <a:lnTo>
                    <a:pt x="2382708" y="820207"/>
                  </a:lnTo>
                  <a:lnTo>
                    <a:pt x="2341181" y="830045"/>
                  </a:lnTo>
                  <a:lnTo>
                    <a:pt x="2291058" y="837768"/>
                  </a:lnTo>
                  <a:lnTo>
                    <a:pt x="2234819" y="840613"/>
                  </a:lnTo>
                  <a:lnTo>
                    <a:pt x="2200481" y="839496"/>
                  </a:lnTo>
                  <a:lnTo>
                    <a:pt x="2138378" y="830567"/>
                  </a:lnTo>
                  <a:lnTo>
                    <a:pt x="2085113" y="812669"/>
                  </a:lnTo>
                  <a:lnTo>
                    <a:pt x="2040639" y="785580"/>
                  </a:lnTo>
                  <a:lnTo>
                    <a:pt x="2004948" y="749233"/>
                  </a:lnTo>
                  <a:lnTo>
                    <a:pt x="1978279" y="703393"/>
                  </a:lnTo>
                  <a:lnTo>
                    <a:pt x="1960705" y="648027"/>
                  </a:lnTo>
                  <a:lnTo>
                    <a:pt x="1951942" y="583142"/>
                  </a:lnTo>
                  <a:lnTo>
                    <a:pt x="1950846" y="547128"/>
                  </a:lnTo>
                  <a:lnTo>
                    <a:pt x="1951991" y="512579"/>
                  </a:lnTo>
                  <a:lnTo>
                    <a:pt x="1961187" y="448728"/>
                  </a:lnTo>
                  <a:lnTo>
                    <a:pt x="1979547" y="392073"/>
                  </a:lnTo>
                  <a:lnTo>
                    <a:pt x="2006355" y="343845"/>
                  </a:lnTo>
                  <a:lnTo>
                    <a:pt x="2041354" y="304335"/>
                  </a:lnTo>
                  <a:lnTo>
                    <a:pt x="2084113" y="274133"/>
                  </a:lnTo>
                  <a:lnTo>
                    <a:pt x="2134262" y="253414"/>
                  </a:lnTo>
                  <a:lnTo>
                    <a:pt x="2190944" y="242988"/>
                  </a:lnTo>
                  <a:lnTo>
                    <a:pt x="2221738" y="241681"/>
                  </a:lnTo>
                  <a:close/>
                </a:path>
                <a:path w="2472690" h="840739">
                  <a:moveTo>
                    <a:pt x="931671" y="241681"/>
                  </a:moveTo>
                  <a:lnTo>
                    <a:pt x="998346" y="246538"/>
                  </a:lnTo>
                  <a:lnTo>
                    <a:pt x="1055496" y="261112"/>
                  </a:lnTo>
                  <a:lnTo>
                    <a:pt x="1103328" y="284972"/>
                  </a:lnTo>
                  <a:lnTo>
                    <a:pt x="1142111" y="317881"/>
                  </a:lnTo>
                  <a:lnTo>
                    <a:pt x="1171892" y="359710"/>
                  </a:lnTo>
                  <a:lnTo>
                    <a:pt x="1192911" y="410197"/>
                  </a:lnTo>
                  <a:lnTo>
                    <a:pt x="1205483" y="468985"/>
                  </a:lnTo>
                  <a:lnTo>
                    <a:pt x="1209675" y="535813"/>
                  </a:lnTo>
                  <a:lnTo>
                    <a:pt x="1208555" y="569005"/>
                  </a:lnTo>
                  <a:lnTo>
                    <a:pt x="1199602" y="630917"/>
                  </a:lnTo>
                  <a:lnTo>
                    <a:pt x="1181669" y="686653"/>
                  </a:lnTo>
                  <a:lnTo>
                    <a:pt x="1154566" y="734874"/>
                  </a:lnTo>
                  <a:lnTo>
                    <a:pt x="1118274" y="775167"/>
                  </a:lnTo>
                  <a:lnTo>
                    <a:pt x="1072745" y="806420"/>
                  </a:lnTo>
                  <a:lnTo>
                    <a:pt x="1017976" y="828225"/>
                  </a:lnTo>
                  <a:lnTo>
                    <a:pt x="953968" y="839236"/>
                  </a:lnTo>
                  <a:lnTo>
                    <a:pt x="918463" y="840613"/>
                  </a:lnTo>
                  <a:lnTo>
                    <a:pt x="884249" y="839384"/>
                  </a:lnTo>
                  <a:lnTo>
                    <a:pt x="822630" y="829559"/>
                  </a:lnTo>
                  <a:lnTo>
                    <a:pt x="770199" y="810029"/>
                  </a:lnTo>
                  <a:lnTo>
                    <a:pt x="726765" y="781454"/>
                  </a:lnTo>
                  <a:lnTo>
                    <a:pt x="692211" y="743984"/>
                  </a:lnTo>
                  <a:lnTo>
                    <a:pt x="666632" y="697854"/>
                  </a:lnTo>
                  <a:lnTo>
                    <a:pt x="649890" y="643197"/>
                  </a:lnTo>
                  <a:lnTo>
                    <a:pt x="641508" y="580685"/>
                  </a:lnTo>
                  <a:lnTo>
                    <a:pt x="640461" y="546531"/>
                  </a:lnTo>
                  <a:lnTo>
                    <a:pt x="641602" y="513320"/>
                  </a:lnTo>
                  <a:lnTo>
                    <a:pt x="650694" y="451255"/>
                  </a:lnTo>
                  <a:lnTo>
                    <a:pt x="668885" y="395303"/>
                  </a:lnTo>
                  <a:lnTo>
                    <a:pt x="696126" y="347106"/>
                  </a:lnTo>
                  <a:lnTo>
                    <a:pt x="732418" y="307034"/>
                  </a:lnTo>
                  <a:lnTo>
                    <a:pt x="777809" y="275895"/>
                  </a:lnTo>
                  <a:lnTo>
                    <a:pt x="832320" y="254111"/>
                  </a:lnTo>
                  <a:lnTo>
                    <a:pt x="896189" y="243062"/>
                  </a:lnTo>
                  <a:lnTo>
                    <a:pt x="931671" y="241681"/>
                  </a:lnTo>
                  <a:close/>
                </a:path>
                <a:path w="2472690" h="840739">
                  <a:moveTo>
                    <a:pt x="357250" y="44069"/>
                  </a:moveTo>
                  <a:lnTo>
                    <a:pt x="404078" y="47069"/>
                  </a:lnTo>
                  <a:lnTo>
                    <a:pt x="447754" y="55578"/>
                  </a:lnTo>
                  <a:lnTo>
                    <a:pt x="486554" y="67901"/>
                  </a:lnTo>
                  <a:lnTo>
                    <a:pt x="529091" y="88866"/>
                  </a:lnTo>
                  <a:lnTo>
                    <a:pt x="559054" y="116078"/>
                  </a:lnTo>
                  <a:lnTo>
                    <a:pt x="563752" y="129794"/>
                  </a:lnTo>
                  <a:lnTo>
                    <a:pt x="565023" y="135382"/>
                  </a:lnTo>
                  <a:lnTo>
                    <a:pt x="565912" y="141859"/>
                  </a:lnTo>
                  <a:lnTo>
                    <a:pt x="566419" y="149479"/>
                  </a:lnTo>
                  <a:lnTo>
                    <a:pt x="566826" y="155451"/>
                  </a:lnTo>
                  <a:lnTo>
                    <a:pt x="567102" y="162115"/>
                  </a:lnTo>
                  <a:lnTo>
                    <a:pt x="567259" y="169445"/>
                  </a:lnTo>
                  <a:lnTo>
                    <a:pt x="567308" y="177419"/>
                  </a:lnTo>
                  <a:lnTo>
                    <a:pt x="567237" y="186037"/>
                  </a:lnTo>
                  <a:lnTo>
                    <a:pt x="561975" y="228092"/>
                  </a:lnTo>
                  <a:lnTo>
                    <a:pt x="560069" y="233172"/>
                  </a:lnTo>
                  <a:lnTo>
                    <a:pt x="557657" y="236982"/>
                  </a:lnTo>
                  <a:lnTo>
                    <a:pt x="554863" y="239395"/>
                  </a:lnTo>
                  <a:lnTo>
                    <a:pt x="552069" y="241681"/>
                  </a:lnTo>
                  <a:lnTo>
                    <a:pt x="548894" y="242951"/>
                  </a:lnTo>
                  <a:lnTo>
                    <a:pt x="545338" y="242951"/>
                  </a:lnTo>
                  <a:lnTo>
                    <a:pt x="539369" y="242951"/>
                  </a:lnTo>
                  <a:lnTo>
                    <a:pt x="531876" y="239395"/>
                  </a:lnTo>
                  <a:lnTo>
                    <a:pt x="522731" y="232537"/>
                  </a:lnTo>
                  <a:lnTo>
                    <a:pt x="515373" y="227155"/>
                  </a:lnTo>
                  <a:lnTo>
                    <a:pt x="475916" y="203057"/>
                  </a:lnTo>
                  <a:lnTo>
                    <a:pt x="435482" y="186055"/>
                  </a:lnTo>
                  <a:lnTo>
                    <a:pt x="383851" y="176285"/>
                  </a:lnTo>
                  <a:lnTo>
                    <a:pt x="363727" y="175641"/>
                  </a:lnTo>
                  <a:lnTo>
                    <a:pt x="341465" y="176809"/>
                  </a:lnTo>
                  <a:lnTo>
                    <a:pt x="300559" y="186195"/>
                  </a:lnTo>
                  <a:lnTo>
                    <a:pt x="264604" y="204793"/>
                  </a:lnTo>
                  <a:lnTo>
                    <a:pt x="233934" y="231602"/>
                  </a:lnTo>
                  <a:lnTo>
                    <a:pt x="208694" y="266313"/>
                  </a:lnTo>
                  <a:lnTo>
                    <a:pt x="189505" y="308449"/>
                  </a:lnTo>
                  <a:lnTo>
                    <a:pt x="176484" y="357688"/>
                  </a:lnTo>
                  <a:lnTo>
                    <a:pt x="169868" y="413334"/>
                  </a:lnTo>
                  <a:lnTo>
                    <a:pt x="169037" y="443534"/>
                  </a:lnTo>
                  <a:lnTo>
                    <a:pt x="169918" y="476336"/>
                  </a:lnTo>
                  <a:lnTo>
                    <a:pt x="176966" y="535124"/>
                  </a:lnTo>
                  <a:lnTo>
                    <a:pt x="190847" y="584871"/>
                  </a:lnTo>
                  <a:lnTo>
                    <a:pt x="210798" y="625801"/>
                  </a:lnTo>
                  <a:lnTo>
                    <a:pt x="236632" y="658022"/>
                  </a:lnTo>
                  <a:lnTo>
                    <a:pt x="267874" y="681982"/>
                  </a:lnTo>
                  <a:lnTo>
                    <a:pt x="304357" y="697793"/>
                  </a:lnTo>
                  <a:lnTo>
                    <a:pt x="345557" y="705680"/>
                  </a:lnTo>
                  <a:lnTo>
                    <a:pt x="367919" y="706666"/>
                  </a:lnTo>
                  <a:lnTo>
                    <a:pt x="388064" y="706051"/>
                  </a:lnTo>
                  <a:lnTo>
                    <a:pt x="439927" y="696849"/>
                  </a:lnTo>
                  <a:lnTo>
                    <a:pt x="480611" y="680941"/>
                  </a:lnTo>
                  <a:lnTo>
                    <a:pt x="520287" y="658594"/>
                  </a:lnTo>
                  <a:lnTo>
                    <a:pt x="537082" y="647331"/>
                  </a:lnTo>
                  <a:lnTo>
                    <a:pt x="544321" y="644156"/>
                  </a:lnTo>
                  <a:lnTo>
                    <a:pt x="549529" y="644156"/>
                  </a:lnTo>
                  <a:lnTo>
                    <a:pt x="553466" y="644156"/>
                  </a:lnTo>
                  <a:lnTo>
                    <a:pt x="556641" y="644956"/>
                  </a:lnTo>
                  <a:lnTo>
                    <a:pt x="569079" y="682947"/>
                  </a:lnTo>
                  <a:lnTo>
                    <a:pt x="569721" y="710234"/>
                  </a:lnTo>
                  <a:lnTo>
                    <a:pt x="569721" y="720166"/>
                  </a:lnTo>
                  <a:lnTo>
                    <a:pt x="565023" y="758355"/>
                  </a:lnTo>
                  <a:lnTo>
                    <a:pt x="561339" y="766203"/>
                  </a:lnTo>
                  <a:lnTo>
                    <a:pt x="559435" y="769772"/>
                  </a:lnTo>
                  <a:lnTo>
                    <a:pt x="526542" y="795959"/>
                  </a:lnTo>
                  <a:lnTo>
                    <a:pt x="480694" y="816508"/>
                  </a:lnTo>
                  <a:lnTo>
                    <a:pt x="435778" y="829397"/>
                  </a:lnTo>
                  <a:lnTo>
                    <a:pt x="382571" y="837782"/>
                  </a:lnTo>
                  <a:lnTo>
                    <a:pt x="343535" y="839419"/>
                  </a:lnTo>
                  <a:lnTo>
                    <a:pt x="304887" y="837894"/>
                  </a:lnTo>
                  <a:lnTo>
                    <a:pt x="233449" y="825692"/>
                  </a:lnTo>
                  <a:lnTo>
                    <a:pt x="169963" y="801300"/>
                  </a:lnTo>
                  <a:lnTo>
                    <a:pt x="115810" y="764839"/>
                  </a:lnTo>
                  <a:lnTo>
                    <a:pt x="71274" y="716320"/>
                  </a:lnTo>
                  <a:lnTo>
                    <a:pt x="37072" y="655750"/>
                  </a:lnTo>
                  <a:lnTo>
                    <a:pt x="13448" y="583141"/>
                  </a:lnTo>
                  <a:lnTo>
                    <a:pt x="5984" y="542363"/>
                  </a:lnTo>
                  <a:lnTo>
                    <a:pt x="1498" y="498607"/>
                  </a:lnTo>
                  <a:lnTo>
                    <a:pt x="0" y="451878"/>
                  </a:lnTo>
                  <a:lnTo>
                    <a:pt x="1641" y="404123"/>
                  </a:lnTo>
                  <a:lnTo>
                    <a:pt x="6556" y="359157"/>
                  </a:lnTo>
                  <a:lnTo>
                    <a:pt x="14733" y="316956"/>
                  </a:lnTo>
                  <a:lnTo>
                    <a:pt x="26162" y="277495"/>
                  </a:lnTo>
                  <a:lnTo>
                    <a:pt x="40594" y="240919"/>
                  </a:lnTo>
                  <a:lnTo>
                    <a:pt x="77221" y="176911"/>
                  </a:lnTo>
                  <a:lnTo>
                    <a:pt x="124134" y="125140"/>
                  </a:lnTo>
                  <a:lnTo>
                    <a:pt x="180522" y="85846"/>
                  </a:lnTo>
                  <a:lnTo>
                    <a:pt x="245987" y="59124"/>
                  </a:lnTo>
                  <a:lnTo>
                    <a:pt x="318480" y="45737"/>
                  </a:lnTo>
                  <a:lnTo>
                    <a:pt x="357250" y="44069"/>
                  </a:lnTo>
                  <a:close/>
                </a:path>
                <a:path w="2472690" h="840739">
                  <a:moveTo>
                    <a:pt x="1757171" y="0"/>
                  </a:moveTo>
                  <a:lnTo>
                    <a:pt x="1803019" y="3048"/>
                  </a:lnTo>
                  <a:lnTo>
                    <a:pt x="1816099" y="6858"/>
                  </a:lnTo>
                  <a:lnTo>
                    <a:pt x="1821688" y="9017"/>
                  </a:lnTo>
                  <a:lnTo>
                    <a:pt x="1825624" y="11684"/>
                  </a:lnTo>
                  <a:lnTo>
                    <a:pt x="1828038" y="14859"/>
                  </a:lnTo>
                  <a:lnTo>
                    <a:pt x="1830451" y="18034"/>
                  </a:lnTo>
                  <a:lnTo>
                    <a:pt x="1831594" y="21717"/>
                  </a:lnTo>
                  <a:lnTo>
                    <a:pt x="1831594" y="25654"/>
                  </a:lnTo>
                  <a:lnTo>
                    <a:pt x="1831594" y="806678"/>
                  </a:lnTo>
                  <a:lnTo>
                    <a:pt x="1831594" y="811047"/>
                  </a:lnTo>
                  <a:lnTo>
                    <a:pt x="1830578" y="814717"/>
                  </a:lnTo>
                  <a:lnTo>
                    <a:pt x="1792755" y="829821"/>
                  </a:lnTo>
                  <a:lnTo>
                    <a:pt x="1769109" y="830491"/>
                  </a:lnTo>
                  <a:lnTo>
                    <a:pt x="1760035" y="830417"/>
                  </a:lnTo>
                  <a:lnTo>
                    <a:pt x="1718818" y="825131"/>
                  </a:lnTo>
                  <a:lnTo>
                    <a:pt x="1713865" y="823150"/>
                  </a:lnTo>
                  <a:lnTo>
                    <a:pt x="1710308" y="820674"/>
                  </a:lnTo>
                  <a:lnTo>
                    <a:pt x="1708022" y="817689"/>
                  </a:lnTo>
                  <a:lnTo>
                    <a:pt x="1705864" y="814717"/>
                  </a:lnTo>
                  <a:lnTo>
                    <a:pt x="1704847" y="811047"/>
                  </a:lnTo>
                  <a:lnTo>
                    <a:pt x="1704847" y="806678"/>
                  </a:lnTo>
                  <a:lnTo>
                    <a:pt x="1704847" y="747750"/>
                  </a:lnTo>
                  <a:lnTo>
                    <a:pt x="1662747" y="786887"/>
                  </a:lnTo>
                  <a:lnTo>
                    <a:pt x="1618742" y="816203"/>
                  </a:lnTo>
                  <a:lnTo>
                    <a:pt x="1571370" y="834509"/>
                  </a:lnTo>
                  <a:lnTo>
                    <a:pt x="1519046" y="840613"/>
                  </a:lnTo>
                  <a:lnTo>
                    <a:pt x="1489850" y="839143"/>
                  </a:lnTo>
                  <a:lnTo>
                    <a:pt x="1438554" y="827384"/>
                  </a:lnTo>
                  <a:lnTo>
                    <a:pt x="1396376" y="804314"/>
                  </a:lnTo>
                  <a:lnTo>
                    <a:pt x="1362174" y="772615"/>
                  </a:lnTo>
                  <a:lnTo>
                    <a:pt x="1335589" y="732918"/>
                  </a:lnTo>
                  <a:lnTo>
                    <a:pt x="1316384" y="686332"/>
                  </a:lnTo>
                  <a:lnTo>
                    <a:pt x="1304309" y="633532"/>
                  </a:lnTo>
                  <a:lnTo>
                    <a:pt x="1298317" y="577425"/>
                  </a:lnTo>
                  <a:lnTo>
                    <a:pt x="1297558" y="548309"/>
                  </a:lnTo>
                  <a:lnTo>
                    <a:pt x="1298511" y="513786"/>
                  </a:lnTo>
                  <a:lnTo>
                    <a:pt x="1306131" y="450088"/>
                  </a:lnTo>
                  <a:lnTo>
                    <a:pt x="1321278" y="393652"/>
                  </a:lnTo>
                  <a:lnTo>
                    <a:pt x="1343427" y="345440"/>
                  </a:lnTo>
                  <a:lnTo>
                    <a:pt x="1372598" y="305720"/>
                  </a:lnTo>
                  <a:lnTo>
                    <a:pt x="1408932" y="275050"/>
                  </a:lnTo>
                  <a:lnTo>
                    <a:pt x="1452314" y="253789"/>
                  </a:lnTo>
                  <a:lnTo>
                    <a:pt x="1502364" y="243034"/>
                  </a:lnTo>
                  <a:lnTo>
                    <a:pt x="1529842" y="241681"/>
                  </a:lnTo>
                  <a:lnTo>
                    <a:pt x="1551608" y="242822"/>
                  </a:lnTo>
                  <a:lnTo>
                    <a:pt x="1592046" y="251914"/>
                  </a:lnTo>
                  <a:lnTo>
                    <a:pt x="1628886" y="270033"/>
                  </a:lnTo>
                  <a:lnTo>
                    <a:pt x="1664890" y="296703"/>
                  </a:lnTo>
                  <a:lnTo>
                    <a:pt x="1682749" y="313182"/>
                  </a:lnTo>
                  <a:lnTo>
                    <a:pt x="1682749" y="25654"/>
                  </a:lnTo>
                  <a:lnTo>
                    <a:pt x="1682749" y="21717"/>
                  </a:lnTo>
                  <a:lnTo>
                    <a:pt x="1683893" y="18034"/>
                  </a:lnTo>
                  <a:lnTo>
                    <a:pt x="1686052" y="14859"/>
                  </a:lnTo>
                  <a:lnTo>
                    <a:pt x="1688210" y="11684"/>
                  </a:lnTo>
                  <a:lnTo>
                    <a:pt x="1692147" y="9017"/>
                  </a:lnTo>
                  <a:lnTo>
                    <a:pt x="1697990" y="6858"/>
                  </a:lnTo>
                  <a:lnTo>
                    <a:pt x="1703705" y="4699"/>
                  </a:lnTo>
                  <a:lnTo>
                    <a:pt x="1746674" y="117"/>
                  </a:lnTo>
                  <a:lnTo>
                    <a:pt x="175717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64540" y="1389634"/>
            <a:ext cx="731012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C </a:t>
            </a:r>
            <a:r>
              <a:rPr sz="1800" spc="-5" dirty="0">
                <a:latin typeface="Calibri"/>
                <a:cs typeface="Calibri"/>
              </a:rPr>
              <a:t>code that </a:t>
            </a:r>
            <a:r>
              <a:rPr sz="1800" dirty="0">
                <a:latin typeface="Calibri"/>
                <a:cs typeface="Calibri"/>
              </a:rPr>
              <a:t>ask the user </a:t>
            </a:r>
            <a:r>
              <a:rPr sz="1800" spc="-10" dirty="0">
                <a:latin typeface="Calibri"/>
                <a:cs typeface="Calibri"/>
              </a:rPr>
              <a:t>to enter </a:t>
            </a:r>
            <a:r>
              <a:rPr sz="1800" dirty="0">
                <a:latin typeface="Calibri"/>
                <a:cs typeface="Calibri"/>
              </a:rPr>
              <a:t>10 </a:t>
            </a:r>
            <a:r>
              <a:rPr sz="1800" spc="-5" dirty="0">
                <a:latin typeface="Calibri"/>
                <a:cs typeface="Calibri"/>
              </a:rPr>
              <a:t>values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save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array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loop.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user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5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about,</a:t>
            </a:r>
            <a:r>
              <a:rPr sz="1800" spc="2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if</a:t>
            </a:r>
            <a:r>
              <a:rPr sz="1800" spc="2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 </a:t>
            </a:r>
            <a:r>
              <a:rPr sz="1800" spc="-10" dirty="0">
                <a:latin typeface="Calibri"/>
                <a:cs typeface="Calibri"/>
              </a:rPr>
              <a:t>existing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the 10 </a:t>
            </a:r>
            <a:r>
              <a:rPr sz="1800" spc="-5" dirty="0">
                <a:latin typeface="Calibri"/>
                <a:cs typeface="Calibri"/>
              </a:rPr>
              <a:t>values,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program </a:t>
            </a:r>
            <a:r>
              <a:rPr sz="1800" spc="-5" dirty="0">
                <a:latin typeface="Calibri"/>
                <a:cs typeface="Calibri"/>
              </a:rPr>
              <a:t>will print </a:t>
            </a:r>
            <a:r>
              <a:rPr sz="1800" b="1" i="1" spc="-10" dirty="0">
                <a:solidFill>
                  <a:srgbClr val="548ED4"/>
                </a:solidFill>
                <a:latin typeface="Calibri"/>
                <a:cs typeface="Calibri"/>
              </a:rPr>
              <a:t>“Value Found”</a:t>
            </a:r>
            <a:r>
              <a:rPr sz="1800" spc="-10" dirty="0">
                <a:latin typeface="Calibri"/>
                <a:cs typeface="Calibri"/>
              </a:rPr>
              <a:t>. </a:t>
            </a:r>
            <a:r>
              <a:rPr sz="1800" dirty="0">
                <a:latin typeface="Calibri"/>
                <a:cs typeface="Calibri"/>
              </a:rPr>
              <a:t>If 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exist,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spc="-5" dirty="0">
                <a:latin typeface="Calibri"/>
                <a:cs typeface="Calibri"/>
              </a:rPr>
              <a:t> will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b="1" i="1" spc="-10" dirty="0">
                <a:solidFill>
                  <a:srgbClr val="548ED4"/>
                </a:solidFill>
                <a:latin typeface="Calibri"/>
                <a:cs typeface="Calibri"/>
              </a:rPr>
              <a:t>“Value</a:t>
            </a:r>
            <a:r>
              <a:rPr sz="1800" b="1" i="1" spc="-5" dirty="0">
                <a:solidFill>
                  <a:srgbClr val="548ED4"/>
                </a:solidFill>
                <a:latin typeface="Calibri"/>
                <a:cs typeface="Calibri"/>
              </a:rPr>
              <a:t> Not</a:t>
            </a:r>
            <a:r>
              <a:rPr sz="1800" b="1" i="1" dirty="0">
                <a:solidFill>
                  <a:srgbClr val="548ED4"/>
                </a:solidFill>
                <a:latin typeface="Calibri"/>
                <a:cs typeface="Calibri"/>
              </a:rPr>
              <a:t> Exist”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Binary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Searching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22575" y="1586306"/>
            <a:ext cx="2314575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6000" i="1" u="none" spc="-75" dirty="0">
                <a:solidFill>
                  <a:srgbClr val="000000"/>
                </a:solidFill>
                <a:latin typeface="Arial"/>
                <a:cs typeface="Arial"/>
              </a:rPr>
              <a:t>Any </a:t>
            </a:r>
            <a:r>
              <a:rPr sz="6000" i="1" u="none" spc="-7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6000" i="1" u="none" spc="-855" dirty="0">
                <a:solidFill>
                  <a:srgbClr val="000000"/>
                </a:solidFill>
                <a:latin typeface="Arial"/>
                <a:cs typeface="Arial"/>
              </a:rPr>
              <a:t>questions</a:t>
            </a:r>
            <a:endParaRPr sz="6000">
              <a:latin typeface="Arial"/>
              <a:cs typeface="Arial"/>
            </a:endParaRPr>
          </a:p>
          <a:p>
            <a:pPr marL="373380">
              <a:lnSpc>
                <a:spcPct val="100000"/>
              </a:lnSpc>
              <a:spcBef>
                <a:spcPts val="5"/>
              </a:spcBef>
            </a:pPr>
            <a:r>
              <a:rPr sz="6000" u="none" spc="2480" dirty="0">
                <a:solidFill>
                  <a:srgbClr val="000000"/>
                </a:solidFill>
                <a:latin typeface="Microsoft Sans Serif"/>
                <a:cs typeface="Microsoft Sans Serif"/>
              </a:rPr>
              <a:t>…</a:t>
            </a:r>
            <a:r>
              <a:rPr sz="6000" u="none" spc="-640" dirty="0">
                <a:solidFill>
                  <a:srgbClr val="000000"/>
                </a:solidFill>
                <a:latin typeface="Microsoft Sans Serif"/>
                <a:cs typeface="Microsoft Sans Serif"/>
              </a:rPr>
              <a:t> </a:t>
            </a:r>
            <a:r>
              <a:rPr sz="6000" u="none" spc="-310" dirty="0">
                <a:solidFill>
                  <a:srgbClr val="000000"/>
                </a:solidFill>
                <a:latin typeface="Microsoft Sans Serif"/>
                <a:cs typeface="Microsoft Sans Serif"/>
              </a:rPr>
              <a:t>?</a:t>
            </a:r>
            <a:endParaRPr sz="60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601465" y="491108"/>
            <a:ext cx="1927860" cy="295275"/>
            <a:chOff x="3601465" y="491108"/>
            <a:chExt cx="1927860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06799" y="496442"/>
              <a:ext cx="1916811" cy="284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01465" y="491108"/>
              <a:ext cx="1632966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74639" y="543432"/>
              <a:ext cx="154305" cy="16471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81200" y="3155188"/>
            <a:ext cx="4724400" cy="33218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8340" y="1770710"/>
            <a:ext cx="7615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</a:t>
            </a:r>
            <a:r>
              <a:rPr sz="1800" spc="229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code</a:t>
            </a:r>
            <a:r>
              <a:rPr sz="1800" spc="2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ask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enter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save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them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array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dirty="0">
                <a:latin typeface="Calibri"/>
                <a:cs typeface="Calibri"/>
              </a:rPr>
              <a:t> a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minimum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maximum </a:t>
            </a:r>
            <a:r>
              <a:rPr sz="1800" dirty="0">
                <a:latin typeface="Calibri"/>
                <a:cs typeface="Calibri"/>
              </a:rPr>
              <a:t>of the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88892" y="491108"/>
            <a:ext cx="1632839" cy="2948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67401" y="538098"/>
            <a:ext cx="177292" cy="17576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62200" y="4012438"/>
            <a:ext cx="3505200" cy="246456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88340" y="1194308"/>
            <a:ext cx="7616190" cy="2769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C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dirty="0">
                <a:latin typeface="Calibri"/>
                <a:cs typeface="Calibri"/>
              </a:rPr>
              <a:t>that manage a </a:t>
            </a:r>
            <a:r>
              <a:rPr sz="1800" spc="-5" dirty="0">
                <a:latin typeface="Calibri"/>
                <a:cs typeface="Calibri"/>
              </a:rPr>
              <a:t>small school.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school </a:t>
            </a:r>
            <a:r>
              <a:rPr sz="1800" dirty="0">
                <a:latin typeface="Calibri"/>
                <a:cs typeface="Calibri"/>
              </a:rPr>
              <a:t>has 3 </a:t>
            </a:r>
            <a:r>
              <a:rPr sz="1800" spc="-5" dirty="0">
                <a:latin typeface="Calibri"/>
                <a:cs typeface="Calibri"/>
              </a:rPr>
              <a:t>classes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-5" dirty="0">
                <a:latin typeface="Calibri"/>
                <a:cs typeface="Calibri"/>
              </a:rPr>
              <a:t>class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contains </a:t>
            </a:r>
            <a:r>
              <a:rPr sz="1800" dirty="0">
                <a:latin typeface="Calibri"/>
                <a:cs typeface="Calibri"/>
              </a:rPr>
              <a:t>10 </a:t>
            </a:r>
            <a:r>
              <a:rPr sz="1800" spc="-5" dirty="0">
                <a:latin typeface="Calibri"/>
                <a:cs typeface="Calibri"/>
              </a:rPr>
              <a:t>students. Define three </a:t>
            </a:r>
            <a:r>
              <a:rPr sz="1800" spc="-15" dirty="0">
                <a:latin typeface="Calibri"/>
                <a:cs typeface="Calibri"/>
              </a:rPr>
              <a:t>arrays for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three classes each one with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length</a:t>
            </a:r>
            <a:r>
              <a:rPr sz="1800" dirty="0">
                <a:latin typeface="Calibri"/>
                <a:cs typeface="Calibri"/>
              </a:rPr>
              <a:t>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10.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Save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</a:t>
            </a:r>
            <a:r>
              <a:rPr sz="1800" spc="-5" dirty="0">
                <a:latin typeface="Calibri"/>
                <a:cs typeface="Calibri"/>
              </a:rPr>
              <a:t> numbers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 all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array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indicate</a:t>
            </a:r>
            <a:r>
              <a:rPr sz="1800" spc="3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grade.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program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calculate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0" dirty="0">
                <a:latin typeface="Calibri"/>
                <a:cs typeface="Calibri"/>
              </a:rPr>
              <a:t>display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following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statistics:</a:t>
            </a:r>
            <a:endParaRPr sz="1800">
              <a:latin typeface="Calibri"/>
              <a:cs typeface="Calibri"/>
            </a:endParaRPr>
          </a:p>
          <a:p>
            <a:pPr marL="12700" marR="479869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1-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passed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students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2- Number of </a:t>
            </a:r>
            <a:r>
              <a:rPr sz="1800" spc="-10" dirty="0">
                <a:latin typeface="Calibri"/>
                <a:cs typeface="Calibri"/>
              </a:rPr>
              <a:t>Failed </a:t>
            </a:r>
            <a:r>
              <a:rPr sz="1800" spc="-5" dirty="0">
                <a:latin typeface="Calibri"/>
                <a:cs typeface="Calibri"/>
              </a:rPr>
              <a:t>students </a:t>
            </a:r>
            <a:r>
              <a:rPr sz="1800" dirty="0">
                <a:latin typeface="Calibri"/>
                <a:cs typeface="Calibri"/>
              </a:rPr>
              <a:t> 3-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Highest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grade</a:t>
            </a:r>
            <a:endParaRPr sz="18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spcBef>
                <a:spcPts val="5"/>
              </a:spcBef>
              <a:buAutoNum type="arabicPlain" startAt="4"/>
              <a:tabLst>
                <a:tab pos="250825" algn="l"/>
              </a:tabLst>
            </a:pPr>
            <a:r>
              <a:rPr sz="1800" spc="-10" dirty="0">
                <a:latin typeface="Calibri"/>
                <a:cs typeface="Calibri"/>
              </a:rPr>
              <a:t>Lowest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grade</a:t>
            </a:r>
            <a:endParaRPr sz="1800">
              <a:latin typeface="Calibri"/>
              <a:cs typeface="Calibri"/>
            </a:endParaRPr>
          </a:p>
          <a:p>
            <a:pPr marL="250190" indent="-238125">
              <a:lnSpc>
                <a:spcPct val="100000"/>
              </a:lnSpc>
              <a:buAutoNum type="arabicPlain" startAt="4"/>
              <a:tabLst>
                <a:tab pos="250825" algn="l"/>
              </a:tabLst>
            </a:pPr>
            <a:r>
              <a:rPr sz="1800" spc="-15" dirty="0">
                <a:latin typeface="Calibri"/>
                <a:cs typeface="Calibri"/>
              </a:rPr>
              <a:t>Average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Knowing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total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from</a:t>
            </a:r>
            <a:r>
              <a:rPr sz="1800" dirty="0">
                <a:latin typeface="Calibri"/>
                <a:cs typeface="Calibri"/>
              </a:rPr>
              <a:t> 100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minimum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passing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grade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50.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3276600" y="3124200"/>
            <a:ext cx="416496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6000" b="1" spc="-15" dirty="0">
                <a:solidFill>
                  <a:srgbClr val="0070C0"/>
                </a:solidFill>
                <a:latin typeface="Calibri"/>
                <a:cs typeface="Calibri"/>
              </a:rPr>
              <a:t>Thank you</a:t>
            </a:r>
            <a:endParaRPr sz="6000" dirty="0">
              <a:solidFill>
                <a:srgbClr val="0070C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58261" y="491108"/>
            <a:ext cx="3454400" cy="333375"/>
            <a:chOff x="2858261" y="491108"/>
            <a:chExt cx="3454400" cy="333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63595" y="496442"/>
              <a:ext cx="3443731" cy="3227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6435" y="491108"/>
              <a:ext cx="286003" cy="2174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58261" y="491108"/>
              <a:ext cx="1586357" cy="2266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09261" y="535304"/>
              <a:ext cx="301751" cy="1824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80736" y="522477"/>
              <a:ext cx="781304" cy="3020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31814" y="529335"/>
              <a:ext cx="180848" cy="180721"/>
            </a:xfrm>
            <a:prstGeom prst="rect">
              <a:avLst/>
            </a:prstGeom>
          </p:spPr>
        </p:pic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6470650" y="2839973"/>
          <a:ext cx="990600" cy="1854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/>
          <p:nvPr/>
        </p:nvSpPr>
        <p:spPr>
          <a:xfrm>
            <a:off x="7776464" y="2732851"/>
            <a:ext cx="754380" cy="1931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38900"/>
              </a:lnSpc>
              <a:spcBef>
                <a:spcPts val="95"/>
              </a:spcBef>
            </a:pPr>
            <a:r>
              <a:rPr sz="1800" dirty="0">
                <a:latin typeface="Calibri"/>
                <a:cs typeface="Calibri"/>
              </a:rPr>
              <a:t>ar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y[0]  ar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y[1]  ar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y[2]  ar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y[3]  ar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y[4]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9740" y="1293368"/>
            <a:ext cx="6272530" cy="1306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Array</a:t>
            </a:r>
            <a:r>
              <a:rPr sz="1400" b="1" i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group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0" dirty="0">
                <a:latin typeface="Calibri"/>
                <a:cs typeface="Calibri"/>
              </a:rPr>
              <a:t> data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holds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fixed </a:t>
            </a:r>
            <a:r>
              <a:rPr sz="1400" spc="-5" dirty="0">
                <a:latin typeface="Calibri"/>
                <a:cs typeface="Calibri"/>
              </a:rPr>
              <a:t>number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value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 them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 </a:t>
            </a:r>
            <a:r>
              <a:rPr sz="1400" spc="-5" dirty="0">
                <a:latin typeface="Calibri"/>
                <a:cs typeface="Calibri"/>
              </a:rPr>
              <a:t>same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type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Syntax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spc="-5" dirty="0">
                <a:solidFill>
                  <a:srgbClr val="548ED4"/>
                </a:solidFill>
                <a:latin typeface="Calibri"/>
                <a:cs typeface="Calibri"/>
              </a:rPr>
              <a:t>Array_Type</a:t>
            </a:r>
            <a:r>
              <a:rPr sz="1400" b="1" i="1" spc="28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548ED4"/>
                </a:solidFill>
                <a:latin typeface="Calibri"/>
                <a:cs typeface="Calibri"/>
              </a:rPr>
              <a:t>Array_Name[Length];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Example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65175" y="2921507"/>
            <a:ext cx="3331845" cy="701040"/>
            <a:chOff x="265175" y="2921507"/>
            <a:chExt cx="3331845" cy="701040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470" y="3180881"/>
              <a:ext cx="2997647" cy="2483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65175" y="2921507"/>
              <a:ext cx="3331464" cy="7010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04799" y="3014471"/>
              <a:ext cx="3199130" cy="568960"/>
            </a:xfrm>
            <a:custGeom>
              <a:avLst/>
              <a:gdLst/>
              <a:ahLst/>
              <a:cxnLst/>
              <a:rect l="l" t="t" r="r" b="b"/>
              <a:pathLst>
                <a:path w="3199129" h="568960">
                  <a:moveTo>
                    <a:pt x="0" y="94741"/>
                  </a:moveTo>
                  <a:lnTo>
                    <a:pt x="7445" y="57864"/>
                  </a:lnTo>
                  <a:lnTo>
                    <a:pt x="27749" y="27749"/>
                  </a:lnTo>
                  <a:lnTo>
                    <a:pt x="57864" y="7445"/>
                  </a:lnTo>
                  <a:lnTo>
                    <a:pt x="94742" y="0"/>
                  </a:lnTo>
                  <a:lnTo>
                    <a:pt x="3104007" y="0"/>
                  </a:lnTo>
                  <a:lnTo>
                    <a:pt x="3140884" y="7445"/>
                  </a:lnTo>
                  <a:lnTo>
                    <a:pt x="3170999" y="27749"/>
                  </a:lnTo>
                  <a:lnTo>
                    <a:pt x="3191303" y="57864"/>
                  </a:lnTo>
                  <a:lnTo>
                    <a:pt x="3198749" y="94741"/>
                  </a:lnTo>
                  <a:lnTo>
                    <a:pt x="3198749" y="473710"/>
                  </a:lnTo>
                  <a:lnTo>
                    <a:pt x="3191303" y="510587"/>
                  </a:lnTo>
                  <a:lnTo>
                    <a:pt x="3170999" y="540702"/>
                  </a:lnTo>
                  <a:lnTo>
                    <a:pt x="3140884" y="561006"/>
                  </a:lnTo>
                  <a:lnTo>
                    <a:pt x="3104007" y="568451"/>
                  </a:lnTo>
                  <a:lnTo>
                    <a:pt x="94742" y="568451"/>
                  </a:lnTo>
                  <a:lnTo>
                    <a:pt x="57864" y="561006"/>
                  </a:lnTo>
                  <a:lnTo>
                    <a:pt x="27749" y="540702"/>
                  </a:lnTo>
                  <a:lnTo>
                    <a:pt x="7445" y="510587"/>
                  </a:lnTo>
                  <a:lnTo>
                    <a:pt x="0" y="473710"/>
                  </a:lnTo>
                  <a:lnTo>
                    <a:pt x="0" y="94741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771646" y="2688463"/>
            <a:ext cx="1564005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line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creates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548ED4"/>
                </a:solidFill>
                <a:latin typeface="Calibri"/>
                <a:cs typeface="Calibri"/>
              </a:rPr>
              <a:t>int</a:t>
            </a:r>
            <a:r>
              <a:rPr sz="1400" b="1" i="1" spc="-2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size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548ED4"/>
                </a:solidFill>
                <a:latin typeface="Calibri"/>
                <a:cs typeface="Calibri"/>
              </a:rPr>
              <a:t>5</a:t>
            </a:r>
            <a:r>
              <a:rPr sz="1400" spc="-5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425952" y="3154679"/>
            <a:ext cx="960119" cy="312420"/>
            <a:chOff x="3425952" y="3154679"/>
            <a:chExt cx="960119" cy="312420"/>
          </a:xfrm>
        </p:grpSpPr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425952" y="3154679"/>
              <a:ext cx="960120" cy="31242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581400" y="3231768"/>
              <a:ext cx="762000" cy="118110"/>
            </a:xfrm>
            <a:custGeom>
              <a:avLst/>
              <a:gdLst/>
              <a:ahLst/>
              <a:cxnLst/>
              <a:rect l="l" t="t" r="r" b="b"/>
              <a:pathLst>
                <a:path w="762000" h="118110">
                  <a:moveTo>
                    <a:pt x="100964" y="0"/>
                  </a:moveTo>
                  <a:lnTo>
                    <a:pt x="94996" y="3555"/>
                  </a:lnTo>
                  <a:lnTo>
                    <a:pt x="0" y="58927"/>
                  </a:lnTo>
                  <a:lnTo>
                    <a:pt x="94996" y="114300"/>
                  </a:lnTo>
                  <a:lnTo>
                    <a:pt x="100964" y="117855"/>
                  </a:lnTo>
                  <a:lnTo>
                    <a:pt x="108838" y="115823"/>
                  </a:lnTo>
                  <a:lnTo>
                    <a:pt x="112267" y="109727"/>
                  </a:lnTo>
                  <a:lnTo>
                    <a:pt x="115824" y="103758"/>
                  </a:lnTo>
                  <a:lnTo>
                    <a:pt x="113791" y="96011"/>
                  </a:lnTo>
                  <a:lnTo>
                    <a:pt x="71990" y="71627"/>
                  </a:lnTo>
                  <a:lnTo>
                    <a:pt x="25146" y="71627"/>
                  </a:lnTo>
                  <a:lnTo>
                    <a:pt x="25146" y="46227"/>
                  </a:lnTo>
                  <a:lnTo>
                    <a:pt x="71990" y="46227"/>
                  </a:lnTo>
                  <a:lnTo>
                    <a:pt x="107696" y="25400"/>
                  </a:lnTo>
                  <a:lnTo>
                    <a:pt x="113791" y="21970"/>
                  </a:lnTo>
                  <a:lnTo>
                    <a:pt x="115824" y="14096"/>
                  </a:lnTo>
                  <a:lnTo>
                    <a:pt x="112267" y="8127"/>
                  </a:lnTo>
                  <a:lnTo>
                    <a:pt x="108838" y="2031"/>
                  </a:lnTo>
                  <a:lnTo>
                    <a:pt x="100964" y="0"/>
                  </a:lnTo>
                  <a:close/>
                </a:path>
                <a:path w="762000" h="118110">
                  <a:moveTo>
                    <a:pt x="71990" y="46227"/>
                  </a:moveTo>
                  <a:lnTo>
                    <a:pt x="25146" y="46227"/>
                  </a:lnTo>
                  <a:lnTo>
                    <a:pt x="25146" y="71627"/>
                  </a:lnTo>
                  <a:lnTo>
                    <a:pt x="71990" y="71627"/>
                  </a:lnTo>
                  <a:lnTo>
                    <a:pt x="68942" y="69850"/>
                  </a:lnTo>
                  <a:lnTo>
                    <a:pt x="31496" y="69850"/>
                  </a:lnTo>
                  <a:lnTo>
                    <a:pt x="31496" y="48005"/>
                  </a:lnTo>
                  <a:lnTo>
                    <a:pt x="68942" y="48005"/>
                  </a:lnTo>
                  <a:lnTo>
                    <a:pt x="71990" y="46227"/>
                  </a:lnTo>
                  <a:close/>
                </a:path>
                <a:path w="762000" h="118110">
                  <a:moveTo>
                    <a:pt x="762000" y="46227"/>
                  </a:moveTo>
                  <a:lnTo>
                    <a:pt x="71990" y="46227"/>
                  </a:lnTo>
                  <a:lnTo>
                    <a:pt x="50219" y="58927"/>
                  </a:lnTo>
                  <a:lnTo>
                    <a:pt x="71990" y="71627"/>
                  </a:lnTo>
                  <a:lnTo>
                    <a:pt x="762000" y="71627"/>
                  </a:lnTo>
                  <a:lnTo>
                    <a:pt x="762000" y="46227"/>
                  </a:lnTo>
                  <a:close/>
                </a:path>
                <a:path w="762000" h="118110">
                  <a:moveTo>
                    <a:pt x="31496" y="48005"/>
                  </a:moveTo>
                  <a:lnTo>
                    <a:pt x="31496" y="69850"/>
                  </a:lnTo>
                  <a:lnTo>
                    <a:pt x="50219" y="58927"/>
                  </a:lnTo>
                  <a:lnTo>
                    <a:pt x="31496" y="48005"/>
                  </a:lnTo>
                  <a:close/>
                </a:path>
                <a:path w="762000" h="118110">
                  <a:moveTo>
                    <a:pt x="50219" y="58927"/>
                  </a:moveTo>
                  <a:lnTo>
                    <a:pt x="31496" y="69850"/>
                  </a:lnTo>
                  <a:lnTo>
                    <a:pt x="68942" y="69850"/>
                  </a:lnTo>
                  <a:lnTo>
                    <a:pt x="50219" y="58927"/>
                  </a:lnTo>
                  <a:close/>
                </a:path>
                <a:path w="762000" h="118110">
                  <a:moveTo>
                    <a:pt x="68942" y="48005"/>
                  </a:moveTo>
                  <a:lnTo>
                    <a:pt x="31496" y="48005"/>
                  </a:lnTo>
                  <a:lnTo>
                    <a:pt x="50219" y="58927"/>
                  </a:lnTo>
                  <a:lnTo>
                    <a:pt x="68942" y="48005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978608" y="2871223"/>
            <a:ext cx="455930" cy="1844039"/>
            <a:chOff x="5978608" y="2871223"/>
            <a:chExt cx="455930" cy="1844039"/>
          </a:xfrm>
        </p:grpSpPr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78608" y="2871223"/>
              <a:ext cx="455748" cy="1844025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019799" y="2897124"/>
              <a:ext cx="381000" cy="1752600"/>
            </a:xfrm>
            <a:custGeom>
              <a:avLst/>
              <a:gdLst/>
              <a:ahLst/>
              <a:cxnLst/>
              <a:rect l="l" t="t" r="r" b="b"/>
              <a:pathLst>
                <a:path w="381000" h="1752600">
                  <a:moveTo>
                    <a:pt x="381000" y="1752600"/>
                  </a:moveTo>
                  <a:lnTo>
                    <a:pt x="306871" y="1750103"/>
                  </a:lnTo>
                  <a:lnTo>
                    <a:pt x="246316" y="1743297"/>
                  </a:lnTo>
                  <a:lnTo>
                    <a:pt x="205478" y="1733204"/>
                  </a:lnTo>
                  <a:lnTo>
                    <a:pt x="190500" y="1720850"/>
                  </a:lnTo>
                  <a:lnTo>
                    <a:pt x="190500" y="908050"/>
                  </a:lnTo>
                  <a:lnTo>
                    <a:pt x="175521" y="895695"/>
                  </a:lnTo>
                  <a:lnTo>
                    <a:pt x="134683" y="885602"/>
                  </a:lnTo>
                  <a:lnTo>
                    <a:pt x="74128" y="878796"/>
                  </a:lnTo>
                  <a:lnTo>
                    <a:pt x="0" y="876300"/>
                  </a:lnTo>
                  <a:lnTo>
                    <a:pt x="74128" y="873803"/>
                  </a:lnTo>
                  <a:lnTo>
                    <a:pt x="134683" y="866997"/>
                  </a:lnTo>
                  <a:lnTo>
                    <a:pt x="175521" y="856904"/>
                  </a:lnTo>
                  <a:lnTo>
                    <a:pt x="190500" y="844550"/>
                  </a:lnTo>
                  <a:lnTo>
                    <a:pt x="190500" y="31750"/>
                  </a:lnTo>
                  <a:lnTo>
                    <a:pt x="205478" y="19395"/>
                  </a:lnTo>
                  <a:lnTo>
                    <a:pt x="246316" y="9302"/>
                  </a:lnTo>
                  <a:lnTo>
                    <a:pt x="306871" y="2496"/>
                  </a:lnTo>
                  <a:lnTo>
                    <a:pt x="381000" y="0"/>
                  </a:lnTo>
                </a:path>
              </a:pathLst>
            </a:custGeom>
            <a:ln w="25400">
              <a:solidFill>
                <a:srgbClr val="C0504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50434" y="3516579"/>
            <a:ext cx="13315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index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9740" y="4948554"/>
            <a:ext cx="672084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Notes: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AutoNum type="arabicPlain"/>
              <a:tabLst>
                <a:tab pos="197485" algn="l"/>
              </a:tabLst>
            </a:pP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 index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always </a:t>
            </a:r>
            <a:r>
              <a:rPr sz="1400" spc="-5" dirty="0">
                <a:latin typeface="Calibri"/>
                <a:cs typeface="Calibri"/>
              </a:rPr>
              <a:t>starts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 </a:t>
            </a:r>
            <a:r>
              <a:rPr sz="1400" dirty="0">
                <a:latin typeface="Calibri"/>
                <a:cs typeface="Calibri"/>
              </a:rPr>
              <a:t>0,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means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this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has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from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till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4.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AutoNum type="arabicPlain"/>
            </a:pPr>
            <a:endParaRPr sz="135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buAutoNum type="arabicPlain"/>
              <a:tabLst>
                <a:tab pos="197485" algn="l"/>
              </a:tabLst>
            </a:pP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length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must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constant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not 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252215" y="491108"/>
            <a:ext cx="2636520" cy="333375"/>
            <a:chOff x="3252215" y="491108"/>
            <a:chExt cx="2636520" cy="333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57549" y="496442"/>
              <a:ext cx="2625598" cy="3227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37913" y="491108"/>
              <a:ext cx="1750568" cy="2266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15" y="522477"/>
              <a:ext cx="781304" cy="302006"/>
            </a:xfrm>
            <a:prstGeom prst="rect">
              <a:avLst/>
            </a:prstGeom>
          </p:spPr>
        </p:pic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23050" y="2281935"/>
          <a:ext cx="609600" cy="12191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39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3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4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5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7395209" y="2312034"/>
            <a:ext cx="3943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array[0]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95209" y="2542794"/>
            <a:ext cx="394335" cy="9251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array[1]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alibri"/>
                <a:cs typeface="Calibri"/>
              </a:rPr>
              <a:t>array[2]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900" spc="-5" dirty="0">
                <a:latin typeface="Calibri"/>
                <a:cs typeface="Calibri"/>
              </a:rPr>
              <a:t>array[3]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900" spc="-5" dirty="0">
                <a:latin typeface="Calibri"/>
                <a:cs typeface="Calibri"/>
              </a:rPr>
              <a:t>array[4]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1393951"/>
            <a:ext cx="675576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initialized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time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definition.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60" dirty="0">
                <a:latin typeface="Calibri"/>
                <a:cs typeface="Calibri"/>
              </a:rPr>
              <a:t>To</a:t>
            </a:r>
            <a:r>
              <a:rPr sz="1400" spc="-5" dirty="0">
                <a:latin typeface="Calibri"/>
                <a:cs typeface="Calibri"/>
              </a:rPr>
              <a:t> initialize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arry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following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syntax: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spc="-5" dirty="0">
                <a:solidFill>
                  <a:srgbClr val="548ED4"/>
                </a:solidFill>
                <a:latin typeface="Calibri"/>
                <a:cs typeface="Calibri"/>
              </a:rPr>
              <a:t>Array_Type</a:t>
            </a:r>
            <a:r>
              <a:rPr sz="1400" b="1" i="1" spc="27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48ED4"/>
                </a:solidFill>
                <a:latin typeface="Calibri"/>
                <a:cs typeface="Calibri"/>
              </a:rPr>
              <a:t>Array_Name[Length]</a:t>
            </a:r>
            <a:r>
              <a:rPr sz="1400" b="1" i="1" spc="-5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48ED4"/>
                </a:solidFill>
                <a:latin typeface="Calibri"/>
                <a:cs typeface="Calibri"/>
              </a:rPr>
              <a:t>=</a:t>
            </a:r>
            <a:r>
              <a:rPr sz="1400" b="1" i="1" spc="-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48ED4"/>
                </a:solidFill>
                <a:latin typeface="Calibri"/>
                <a:cs typeface="Calibri"/>
              </a:rPr>
              <a:t>{</a:t>
            </a:r>
            <a:r>
              <a:rPr sz="1400" b="1" i="1" spc="30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48ED4"/>
                </a:solidFill>
                <a:latin typeface="Calibri"/>
                <a:cs typeface="Calibri"/>
              </a:rPr>
              <a:t>values</a:t>
            </a:r>
            <a:r>
              <a:rPr sz="1400" b="1" i="1" spc="-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548ED4"/>
                </a:solidFill>
                <a:latin typeface="Calibri"/>
                <a:cs typeface="Calibri"/>
              </a:rPr>
              <a:t>separated</a:t>
            </a:r>
            <a:r>
              <a:rPr sz="1400" b="1" i="1" spc="-4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548ED4"/>
                </a:solidFill>
                <a:latin typeface="Calibri"/>
                <a:cs typeface="Calibri"/>
              </a:rPr>
              <a:t>by</a:t>
            </a:r>
            <a:r>
              <a:rPr sz="1400" b="1" i="1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spc="-5" dirty="0">
                <a:solidFill>
                  <a:srgbClr val="548ED4"/>
                </a:solidFill>
                <a:latin typeface="Calibri"/>
                <a:cs typeface="Calibri"/>
              </a:rPr>
              <a:t>comma</a:t>
            </a:r>
            <a:r>
              <a:rPr sz="1400" b="1" i="1" spc="-1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48ED4"/>
                </a:solidFill>
                <a:latin typeface="Calibri"/>
                <a:cs typeface="Calibri"/>
              </a:rPr>
              <a:t>};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2247645"/>
            <a:ext cx="65532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</a:t>
            </a:r>
            <a:r>
              <a:rPr sz="1400" b="1" i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x</a:t>
            </a:r>
            <a:r>
              <a:rPr sz="14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ample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35861" y="2577107"/>
            <a:ext cx="5911758" cy="577549"/>
            <a:chOff x="435861" y="2577107"/>
            <a:chExt cx="5911758" cy="577549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5861" y="2577107"/>
              <a:ext cx="4753361" cy="57754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5302" y="2660395"/>
              <a:ext cx="4640580" cy="464184"/>
            </a:xfrm>
            <a:custGeom>
              <a:avLst/>
              <a:gdLst/>
              <a:ahLst/>
              <a:cxnLst/>
              <a:rect l="l" t="t" r="r" b="b"/>
              <a:pathLst>
                <a:path w="4640580" h="464185">
                  <a:moveTo>
                    <a:pt x="0" y="77342"/>
                  </a:moveTo>
                  <a:lnTo>
                    <a:pt x="6076" y="47202"/>
                  </a:lnTo>
                  <a:lnTo>
                    <a:pt x="22645" y="22621"/>
                  </a:lnTo>
                  <a:lnTo>
                    <a:pt x="47218" y="6066"/>
                  </a:lnTo>
                  <a:lnTo>
                    <a:pt x="77304" y="0"/>
                  </a:lnTo>
                  <a:lnTo>
                    <a:pt x="4562754" y="0"/>
                  </a:lnTo>
                  <a:lnTo>
                    <a:pt x="4592841" y="6066"/>
                  </a:lnTo>
                  <a:lnTo>
                    <a:pt x="4617427" y="22621"/>
                  </a:lnTo>
                  <a:lnTo>
                    <a:pt x="4634013" y="47202"/>
                  </a:lnTo>
                  <a:lnTo>
                    <a:pt x="4640097" y="77342"/>
                  </a:lnTo>
                  <a:lnTo>
                    <a:pt x="4640097" y="386461"/>
                  </a:lnTo>
                  <a:lnTo>
                    <a:pt x="4634013" y="416548"/>
                  </a:lnTo>
                  <a:lnTo>
                    <a:pt x="4617427" y="441134"/>
                  </a:lnTo>
                  <a:lnTo>
                    <a:pt x="4592841" y="457719"/>
                  </a:lnTo>
                  <a:lnTo>
                    <a:pt x="4562754" y="463803"/>
                  </a:lnTo>
                  <a:lnTo>
                    <a:pt x="77304" y="463803"/>
                  </a:lnTo>
                  <a:lnTo>
                    <a:pt x="47218" y="457719"/>
                  </a:lnTo>
                  <a:lnTo>
                    <a:pt x="22645" y="441134"/>
                  </a:lnTo>
                  <a:lnTo>
                    <a:pt x="6076" y="416548"/>
                  </a:lnTo>
                  <a:lnTo>
                    <a:pt x="0" y="386461"/>
                  </a:lnTo>
                  <a:lnTo>
                    <a:pt x="0" y="77342"/>
                  </a:lnTo>
                  <a:close/>
                </a:path>
              </a:pathLst>
            </a:custGeom>
            <a:ln w="25399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00199" y="2716021"/>
              <a:ext cx="3136353" cy="35242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24261" y="2825495"/>
              <a:ext cx="1123358" cy="17373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257800" y="2833369"/>
              <a:ext cx="1066800" cy="118110"/>
            </a:xfrm>
            <a:custGeom>
              <a:avLst/>
              <a:gdLst/>
              <a:ahLst/>
              <a:cxnLst/>
              <a:rect l="l" t="t" r="r" b="b"/>
              <a:pathLst>
                <a:path w="1066800" h="118110">
                  <a:moveTo>
                    <a:pt x="1016580" y="58927"/>
                  </a:moveTo>
                  <a:lnTo>
                    <a:pt x="959103" y="92455"/>
                  </a:lnTo>
                  <a:lnTo>
                    <a:pt x="953008" y="95884"/>
                  </a:lnTo>
                  <a:lnTo>
                    <a:pt x="950976" y="103758"/>
                  </a:lnTo>
                  <a:lnTo>
                    <a:pt x="954532" y="109727"/>
                  </a:lnTo>
                  <a:lnTo>
                    <a:pt x="957961" y="115824"/>
                  </a:lnTo>
                  <a:lnTo>
                    <a:pt x="965835" y="117855"/>
                  </a:lnTo>
                  <a:lnTo>
                    <a:pt x="971803" y="114300"/>
                  </a:lnTo>
                  <a:lnTo>
                    <a:pt x="1045011" y="71627"/>
                  </a:lnTo>
                  <a:lnTo>
                    <a:pt x="1041653" y="71627"/>
                  </a:lnTo>
                  <a:lnTo>
                    <a:pt x="1041653" y="69850"/>
                  </a:lnTo>
                  <a:lnTo>
                    <a:pt x="1035303" y="69850"/>
                  </a:lnTo>
                  <a:lnTo>
                    <a:pt x="1016580" y="58927"/>
                  </a:lnTo>
                  <a:close/>
                </a:path>
                <a:path w="1066800" h="118110">
                  <a:moveTo>
                    <a:pt x="994809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994809" y="71627"/>
                  </a:lnTo>
                  <a:lnTo>
                    <a:pt x="1016580" y="58927"/>
                  </a:lnTo>
                  <a:lnTo>
                    <a:pt x="994809" y="46227"/>
                  </a:lnTo>
                  <a:close/>
                </a:path>
                <a:path w="1066800" h="118110">
                  <a:moveTo>
                    <a:pt x="1045011" y="46227"/>
                  </a:moveTo>
                  <a:lnTo>
                    <a:pt x="1041653" y="46227"/>
                  </a:lnTo>
                  <a:lnTo>
                    <a:pt x="1041653" y="71627"/>
                  </a:lnTo>
                  <a:lnTo>
                    <a:pt x="1045011" y="71627"/>
                  </a:lnTo>
                  <a:lnTo>
                    <a:pt x="1066800" y="58927"/>
                  </a:lnTo>
                  <a:lnTo>
                    <a:pt x="1045011" y="46227"/>
                  </a:lnTo>
                  <a:close/>
                </a:path>
                <a:path w="1066800" h="118110">
                  <a:moveTo>
                    <a:pt x="1035303" y="48005"/>
                  </a:moveTo>
                  <a:lnTo>
                    <a:pt x="1016580" y="58927"/>
                  </a:lnTo>
                  <a:lnTo>
                    <a:pt x="1035303" y="69850"/>
                  </a:lnTo>
                  <a:lnTo>
                    <a:pt x="1035303" y="48005"/>
                  </a:lnTo>
                  <a:close/>
                </a:path>
                <a:path w="1066800" h="118110">
                  <a:moveTo>
                    <a:pt x="1041653" y="48005"/>
                  </a:moveTo>
                  <a:lnTo>
                    <a:pt x="1035303" y="48005"/>
                  </a:lnTo>
                  <a:lnTo>
                    <a:pt x="1035303" y="69850"/>
                  </a:lnTo>
                  <a:lnTo>
                    <a:pt x="1041653" y="69850"/>
                  </a:lnTo>
                  <a:lnTo>
                    <a:pt x="1041653" y="48005"/>
                  </a:lnTo>
                  <a:close/>
                </a:path>
                <a:path w="1066800" h="118110">
                  <a:moveTo>
                    <a:pt x="965835" y="0"/>
                  </a:moveTo>
                  <a:lnTo>
                    <a:pt x="957961" y="2031"/>
                  </a:lnTo>
                  <a:lnTo>
                    <a:pt x="954532" y="8127"/>
                  </a:lnTo>
                  <a:lnTo>
                    <a:pt x="950976" y="14096"/>
                  </a:lnTo>
                  <a:lnTo>
                    <a:pt x="953008" y="21970"/>
                  </a:lnTo>
                  <a:lnTo>
                    <a:pt x="959103" y="25400"/>
                  </a:lnTo>
                  <a:lnTo>
                    <a:pt x="1016580" y="58927"/>
                  </a:lnTo>
                  <a:lnTo>
                    <a:pt x="1035303" y="48005"/>
                  </a:lnTo>
                  <a:lnTo>
                    <a:pt x="1041653" y="48005"/>
                  </a:lnTo>
                  <a:lnTo>
                    <a:pt x="1041653" y="46227"/>
                  </a:lnTo>
                  <a:lnTo>
                    <a:pt x="1045011" y="46227"/>
                  </a:lnTo>
                  <a:lnTo>
                    <a:pt x="971803" y="3555"/>
                  </a:lnTo>
                  <a:lnTo>
                    <a:pt x="9658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83540" y="3831716"/>
            <a:ext cx="7484109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Special</a:t>
            </a:r>
            <a:r>
              <a:rPr sz="1400" b="1" i="1" u="sng" spc="-2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Cases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400" spc="-5" dirty="0">
                <a:latin typeface="Calibri"/>
                <a:cs typeface="Calibri"/>
              </a:rPr>
              <a:t>1-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Initializing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values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less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than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length,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remaining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will</a:t>
            </a:r>
            <a:r>
              <a:rPr sz="1400" spc="-5" dirty="0">
                <a:latin typeface="Calibri"/>
                <a:cs typeface="Calibri"/>
              </a:rPr>
              <a:t> be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initialized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with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0.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3540" y="5965952"/>
            <a:ext cx="65379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libri"/>
                <a:cs typeface="Calibri"/>
              </a:rPr>
              <a:t>2-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Initializing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dirty="0">
                <a:latin typeface="Calibri"/>
                <a:cs typeface="Calibri"/>
              </a:rPr>
              <a:t>with </a:t>
            </a:r>
            <a:r>
              <a:rPr sz="1400" spc="-5" dirty="0">
                <a:latin typeface="Calibri"/>
                <a:cs typeface="Calibri"/>
              </a:rPr>
              <a:t>values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more</a:t>
            </a:r>
            <a:r>
              <a:rPr sz="1400" spc="-5" dirty="0">
                <a:latin typeface="Calibri"/>
                <a:cs typeface="Calibri"/>
              </a:rPr>
              <a:t> than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length,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would gives</a:t>
            </a:r>
            <a:r>
              <a:rPr sz="1400" dirty="0">
                <a:latin typeface="Calibri"/>
                <a:cs typeface="Calibri"/>
              </a:rPr>
              <a:t> a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compilation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error.</a:t>
            </a:r>
            <a:endParaRPr sz="1400">
              <a:latin typeface="Calibri"/>
              <a:cs typeface="Calibri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5556250" y="4563364"/>
          <a:ext cx="609600" cy="1219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1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839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2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DEE7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890"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sz="1000" dirty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9BBA58"/>
                      </a:solidFill>
                      <a:prstDash val="solid"/>
                    </a:lnL>
                    <a:lnR w="12700">
                      <a:solidFill>
                        <a:srgbClr val="9BBA58"/>
                      </a:solidFill>
                      <a:prstDash val="solid"/>
                    </a:lnR>
                    <a:lnT w="12700">
                      <a:solidFill>
                        <a:srgbClr val="9BBA58"/>
                      </a:solidFill>
                      <a:prstDash val="solid"/>
                    </a:lnT>
                    <a:lnB w="12700">
                      <a:solidFill>
                        <a:srgbClr val="9BBA58"/>
                      </a:solidFill>
                      <a:prstDash val="solid"/>
                    </a:lnB>
                    <a:solidFill>
                      <a:srgbClr val="EEF3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object 21"/>
          <p:cNvGrpSpPr/>
          <p:nvPr/>
        </p:nvGrpSpPr>
        <p:grpSpPr>
          <a:xfrm>
            <a:off x="385567" y="4761001"/>
            <a:ext cx="4971292" cy="527252"/>
            <a:chOff x="385567" y="4761001"/>
            <a:chExt cx="4971292" cy="527252"/>
          </a:xfrm>
        </p:grpSpPr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5567" y="4761001"/>
              <a:ext cx="3432056" cy="527252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415048" y="4844542"/>
              <a:ext cx="3319145" cy="413384"/>
            </a:xfrm>
            <a:custGeom>
              <a:avLst/>
              <a:gdLst/>
              <a:ahLst/>
              <a:cxnLst/>
              <a:rect l="l" t="t" r="r" b="b"/>
              <a:pathLst>
                <a:path w="3319145" h="413385">
                  <a:moveTo>
                    <a:pt x="0" y="68833"/>
                  </a:moveTo>
                  <a:lnTo>
                    <a:pt x="5412" y="42058"/>
                  </a:lnTo>
                  <a:lnTo>
                    <a:pt x="20172" y="20177"/>
                  </a:lnTo>
                  <a:lnTo>
                    <a:pt x="42064" y="5415"/>
                  </a:lnTo>
                  <a:lnTo>
                    <a:pt x="68872" y="0"/>
                  </a:lnTo>
                  <a:lnTo>
                    <a:pt x="3249917" y="0"/>
                  </a:lnTo>
                  <a:lnTo>
                    <a:pt x="3276692" y="5415"/>
                  </a:lnTo>
                  <a:lnTo>
                    <a:pt x="3298574" y="20177"/>
                  </a:lnTo>
                  <a:lnTo>
                    <a:pt x="3313335" y="42058"/>
                  </a:lnTo>
                  <a:lnTo>
                    <a:pt x="3318751" y="68833"/>
                  </a:lnTo>
                  <a:lnTo>
                    <a:pt x="3318751" y="344423"/>
                  </a:lnTo>
                  <a:lnTo>
                    <a:pt x="3313335" y="371199"/>
                  </a:lnTo>
                  <a:lnTo>
                    <a:pt x="3298574" y="393080"/>
                  </a:lnTo>
                  <a:lnTo>
                    <a:pt x="3276692" y="407842"/>
                  </a:lnTo>
                  <a:lnTo>
                    <a:pt x="3249917" y="413257"/>
                  </a:lnTo>
                  <a:lnTo>
                    <a:pt x="68872" y="413257"/>
                  </a:lnTo>
                  <a:lnTo>
                    <a:pt x="42064" y="407842"/>
                  </a:lnTo>
                  <a:lnTo>
                    <a:pt x="20172" y="393080"/>
                  </a:lnTo>
                  <a:lnTo>
                    <a:pt x="5412" y="371199"/>
                  </a:lnTo>
                  <a:lnTo>
                    <a:pt x="0" y="344423"/>
                  </a:lnTo>
                  <a:lnTo>
                    <a:pt x="0" y="68833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52671" y="4962144"/>
              <a:ext cx="1504188" cy="173735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3886200" y="4970272"/>
              <a:ext cx="1448435" cy="118110"/>
            </a:xfrm>
            <a:custGeom>
              <a:avLst/>
              <a:gdLst/>
              <a:ahLst/>
              <a:cxnLst/>
              <a:rect l="l" t="t" r="r" b="b"/>
              <a:pathLst>
                <a:path w="1448435" h="118110">
                  <a:moveTo>
                    <a:pt x="1397580" y="58927"/>
                  </a:moveTo>
                  <a:lnTo>
                    <a:pt x="1340103" y="92455"/>
                  </a:lnTo>
                  <a:lnTo>
                    <a:pt x="1334008" y="95884"/>
                  </a:lnTo>
                  <a:lnTo>
                    <a:pt x="1331976" y="103758"/>
                  </a:lnTo>
                  <a:lnTo>
                    <a:pt x="1335532" y="109727"/>
                  </a:lnTo>
                  <a:lnTo>
                    <a:pt x="1339088" y="115823"/>
                  </a:lnTo>
                  <a:lnTo>
                    <a:pt x="1346835" y="117855"/>
                  </a:lnTo>
                  <a:lnTo>
                    <a:pt x="1426139" y="71627"/>
                  </a:lnTo>
                  <a:lnTo>
                    <a:pt x="1422653" y="71627"/>
                  </a:lnTo>
                  <a:lnTo>
                    <a:pt x="1422653" y="69850"/>
                  </a:lnTo>
                  <a:lnTo>
                    <a:pt x="1416303" y="69850"/>
                  </a:lnTo>
                  <a:lnTo>
                    <a:pt x="1397580" y="58927"/>
                  </a:lnTo>
                  <a:close/>
                </a:path>
                <a:path w="1448435" h="118110">
                  <a:moveTo>
                    <a:pt x="1375809" y="46227"/>
                  </a:moveTo>
                  <a:lnTo>
                    <a:pt x="0" y="46227"/>
                  </a:lnTo>
                  <a:lnTo>
                    <a:pt x="0" y="71627"/>
                  </a:lnTo>
                  <a:lnTo>
                    <a:pt x="1375809" y="71627"/>
                  </a:lnTo>
                  <a:lnTo>
                    <a:pt x="1397580" y="58927"/>
                  </a:lnTo>
                  <a:lnTo>
                    <a:pt x="1375809" y="46227"/>
                  </a:lnTo>
                  <a:close/>
                </a:path>
                <a:path w="1448435" h="118110">
                  <a:moveTo>
                    <a:pt x="1426138" y="46227"/>
                  </a:moveTo>
                  <a:lnTo>
                    <a:pt x="1422653" y="46227"/>
                  </a:lnTo>
                  <a:lnTo>
                    <a:pt x="1422653" y="71627"/>
                  </a:lnTo>
                  <a:lnTo>
                    <a:pt x="1426139" y="71627"/>
                  </a:lnTo>
                  <a:lnTo>
                    <a:pt x="1447927" y="58927"/>
                  </a:lnTo>
                  <a:lnTo>
                    <a:pt x="1426138" y="46227"/>
                  </a:lnTo>
                  <a:close/>
                </a:path>
                <a:path w="1448435" h="118110">
                  <a:moveTo>
                    <a:pt x="1416303" y="48005"/>
                  </a:moveTo>
                  <a:lnTo>
                    <a:pt x="1397580" y="58927"/>
                  </a:lnTo>
                  <a:lnTo>
                    <a:pt x="1416303" y="69850"/>
                  </a:lnTo>
                  <a:lnTo>
                    <a:pt x="1416303" y="48005"/>
                  </a:lnTo>
                  <a:close/>
                </a:path>
                <a:path w="1448435" h="118110">
                  <a:moveTo>
                    <a:pt x="1422653" y="48005"/>
                  </a:moveTo>
                  <a:lnTo>
                    <a:pt x="1416303" y="48005"/>
                  </a:lnTo>
                  <a:lnTo>
                    <a:pt x="1416303" y="69850"/>
                  </a:lnTo>
                  <a:lnTo>
                    <a:pt x="1422653" y="69850"/>
                  </a:lnTo>
                  <a:lnTo>
                    <a:pt x="1422653" y="48005"/>
                  </a:lnTo>
                  <a:close/>
                </a:path>
                <a:path w="1448435" h="118110">
                  <a:moveTo>
                    <a:pt x="1346835" y="0"/>
                  </a:moveTo>
                  <a:lnTo>
                    <a:pt x="1339088" y="2031"/>
                  </a:lnTo>
                  <a:lnTo>
                    <a:pt x="1335532" y="8127"/>
                  </a:lnTo>
                  <a:lnTo>
                    <a:pt x="1331976" y="14096"/>
                  </a:lnTo>
                  <a:lnTo>
                    <a:pt x="1334008" y="21970"/>
                  </a:lnTo>
                  <a:lnTo>
                    <a:pt x="1340103" y="25400"/>
                  </a:lnTo>
                  <a:lnTo>
                    <a:pt x="1397580" y="58927"/>
                  </a:lnTo>
                  <a:lnTo>
                    <a:pt x="1416303" y="48005"/>
                  </a:lnTo>
                  <a:lnTo>
                    <a:pt x="1422653" y="48005"/>
                  </a:lnTo>
                  <a:lnTo>
                    <a:pt x="1422653" y="46227"/>
                  </a:lnTo>
                  <a:lnTo>
                    <a:pt x="1426138" y="46227"/>
                  </a:lnTo>
                  <a:lnTo>
                    <a:pt x="1346835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5060" y="4863465"/>
              <a:ext cx="2421445" cy="272414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328409" y="4594097"/>
            <a:ext cx="394335" cy="115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Calibri"/>
                <a:cs typeface="Calibri"/>
              </a:rPr>
              <a:t>array[0]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ts val="2010"/>
              </a:lnSpc>
              <a:spcBef>
                <a:spcPts val="30"/>
              </a:spcBef>
            </a:pPr>
            <a:r>
              <a:rPr sz="900" dirty="0">
                <a:latin typeface="Calibri"/>
                <a:cs typeface="Calibri"/>
              </a:rPr>
              <a:t>ar</a:t>
            </a:r>
            <a:r>
              <a:rPr sz="900" spc="-5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ay[1]  ar</a:t>
            </a:r>
            <a:r>
              <a:rPr sz="900" spc="-5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ay[2]</a:t>
            </a:r>
            <a:endParaRPr sz="900">
              <a:latin typeface="Calibri"/>
              <a:cs typeface="Calibri"/>
            </a:endParaRPr>
          </a:p>
          <a:p>
            <a:pPr marL="12700" marR="5080">
              <a:lnSpc>
                <a:spcPct val="168200"/>
              </a:lnSpc>
              <a:spcBef>
                <a:spcPts val="135"/>
              </a:spcBef>
            </a:pPr>
            <a:r>
              <a:rPr sz="900" dirty="0">
                <a:latin typeface="Calibri"/>
                <a:cs typeface="Calibri"/>
              </a:rPr>
              <a:t>ar</a:t>
            </a:r>
            <a:r>
              <a:rPr sz="900" spc="-5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ay[3]  ar</a:t>
            </a:r>
            <a:r>
              <a:rPr sz="900" spc="-5" dirty="0">
                <a:latin typeface="Calibri"/>
                <a:cs typeface="Calibri"/>
              </a:rPr>
              <a:t>r</a:t>
            </a:r>
            <a:r>
              <a:rPr sz="900" dirty="0">
                <a:latin typeface="Calibri"/>
                <a:cs typeface="Calibri"/>
              </a:rPr>
              <a:t>ay[4]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DCB52-2B5A-4DF6-88DC-8561B95F62D7}"/>
              </a:ext>
            </a:extLst>
          </p:cNvPr>
          <p:cNvSpPr txBox="1"/>
          <p:nvPr/>
        </p:nvSpPr>
        <p:spPr>
          <a:xfrm>
            <a:off x="1003380" y="2710028"/>
            <a:ext cx="10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DC214C-27C9-44B7-BD3D-2647EAF535B7}"/>
              </a:ext>
            </a:extLst>
          </p:cNvPr>
          <p:cNvSpPr txBox="1"/>
          <p:nvPr/>
        </p:nvSpPr>
        <p:spPr>
          <a:xfrm>
            <a:off x="685800" y="4802615"/>
            <a:ext cx="1064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841498" y="491108"/>
            <a:ext cx="3444240" cy="333375"/>
            <a:chOff x="2841498" y="491108"/>
            <a:chExt cx="3444240" cy="3333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46832" y="496442"/>
              <a:ext cx="3433064" cy="32270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1498" y="491108"/>
              <a:ext cx="1300607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18354" y="502411"/>
              <a:ext cx="1166876" cy="21691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20718" y="522477"/>
              <a:ext cx="781304" cy="302006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459740" y="1418970"/>
            <a:ext cx="7789545" cy="1520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All </a:t>
            </a:r>
            <a:r>
              <a:rPr sz="1400" spc="-5" dirty="0">
                <a:latin typeface="Calibri"/>
                <a:cs typeface="Calibri"/>
              </a:rPr>
              <a:t>elements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accessed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same </a:t>
            </a:r>
            <a:r>
              <a:rPr sz="1400" spc="-10" dirty="0">
                <a:latin typeface="Calibri"/>
                <a:cs typeface="Calibri"/>
              </a:rPr>
              <a:t>statement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only </a:t>
            </a:r>
            <a:r>
              <a:rPr sz="1400" spc="-10" dirty="0">
                <a:latin typeface="Calibri"/>
                <a:cs typeface="Calibri"/>
              </a:rPr>
              <a:t>at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initialization.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After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initialization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</a:t>
            </a:r>
            <a:r>
              <a:rPr sz="1400" spc="-30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array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can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be</a:t>
            </a:r>
            <a:r>
              <a:rPr sz="1400" dirty="0">
                <a:latin typeface="Calibri"/>
                <a:cs typeface="Calibri"/>
              </a:rPr>
              <a:t> accessed </a:t>
            </a:r>
            <a:r>
              <a:rPr sz="1400" spc="-5" dirty="0">
                <a:latin typeface="Calibri"/>
                <a:cs typeface="Calibri"/>
              </a:rPr>
              <a:t>only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by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u="sng" spc="-1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Syntax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spc="-5" dirty="0">
                <a:solidFill>
                  <a:srgbClr val="548ED4"/>
                </a:solidFill>
                <a:latin typeface="Calibri"/>
                <a:cs typeface="Calibri"/>
              </a:rPr>
              <a:t>Array_Name[Element_Index]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Examples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5084" y="3017546"/>
            <a:ext cx="2700655" cy="518159"/>
            <a:chOff x="355084" y="3017546"/>
            <a:chExt cx="2700655" cy="518159"/>
          </a:xfrm>
        </p:grpSpPr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5084" y="3017546"/>
              <a:ext cx="2700540" cy="51810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81000" y="3100831"/>
              <a:ext cx="2590800" cy="404495"/>
            </a:xfrm>
            <a:custGeom>
              <a:avLst/>
              <a:gdLst/>
              <a:ahLst/>
              <a:cxnLst/>
              <a:rect l="l" t="t" r="r" b="b"/>
              <a:pathLst>
                <a:path w="2590800" h="404495">
                  <a:moveTo>
                    <a:pt x="0" y="67437"/>
                  </a:moveTo>
                  <a:lnTo>
                    <a:pt x="5296" y="41201"/>
                  </a:lnTo>
                  <a:lnTo>
                    <a:pt x="19738" y="19764"/>
                  </a:lnTo>
                  <a:lnTo>
                    <a:pt x="41158" y="5304"/>
                  </a:lnTo>
                  <a:lnTo>
                    <a:pt x="67386" y="0"/>
                  </a:lnTo>
                  <a:lnTo>
                    <a:pt x="2523363" y="0"/>
                  </a:lnTo>
                  <a:lnTo>
                    <a:pt x="2549598" y="5304"/>
                  </a:lnTo>
                  <a:lnTo>
                    <a:pt x="2571035" y="19764"/>
                  </a:lnTo>
                  <a:lnTo>
                    <a:pt x="2585495" y="41201"/>
                  </a:lnTo>
                  <a:lnTo>
                    <a:pt x="2590800" y="67437"/>
                  </a:lnTo>
                  <a:lnTo>
                    <a:pt x="2590800" y="336930"/>
                  </a:lnTo>
                  <a:lnTo>
                    <a:pt x="2585495" y="363166"/>
                  </a:lnTo>
                  <a:lnTo>
                    <a:pt x="2571035" y="384603"/>
                  </a:lnTo>
                  <a:lnTo>
                    <a:pt x="2549598" y="399063"/>
                  </a:lnTo>
                  <a:lnTo>
                    <a:pt x="2523363" y="404367"/>
                  </a:lnTo>
                  <a:lnTo>
                    <a:pt x="67386" y="404367"/>
                  </a:lnTo>
                  <a:lnTo>
                    <a:pt x="41158" y="399063"/>
                  </a:lnTo>
                  <a:lnTo>
                    <a:pt x="19738" y="384603"/>
                  </a:lnTo>
                  <a:lnTo>
                    <a:pt x="5296" y="363166"/>
                  </a:lnTo>
                  <a:lnTo>
                    <a:pt x="0" y="336930"/>
                  </a:lnTo>
                  <a:lnTo>
                    <a:pt x="0" y="67437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00" y="3117087"/>
              <a:ext cx="2362200" cy="342900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55095" y="3726205"/>
            <a:ext cx="6558280" cy="518159"/>
            <a:chOff x="355095" y="3726205"/>
            <a:chExt cx="6558280" cy="518159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55095" y="3726205"/>
              <a:ext cx="6557766" cy="518107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81000" y="3809999"/>
              <a:ext cx="6448425" cy="404495"/>
            </a:xfrm>
            <a:custGeom>
              <a:avLst/>
              <a:gdLst/>
              <a:ahLst/>
              <a:cxnLst/>
              <a:rect l="l" t="t" r="r" b="b"/>
              <a:pathLst>
                <a:path w="6448425" h="404495">
                  <a:moveTo>
                    <a:pt x="0" y="67437"/>
                  </a:moveTo>
                  <a:lnTo>
                    <a:pt x="5296" y="41201"/>
                  </a:lnTo>
                  <a:lnTo>
                    <a:pt x="19738" y="19764"/>
                  </a:lnTo>
                  <a:lnTo>
                    <a:pt x="41158" y="5304"/>
                  </a:lnTo>
                  <a:lnTo>
                    <a:pt x="67386" y="0"/>
                  </a:lnTo>
                  <a:lnTo>
                    <a:pt x="6380988" y="0"/>
                  </a:lnTo>
                  <a:lnTo>
                    <a:pt x="6407223" y="5304"/>
                  </a:lnTo>
                  <a:lnTo>
                    <a:pt x="6428660" y="19764"/>
                  </a:lnTo>
                  <a:lnTo>
                    <a:pt x="6443120" y="41201"/>
                  </a:lnTo>
                  <a:lnTo>
                    <a:pt x="6448425" y="67437"/>
                  </a:lnTo>
                  <a:lnTo>
                    <a:pt x="6448425" y="336931"/>
                  </a:lnTo>
                  <a:lnTo>
                    <a:pt x="6443120" y="363166"/>
                  </a:lnTo>
                  <a:lnTo>
                    <a:pt x="6428660" y="384603"/>
                  </a:lnTo>
                  <a:lnTo>
                    <a:pt x="6407223" y="399063"/>
                  </a:lnTo>
                  <a:lnTo>
                    <a:pt x="6380988" y="404368"/>
                  </a:lnTo>
                  <a:lnTo>
                    <a:pt x="67386" y="404368"/>
                  </a:lnTo>
                  <a:lnTo>
                    <a:pt x="41158" y="399063"/>
                  </a:lnTo>
                  <a:lnTo>
                    <a:pt x="19738" y="384603"/>
                  </a:lnTo>
                  <a:lnTo>
                    <a:pt x="5296" y="363166"/>
                  </a:lnTo>
                  <a:lnTo>
                    <a:pt x="0" y="336931"/>
                  </a:lnTo>
                  <a:lnTo>
                    <a:pt x="0" y="67437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5" y="3872991"/>
              <a:ext cx="6200775" cy="276225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355087" y="4465346"/>
            <a:ext cx="4186554" cy="518159"/>
            <a:chOff x="355087" y="4465346"/>
            <a:chExt cx="4186554" cy="518159"/>
          </a:xfrm>
        </p:grpSpPr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55087" y="4465346"/>
              <a:ext cx="4186436" cy="51810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1000" y="4548631"/>
              <a:ext cx="4076700" cy="404495"/>
            </a:xfrm>
            <a:custGeom>
              <a:avLst/>
              <a:gdLst/>
              <a:ahLst/>
              <a:cxnLst/>
              <a:rect l="l" t="t" r="r" b="b"/>
              <a:pathLst>
                <a:path w="4076700" h="404495">
                  <a:moveTo>
                    <a:pt x="0" y="67437"/>
                  </a:moveTo>
                  <a:lnTo>
                    <a:pt x="5296" y="41201"/>
                  </a:lnTo>
                  <a:lnTo>
                    <a:pt x="19738" y="19764"/>
                  </a:lnTo>
                  <a:lnTo>
                    <a:pt x="41158" y="5304"/>
                  </a:lnTo>
                  <a:lnTo>
                    <a:pt x="67386" y="0"/>
                  </a:lnTo>
                  <a:lnTo>
                    <a:pt x="4009263" y="0"/>
                  </a:lnTo>
                  <a:lnTo>
                    <a:pt x="4035498" y="5304"/>
                  </a:lnTo>
                  <a:lnTo>
                    <a:pt x="4056935" y="19764"/>
                  </a:lnTo>
                  <a:lnTo>
                    <a:pt x="4071395" y="41201"/>
                  </a:lnTo>
                  <a:lnTo>
                    <a:pt x="4076700" y="67437"/>
                  </a:lnTo>
                  <a:lnTo>
                    <a:pt x="4076700" y="336931"/>
                  </a:lnTo>
                  <a:lnTo>
                    <a:pt x="4071395" y="363166"/>
                  </a:lnTo>
                  <a:lnTo>
                    <a:pt x="4056935" y="384603"/>
                  </a:lnTo>
                  <a:lnTo>
                    <a:pt x="4035498" y="399063"/>
                  </a:lnTo>
                  <a:lnTo>
                    <a:pt x="4009263" y="404368"/>
                  </a:lnTo>
                  <a:lnTo>
                    <a:pt x="67386" y="404368"/>
                  </a:lnTo>
                  <a:lnTo>
                    <a:pt x="41158" y="399063"/>
                  </a:lnTo>
                  <a:lnTo>
                    <a:pt x="19738" y="384603"/>
                  </a:lnTo>
                  <a:lnTo>
                    <a:pt x="5296" y="363166"/>
                  </a:lnTo>
                  <a:lnTo>
                    <a:pt x="0" y="336931"/>
                  </a:lnTo>
                  <a:lnTo>
                    <a:pt x="0" y="67437"/>
                  </a:lnTo>
                  <a:close/>
                </a:path>
              </a:pathLst>
            </a:custGeom>
            <a:ln w="25400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200" y="4619624"/>
              <a:ext cx="3962400" cy="2571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59740" y="5356097"/>
            <a:ext cx="7792720" cy="880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Notes</a:t>
            </a:r>
            <a:endParaRPr sz="1400" dirty="0">
              <a:latin typeface="Calibri"/>
              <a:cs typeface="Calibri"/>
            </a:endParaRPr>
          </a:p>
          <a:p>
            <a:pPr marL="196850" indent="-184785">
              <a:lnSpc>
                <a:spcPct val="100000"/>
              </a:lnSpc>
              <a:spcBef>
                <a:spcPts val="5"/>
              </a:spcBef>
              <a:buAutoNum type="arabicPlain"/>
              <a:tabLst>
                <a:tab pos="197485" algn="l"/>
              </a:tabLst>
            </a:pPr>
            <a:r>
              <a:rPr sz="1400" spc="-5" dirty="0">
                <a:latin typeface="Calibri"/>
                <a:cs typeface="Calibri"/>
              </a:rPr>
              <a:t>Again,</a:t>
            </a:r>
            <a:r>
              <a:rPr sz="1400" spc="-10" dirty="0">
                <a:latin typeface="Calibri"/>
                <a:cs typeface="Calibri"/>
              </a:rPr>
              <a:t> array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index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starts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from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0.</a:t>
            </a:r>
            <a:endParaRPr sz="1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buAutoNum type="arabicPlain"/>
              <a:tabLst>
                <a:tab pos="197485" algn="l"/>
              </a:tabLst>
            </a:pPr>
            <a:r>
              <a:rPr lang="en-US" sz="1400" spc="-40" dirty="0">
                <a:latin typeface="Calibri"/>
                <a:cs typeface="Calibri"/>
              </a:rPr>
              <a:t>   </a:t>
            </a:r>
            <a:r>
              <a:rPr sz="1400" spc="-40" dirty="0">
                <a:latin typeface="Calibri"/>
                <a:cs typeface="Calibri"/>
              </a:rPr>
              <a:t>You</a:t>
            </a:r>
            <a:r>
              <a:rPr sz="1400" spc="-5" dirty="0">
                <a:latin typeface="Calibri"/>
                <a:cs typeface="Calibri"/>
              </a:rPr>
              <a:t> can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use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variable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indicate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element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index,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for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ex: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48ED4"/>
                </a:solidFill>
                <a:latin typeface="Calibri"/>
                <a:cs typeface="Calibri"/>
              </a:rPr>
              <a:t>array[i]</a:t>
            </a:r>
            <a:r>
              <a:rPr sz="1400" b="1" i="1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48ED4"/>
                </a:solidFill>
                <a:latin typeface="Calibri"/>
                <a:cs typeface="Calibri"/>
              </a:rPr>
              <a:t>=</a:t>
            </a:r>
            <a:r>
              <a:rPr sz="1400" b="1" i="1" spc="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48ED4"/>
                </a:solidFill>
                <a:latin typeface="Calibri"/>
                <a:cs typeface="Calibri"/>
              </a:rPr>
              <a:t>10;</a:t>
            </a:r>
            <a:r>
              <a:rPr sz="1400" b="1" i="1" spc="1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where </a:t>
            </a:r>
            <a:r>
              <a:rPr sz="1400" b="1" i="1" dirty="0">
                <a:solidFill>
                  <a:srgbClr val="548ED4"/>
                </a:solidFill>
                <a:latin typeface="Calibri"/>
                <a:cs typeface="Calibri"/>
              </a:rPr>
              <a:t>i</a:t>
            </a:r>
            <a:r>
              <a:rPr sz="1400" b="1" i="1" spc="20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variable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equals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 desired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index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number.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39310" y="522477"/>
            <a:ext cx="809625" cy="196850"/>
            <a:chOff x="4139310" y="522477"/>
            <a:chExt cx="809625" cy="19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44644" y="528192"/>
              <a:ext cx="798829" cy="185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94503" y="543432"/>
              <a:ext cx="154305" cy="16471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9310" y="522477"/>
              <a:ext cx="583819" cy="19646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43410" y="3553028"/>
            <a:ext cx="2007269" cy="2705099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963802" y="4080383"/>
            <a:ext cx="2196465" cy="467995"/>
            <a:chOff x="963802" y="4080383"/>
            <a:chExt cx="2196465" cy="46799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69136" y="4080383"/>
              <a:ext cx="2185797" cy="462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916173" y="4267200"/>
              <a:ext cx="157352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137028" y="4260215"/>
              <a:ext cx="136651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69136" y="4101719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5" h="441325">
                  <a:moveTo>
                    <a:pt x="420243" y="109854"/>
                  </a:moveTo>
                  <a:lnTo>
                    <a:pt x="428497" y="109854"/>
                  </a:lnTo>
                  <a:lnTo>
                    <a:pt x="435228" y="110235"/>
                  </a:lnTo>
                  <a:lnTo>
                    <a:pt x="460375" y="118109"/>
                  </a:lnTo>
                  <a:lnTo>
                    <a:pt x="461772" y="119760"/>
                  </a:lnTo>
                  <a:lnTo>
                    <a:pt x="462406" y="121665"/>
                  </a:lnTo>
                  <a:lnTo>
                    <a:pt x="462406" y="123951"/>
                  </a:lnTo>
                  <a:lnTo>
                    <a:pt x="462406" y="422020"/>
                  </a:lnTo>
                  <a:lnTo>
                    <a:pt x="462406" y="424179"/>
                  </a:lnTo>
                  <a:lnTo>
                    <a:pt x="461772" y="426084"/>
                  </a:lnTo>
                  <a:lnTo>
                    <a:pt x="460375" y="427862"/>
                  </a:lnTo>
                  <a:lnTo>
                    <a:pt x="459104" y="429513"/>
                  </a:lnTo>
                  <a:lnTo>
                    <a:pt x="440690" y="434466"/>
                  </a:lnTo>
                  <a:lnTo>
                    <a:pt x="435228" y="435101"/>
                  </a:lnTo>
                  <a:lnTo>
                    <a:pt x="428497" y="435355"/>
                  </a:lnTo>
                  <a:lnTo>
                    <a:pt x="420243" y="435355"/>
                  </a:lnTo>
                  <a:lnTo>
                    <a:pt x="411988" y="435355"/>
                  </a:lnTo>
                  <a:lnTo>
                    <a:pt x="405129" y="435101"/>
                  </a:lnTo>
                  <a:lnTo>
                    <a:pt x="399796" y="434466"/>
                  </a:lnTo>
                  <a:lnTo>
                    <a:pt x="394462" y="433958"/>
                  </a:lnTo>
                  <a:lnTo>
                    <a:pt x="378078" y="424179"/>
                  </a:lnTo>
                  <a:lnTo>
                    <a:pt x="378078" y="422020"/>
                  </a:lnTo>
                  <a:lnTo>
                    <a:pt x="378078" y="123951"/>
                  </a:lnTo>
                  <a:lnTo>
                    <a:pt x="378078" y="121665"/>
                  </a:lnTo>
                  <a:lnTo>
                    <a:pt x="378713" y="119760"/>
                  </a:lnTo>
                  <a:lnTo>
                    <a:pt x="411988" y="109854"/>
                  </a:lnTo>
                  <a:lnTo>
                    <a:pt x="420243" y="109854"/>
                  </a:lnTo>
                  <a:close/>
                </a:path>
                <a:path w="2186305" h="441325">
                  <a:moveTo>
                    <a:pt x="2029460" y="104139"/>
                  </a:moveTo>
                  <a:lnTo>
                    <a:pt x="2083627" y="110301"/>
                  </a:lnTo>
                  <a:lnTo>
                    <a:pt x="2126011" y="128492"/>
                  </a:lnTo>
                  <a:lnTo>
                    <a:pt x="2156825" y="158234"/>
                  </a:lnTo>
                  <a:lnTo>
                    <a:pt x="2176399" y="198881"/>
                  </a:lnTo>
                  <a:lnTo>
                    <a:pt x="2185203" y="250263"/>
                  </a:lnTo>
                  <a:lnTo>
                    <a:pt x="2185797" y="269620"/>
                  </a:lnTo>
                  <a:lnTo>
                    <a:pt x="2185158" y="288264"/>
                  </a:lnTo>
                  <a:lnTo>
                    <a:pt x="2175764" y="339216"/>
                  </a:lnTo>
                  <a:lnTo>
                    <a:pt x="2154832" y="381543"/>
                  </a:lnTo>
                  <a:lnTo>
                    <a:pt x="2122249" y="413654"/>
                  </a:lnTo>
                  <a:lnTo>
                    <a:pt x="2077975" y="434052"/>
                  </a:lnTo>
                  <a:lnTo>
                    <a:pt x="2022094" y="441070"/>
                  </a:lnTo>
                  <a:lnTo>
                    <a:pt x="2002758" y="440380"/>
                  </a:lnTo>
                  <a:lnTo>
                    <a:pt x="1952752" y="430021"/>
                  </a:lnTo>
                  <a:lnTo>
                    <a:pt x="1914193" y="407769"/>
                  </a:lnTo>
                  <a:lnTo>
                    <a:pt x="1886918" y="374348"/>
                  </a:lnTo>
                  <a:lnTo>
                    <a:pt x="1870934" y="329989"/>
                  </a:lnTo>
                  <a:lnTo>
                    <a:pt x="1865630" y="275589"/>
                  </a:lnTo>
                  <a:lnTo>
                    <a:pt x="1866272" y="256944"/>
                  </a:lnTo>
                  <a:lnTo>
                    <a:pt x="1875917" y="205866"/>
                  </a:lnTo>
                  <a:lnTo>
                    <a:pt x="1896955" y="163397"/>
                  </a:lnTo>
                  <a:lnTo>
                    <a:pt x="1929479" y="131524"/>
                  </a:lnTo>
                  <a:lnTo>
                    <a:pt x="1973560" y="111158"/>
                  </a:lnTo>
                  <a:lnTo>
                    <a:pt x="2029460" y="104139"/>
                  </a:lnTo>
                  <a:close/>
                </a:path>
                <a:path w="2186305" h="441325">
                  <a:moveTo>
                    <a:pt x="1239901" y="104139"/>
                  </a:moveTo>
                  <a:lnTo>
                    <a:pt x="1290032" y="110355"/>
                  </a:lnTo>
                  <a:lnTo>
                    <a:pt x="1328308" y="128412"/>
                  </a:lnTo>
                  <a:lnTo>
                    <a:pt x="1355725" y="156112"/>
                  </a:lnTo>
                  <a:lnTo>
                    <a:pt x="1372870" y="192277"/>
                  </a:lnTo>
                  <a:lnTo>
                    <a:pt x="1380370" y="235069"/>
                  </a:lnTo>
                  <a:lnTo>
                    <a:pt x="1380870" y="250570"/>
                  </a:lnTo>
                  <a:lnTo>
                    <a:pt x="1380870" y="263905"/>
                  </a:lnTo>
                  <a:lnTo>
                    <a:pt x="1380870" y="274192"/>
                  </a:lnTo>
                  <a:lnTo>
                    <a:pt x="1378585" y="281812"/>
                  </a:lnTo>
                  <a:lnTo>
                    <a:pt x="1374013" y="286638"/>
                  </a:lnTo>
                  <a:lnTo>
                    <a:pt x="1369440" y="291591"/>
                  </a:lnTo>
                  <a:lnTo>
                    <a:pt x="1363090" y="294004"/>
                  </a:lnTo>
                  <a:lnTo>
                    <a:pt x="1355089" y="294004"/>
                  </a:lnTo>
                  <a:lnTo>
                    <a:pt x="1173226" y="294004"/>
                  </a:lnTo>
                  <a:lnTo>
                    <a:pt x="1180415" y="336180"/>
                  </a:lnTo>
                  <a:lnTo>
                    <a:pt x="1210222" y="368559"/>
                  </a:lnTo>
                  <a:lnTo>
                    <a:pt x="1255014" y="377443"/>
                  </a:lnTo>
                  <a:lnTo>
                    <a:pt x="1265729" y="377233"/>
                  </a:lnTo>
                  <a:lnTo>
                    <a:pt x="1309496" y="370903"/>
                  </a:lnTo>
                  <a:lnTo>
                    <a:pt x="1348358" y="358012"/>
                  </a:lnTo>
                  <a:lnTo>
                    <a:pt x="1352804" y="356996"/>
                  </a:lnTo>
                  <a:lnTo>
                    <a:pt x="1356106" y="356996"/>
                  </a:lnTo>
                  <a:lnTo>
                    <a:pt x="1358138" y="356996"/>
                  </a:lnTo>
                  <a:lnTo>
                    <a:pt x="1359789" y="357377"/>
                  </a:lnTo>
                  <a:lnTo>
                    <a:pt x="1361186" y="358139"/>
                  </a:lnTo>
                  <a:lnTo>
                    <a:pt x="1362456" y="358901"/>
                  </a:lnTo>
                  <a:lnTo>
                    <a:pt x="1363599" y="360298"/>
                  </a:lnTo>
                  <a:lnTo>
                    <a:pt x="1364488" y="362330"/>
                  </a:lnTo>
                  <a:lnTo>
                    <a:pt x="1365377" y="364362"/>
                  </a:lnTo>
                  <a:lnTo>
                    <a:pt x="1366012" y="367156"/>
                  </a:lnTo>
                  <a:lnTo>
                    <a:pt x="1366265" y="370839"/>
                  </a:lnTo>
                  <a:lnTo>
                    <a:pt x="1366646" y="374522"/>
                  </a:lnTo>
                  <a:lnTo>
                    <a:pt x="1366774" y="379221"/>
                  </a:lnTo>
                  <a:lnTo>
                    <a:pt x="1366774" y="384809"/>
                  </a:lnTo>
                  <a:lnTo>
                    <a:pt x="1366774" y="389762"/>
                  </a:lnTo>
                  <a:lnTo>
                    <a:pt x="1366774" y="393826"/>
                  </a:lnTo>
                  <a:lnTo>
                    <a:pt x="1366520" y="397382"/>
                  </a:lnTo>
                  <a:lnTo>
                    <a:pt x="1363471" y="412368"/>
                  </a:lnTo>
                  <a:lnTo>
                    <a:pt x="1362583" y="414146"/>
                  </a:lnTo>
                  <a:lnTo>
                    <a:pt x="1361439" y="415670"/>
                  </a:lnTo>
                  <a:lnTo>
                    <a:pt x="1359915" y="417321"/>
                  </a:lnTo>
                  <a:lnTo>
                    <a:pt x="1358519" y="418845"/>
                  </a:lnTo>
                  <a:lnTo>
                    <a:pt x="1315531" y="433381"/>
                  </a:lnTo>
                  <a:lnTo>
                    <a:pt x="1268698" y="440324"/>
                  </a:lnTo>
                  <a:lnTo>
                    <a:pt x="1247267" y="441070"/>
                  </a:lnTo>
                  <a:lnTo>
                    <a:pt x="1227976" y="440432"/>
                  </a:lnTo>
                  <a:lnTo>
                    <a:pt x="1177417" y="431037"/>
                  </a:lnTo>
                  <a:lnTo>
                    <a:pt x="1138072" y="410106"/>
                  </a:lnTo>
                  <a:lnTo>
                    <a:pt x="1109868" y="377443"/>
                  </a:lnTo>
                  <a:lnTo>
                    <a:pt x="1093073" y="332728"/>
                  </a:lnTo>
                  <a:lnTo>
                    <a:pt x="1087501" y="275970"/>
                  </a:lnTo>
                  <a:lnTo>
                    <a:pt x="1088163" y="256541"/>
                  </a:lnTo>
                  <a:lnTo>
                    <a:pt x="1097914" y="204088"/>
                  </a:lnTo>
                  <a:lnTo>
                    <a:pt x="1118774" y="161601"/>
                  </a:lnTo>
                  <a:lnTo>
                    <a:pt x="1149937" y="130238"/>
                  </a:lnTo>
                  <a:lnTo>
                    <a:pt x="1190716" y="110783"/>
                  </a:lnTo>
                  <a:lnTo>
                    <a:pt x="1222617" y="104878"/>
                  </a:lnTo>
                  <a:lnTo>
                    <a:pt x="1239901" y="104139"/>
                  </a:lnTo>
                  <a:close/>
                </a:path>
                <a:path w="2186305" h="441325">
                  <a:moveTo>
                    <a:pt x="719963" y="104139"/>
                  </a:moveTo>
                  <a:lnTo>
                    <a:pt x="760253" y="110196"/>
                  </a:lnTo>
                  <a:lnTo>
                    <a:pt x="794954" y="131466"/>
                  </a:lnTo>
                  <a:lnTo>
                    <a:pt x="813435" y="158749"/>
                  </a:lnTo>
                  <a:lnTo>
                    <a:pt x="820078" y="151772"/>
                  </a:lnTo>
                  <a:lnTo>
                    <a:pt x="852471" y="124539"/>
                  </a:lnTo>
                  <a:lnTo>
                    <a:pt x="890269" y="107314"/>
                  </a:lnTo>
                  <a:lnTo>
                    <a:pt x="915924" y="104139"/>
                  </a:lnTo>
                  <a:lnTo>
                    <a:pt x="930209" y="104778"/>
                  </a:lnTo>
                  <a:lnTo>
                    <a:pt x="975802" y="119671"/>
                  </a:lnTo>
                  <a:lnTo>
                    <a:pt x="1004943" y="150502"/>
                  </a:lnTo>
                  <a:lnTo>
                    <a:pt x="1019349" y="193575"/>
                  </a:lnTo>
                  <a:lnTo>
                    <a:pt x="1022350" y="230758"/>
                  </a:lnTo>
                  <a:lnTo>
                    <a:pt x="1022350" y="422020"/>
                  </a:lnTo>
                  <a:lnTo>
                    <a:pt x="1022350" y="424179"/>
                  </a:lnTo>
                  <a:lnTo>
                    <a:pt x="1021714" y="426084"/>
                  </a:lnTo>
                  <a:lnTo>
                    <a:pt x="1020318" y="427862"/>
                  </a:lnTo>
                  <a:lnTo>
                    <a:pt x="1019048" y="429513"/>
                  </a:lnTo>
                  <a:lnTo>
                    <a:pt x="1000887" y="434466"/>
                  </a:lnTo>
                  <a:lnTo>
                    <a:pt x="995552" y="435101"/>
                  </a:lnTo>
                  <a:lnTo>
                    <a:pt x="988694" y="435355"/>
                  </a:lnTo>
                  <a:lnTo>
                    <a:pt x="980439" y="435355"/>
                  </a:lnTo>
                  <a:lnTo>
                    <a:pt x="972057" y="435355"/>
                  </a:lnTo>
                  <a:lnTo>
                    <a:pt x="965073" y="435101"/>
                  </a:lnTo>
                  <a:lnTo>
                    <a:pt x="959738" y="434466"/>
                  </a:lnTo>
                  <a:lnTo>
                    <a:pt x="954405" y="433958"/>
                  </a:lnTo>
                  <a:lnTo>
                    <a:pt x="940181" y="427862"/>
                  </a:lnTo>
                  <a:lnTo>
                    <a:pt x="938911" y="426084"/>
                  </a:lnTo>
                  <a:lnTo>
                    <a:pt x="938276" y="424179"/>
                  </a:lnTo>
                  <a:lnTo>
                    <a:pt x="938276" y="422020"/>
                  </a:lnTo>
                  <a:lnTo>
                    <a:pt x="938276" y="244855"/>
                  </a:lnTo>
                  <a:lnTo>
                    <a:pt x="930656" y="202056"/>
                  </a:lnTo>
                  <a:lnTo>
                    <a:pt x="926719" y="196087"/>
                  </a:lnTo>
                  <a:lnTo>
                    <a:pt x="922782" y="190118"/>
                  </a:lnTo>
                  <a:lnTo>
                    <a:pt x="917956" y="185546"/>
                  </a:lnTo>
                  <a:lnTo>
                    <a:pt x="911987" y="182371"/>
                  </a:lnTo>
                  <a:lnTo>
                    <a:pt x="906144" y="179069"/>
                  </a:lnTo>
                  <a:lnTo>
                    <a:pt x="899032" y="177545"/>
                  </a:lnTo>
                  <a:lnTo>
                    <a:pt x="890777" y="177545"/>
                  </a:lnTo>
                  <a:lnTo>
                    <a:pt x="852416" y="195782"/>
                  </a:lnTo>
                  <a:lnTo>
                    <a:pt x="826769" y="223392"/>
                  </a:lnTo>
                  <a:lnTo>
                    <a:pt x="826769" y="422020"/>
                  </a:lnTo>
                  <a:lnTo>
                    <a:pt x="826769" y="424179"/>
                  </a:lnTo>
                  <a:lnTo>
                    <a:pt x="826135" y="426084"/>
                  </a:lnTo>
                  <a:lnTo>
                    <a:pt x="824738" y="427862"/>
                  </a:lnTo>
                  <a:lnTo>
                    <a:pt x="823468" y="429513"/>
                  </a:lnTo>
                  <a:lnTo>
                    <a:pt x="805052" y="434466"/>
                  </a:lnTo>
                  <a:lnTo>
                    <a:pt x="799719" y="435101"/>
                  </a:lnTo>
                  <a:lnTo>
                    <a:pt x="792988" y="435355"/>
                  </a:lnTo>
                  <a:lnTo>
                    <a:pt x="784987" y="435355"/>
                  </a:lnTo>
                  <a:lnTo>
                    <a:pt x="776732" y="435355"/>
                  </a:lnTo>
                  <a:lnTo>
                    <a:pt x="769874" y="435101"/>
                  </a:lnTo>
                  <a:lnTo>
                    <a:pt x="764539" y="434466"/>
                  </a:lnTo>
                  <a:lnTo>
                    <a:pt x="759206" y="433958"/>
                  </a:lnTo>
                  <a:lnTo>
                    <a:pt x="742695" y="424179"/>
                  </a:lnTo>
                  <a:lnTo>
                    <a:pt x="742695" y="422020"/>
                  </a:lnTo>
                  <a:lnTo>
                    <a:pt x="742695" y="244855"/>
                  </a:lnTo>
                  <a:lnTo>
                    <a:pt x="735202" y="202056"/>
                  </a:lnTo>
                  <a:lnTo>
                    <a:pt x="716661" y="182371"/>
                  </a:lnTo>
                  <a:lnTo>
                    <a:pt x="710564" y="179069"/>
                  </a:lnTo>
                  <a:lnTo>
                    <a:pt x="703580" y="177545"/>
                  </a:lnTo>
                  <a:lnTo>
                    <a:pt x="695579" y="177545"/>
                  </a:lnTo>
                  <a:lnTo>
                    <a:pt x="656859" y="195782"/>
                  </a:lnTo>
                  <a:lnTo>
                    <a:pt x="631571" y="223392"/>
                  </a:lnTo>
                  <a:lnTo>
                    <a:pt x="631571" y="422020"/>
                  </a:lnTo>
                  <a:lnTo>
                    <a:pt x="631571" y="424179"/>
                  </a:lnTo>
                  <a:lnTo>
                    <a:pt x="630935" y="426084"/>
                  </a:lnTo>
                  <a:lnTo>
                    <a:pt x="629538" y="427862"/>
                  </a:lnTo>
                  <a:lnTo>
                    <a:pt x="628269" y="429513"/>
                  </a:lnTo>
                  <a:lnTo>
                    <a:pt x="609854" y="434466"/>
                  </a:lnTo>
                  <a:lnTo>
                    <a:pt x="604393" y="435101"/>
                  </a:lnTo>
                  <a:lnTo>
                    <a:pt x="597662" y="435355"/>
                  </a:lnTo>
                  <a:lnTo>
                    <a:pt x="589407" y="435355"/>
                  </a:lnTo>
                  <a:lnTo>
                    <a:pt x="581151" y="435355"/>
                  </a:lnTo>
                  <a:lnTo>
                    <a:pt x="574294" y="435101"/>
                  </a:lnTo>
                  <a:lnTo>
                    <a:pt x="568960" y="434466"/>
                  </a:lnTo>
                  <a:lnTo>
                    <a:pt x="563626" y="433958"/>
                  </a:lnTo>
                  <a:lnTo>
                    <a:pt x="547243" y="424179"/>
                  </a:lnTo>
                  <a:lnTo>
                    <a:pt x="547243" y="422020"/>
                  </a:lnTo>
                  <a:lnTo>
                    <a:pt x="547243" y="123316"/>
                  </a:lnTo>
                  <a:lnTo>
                    <a:pt x="547243" y="121030"/>
                  </a:lnTo>
                  <a:lnTo>
                    <a:pt x="547751" y="119125"/>
                  </a:lnTo>
                  <a:lnTo>
                    <a:pt x="566166" y="110743"/>
                  </a:lnTo>
                  <a:lnTo>
                    <a:pt x="570738" y="110108"/>
                  </a:lnTo>
                  <a:lnTo>
                    <a:pt x="576453" y="109854"/>
                  </a:lnTo>
                  <a:lnTo>
                    <a:pt x="583310" y="109854"/>
                  </a:lnTo>
                  <a:lnTo>
                    <a:pt x="590550" y="109854"/>
                  </a:lnTo>
                  <a:lnTo>
                    <a:pt x="596391" y="110108"/>
                  </a:lnTo>
                  <a:lnTo>
                    <a:pt x="601091" y="110743"/>
                  </a:lnTo>
                  <a:lnTo>
                    <a:pt x="605790" y="111251"/>
                  </a:lnTo>
                  <a:lnTo>
                    <a:pt x="619125" y="121030"/>
                  </a:lnTo>
                  <a:lnTo>
                    <a:pt x="619125" y="123316"/>
                  </a:lnTo>
                  <a:lnTo>
                    <a:pt x="619125" y="157733"/>
                  </a:lnTo>
                  <a:lnTo>
                    <a:pt x="656236" y="125122"/>
                  </a:lnTo>
                  <a:lnTo>
                    <a:pt x="693721" y="107489"/>
                  </a:lnTo>
                  <a:lnTo>
                    <a:pt x="706693" y="104975"/>
                  </a:lnTo>
                  <a:lnTo>
                    <a:pt x="719963" y="104139"/>
                  </a:lnTo>
                  <a:close/>
                </a:path>
                <a:path w="2186305" h="441325">
                  <a:moveTo>
                    <a:pt x="1578229" y="0"/>
                  </a:moveTo>
                  <a:lnTo>
                    <a:pt x="1883537" y="0"/>
                  </a:lnTo>
                  <a:lnTo>
                    <a:pt x="1885569" y="0"/>
                  </a:lnTo>
                  <a:lnTo>
                    <a:pt x="1887474" y="634"/>
                  </a:lnTo>
                  <a:lnTo>
                    <a:pt x="1889125" y="1904"/>
                  </a:lnTo>
                  <a:lnTo>
                    <a:pt x="1890776" y="3047"/>
                  </a:lnTo>
                  <a:lnTo>
                    <a:pt x="1892173" y="5079"/>
                  </a:lnTo>
                  <a:lnTo>
                    <a:pt x="1893315" y="7873"/>
                  </a:lnTo>
                  <a:lnTo>
                    <a:pt x="1894458" y="10667"/>
                  </a:lnTo>
                  <a:lnTo>
                    <a:pt x="1895220" y="14477"/>
                  </a:lnTo>
                  <a:lnTo>
                    <a:pt x="1895856" y="19176"/>
                  </a:lnTo>
                  <a:lnTo>
                    <a:pt x="1896364" y="23748"/>
                  </a:lnTo>
                  <a:lnTo>
                    <a:pt x="1896618" y="29463"/>
                  </a:lnTo>
                  <a:lnTo>
                    <a:pt x="1896618" y="36194"/>
                  </a:lnTo>
                  <a:lnTo>
                    <a:pt x="1896618" y="42671"/>
                  </a:lnTo>
                  <a:lnTo>
                    <a:pt x="1893315" y="63880"/>
                  </a:lnTo>
                  <a:lnTo>
                    <a:pt x="1892173" y="66674"/>
                  </a:lnTo>
                  <a:lnTo>
                    <a:pt x="1890776" y="68706"/>
                  </a:lnTo>
                  <a:lnTo>
                    <a:pt x="1889125" y="69976"/>
                  </a:lnTo>
                  <a:lnTo>
                    <a:pt x="1887474" y="71373"/>
                  </a:lnTo>
                  <a:lnTo>
                    <a:pt x="1885569" y="72008"/>
                  </a:lnTo>
                  <a:lnTo>
                    <a:pt x="1883537" y="72008"/>
                  </a:lnTo>
                  <a:lnTo>
                    <a:pt x="1775079" y="72008"/>
                  </a:lnTo>
                  <a:lnTo>
                    <a:pt x="1775079" y="421258"/>
                  </a:lnTo>
                  <a:lnTo>
                    <a:pt x="1775079" y="423544"/>
                  </a:lnTo>
                  <a:lnTo>
                    <a:pt x="1774317" y="425576"/>
                  </a:lnTo>
                  <a:lnTo>
                    <a:pt x="1772920" y="427354"/>
                  </a:lnTo>
                  <a:lnTo>
                    <a:pt x="1771523" y="429132"/>
                  </a:lnTo>
                  <a:lnTo>
                    <a:pt x="1769110" y="430529"/>
                  </a:lnTo>
                  <a:lnTo>
                    <a:pt x="1765681" y="431672"/>
                  </a:lnTo>
                  <a:lnTo>
                    <a:pt x="1762379" y="432815"/>
                  </a:lnTo>
                  <a:lnTo>
                    <a:pt x="1757807" y="433704"/>
                  </a:lnTo>
                  <a:lnTo>
                    <a:pt x="1752219" y="434339"/>
                  </a:lnTo>
                  <a:lnTo>
                    <a:pt x="1746504" y="434974"/>
                  </a:lnTo>
                  <a:lnTo>
                    <a:pt x="1739392" y="435355"/>
                  </a:lnTo>
                  <a:lnTo>
                    <a:pt x="1730883" y="435355"/>
                  </a:lnTo>
                  <a:lnTo>
                    <a:pt x="1722374" y="435355"/>
                  </a:lnTo>
                  <a:lnTo>
                    <a:pt x="1715389" y="434974"/>
                  </a:lnTo>
                  <a:lnTo>
                    <a:pt x="1709674" y="434339"/>
                  </a:lnTo>
                  <a:lnTo>
                    <a:pt x="1703958" y="433704"/>
                  </a:lnTo>
                  <a:lnTo>
                    <a:pt x="1699387" y="432815"/>
                  </a:lnTo>
                  <a:lnTo>
                    <a:pt x="1696085" y="431672"/>
                  </a:lnTo>
                  <a:lnTo>
                    <a:pt x="1692783" y="430529"/>
                  </a:lnTo>
                  <a:lnTo>
                    <a:pt x="1690370" y="429132"/>
                  </a:lnTo>
                  <a:lnTo>
                    <a:pt x="1688845" y="427354"/>
                  </a:lnTo>
                  <a:lnTo>
                    <a:pt x="1687449" y="425576"/>
                  </a:lnTo>
                  <a:lnTo>
                    <a:pt x="1686687" y="423544"/>
                  </a:lnTo>
                  <a:lnTo>
                    <a:pt x="1686687" y="421258"/>
                  </a:lnTo>
                  <a:lnTo>
                    <a:pt x="1686687" y="72008"/>
                  </a:lnTo>
                  <a:lnTo>
                    <a:pt x="1578229" y="72008"/>
                  </a:lnTo>
                  <a:lnTo>
                    <a:pt x="1575943" y="72008"/>
                  </a:lnTo>
                  <a:lnTo>
                    <a:pt x="1574038" y="71373"/>
                  </a:lnTo>
                  <a:lnTo>
                    <a:pt x="1572514" y="69976"/>
                  </a:lnTo>
                  <a:lnTo>
                    <a:pt x="1570989" y="68706"/>
                  </a:lnTo>
                  <a:lnTo>
                    <a:pt x="1569593" y="66674"/>
                  </a:lnTo>
                  <a:lnTo>
                    <a:pt x="1568450" y="63880"/>
                  </a:lnTo>
                  <a:lnTo>
                    <a:pt x="1567433" y="61086"/>
                  </a:lnTo>
                  <a:lnTo>
                    <a:pt x="1566545" y="57403"/>
                  </a:lnTo>
                  <a:lnTo>
                    <a:pt x="1566037" y="52831"/>
                  </a:lnTo>
                  <a:lnTo>
                    <a:pt x="1565402" y="48259"/>
                  </a:lnTo>
                  <a:lnTo>
                    <a:pt x="1565148" y="42671"/>
                  </a:lnTo>
                  <a:lnTo>
                    <a:pt x="1565148" y="36194"/>
                  </a:lnTo>
                  <a:lnTo>
                    <a:pt x="1565148" y="29463"/>
                  </a:lnTo>
                  <a:lnTo>
                    <a:pt x="1565402" y="23748"/>
                  </a:lnTo>
                  <a:lnTo>
                    <a:pt x="1566037" y="19176"/>
                  </a:lnTo>
                  <a:lnTo>
                    <a:pt x="1566545" y="14477"/>
                  </a:lnTo>
                  <a:lnTo>
                    <a:pt x="1572514" y="1904"/>
                  </a:lnTo>
                  <a:lnTo>
                    <a:pt x="1574038" y="634"/>
                  </a:lnTo>
                  <a:lnTo>
                    <a:pt x="1575943" y="0"/>
                  </a:lnTo>
                  <a:lnTo>
                    <a:pt x="1578229" y="0"/>
                  </a:lnTo>
                  <a:close/>
                </a:path>
                <a:path w="2186305" h="441325">
                  <a:moveTo>
                    <a:pt x="13055" y="0"/>
                  </a:moveTo>
                  <a:lnTo>
                    <a:pt x="318388" y="0"/>
                  </a:lnTo>
                  <a:lnTo>
                    <a:pt x="320421" y="0"/>
                  </a:lnTo>
                  <a:lnTo>
                    <a:pt x="322325" y="634"/>
                  </a:lnTo>
                  <a:lnTo>
                    <a:pt x="323976" y="1904"/>
                  </a:lnTo>
                  <a:lnTo>
                    <a:pt x="325628" y="3047"/>
                  </a:lnTo>
                  <a:lnTo>
                    <a:pt x="327025" y="5079"/>
                  </a:lnTo>
                  <a:lnTo>
                    <a:pt x="331469" y="29463"/>
                  </a:lnTo>
                  <a:lnTo>
                    <a:pt x="331469" y="36194"/>
                  </a:lnTo>
                  <a:lnTo>
                    <a:pt x="331469" y="42671"/>
                  </a:lnTo>
                  <a:lnTo>
                    <a:pt x="323976" y="69976"/>
                  </a:lnTo>
                  <a:lnTo>
                    <a:pt x="322325" y="71373"/>
                  </a:lnTo>
                  <a:lnTo>
                    <a:pt x="320421" y="72008"/>
                  </a:lnTo>
                  <a:lnTo>
                    <a:pt x="318388" y="72008"/>
                  </a:lnTo>
                  <a:lnTo>
                    <a:pt x="209956" y="72008"/>
                  </a:lnTo>
                  <a:lnTo>
                    <a:pt x="209956" y="421258"/>
                  </a:lnTo>
                  <a:lnTo>
                    <a:pt x="209956" y="423544"/>
                  </a:lnTo>
                  <a:lnTo>
                    <a:pt x="209232" y="425576"/>
                  </a:lnTo>
                  <a:lnTo>
                    <a:pt x="207772" y="427354"/>
                  </a:lnTo>
                  <a:lnTo>
                    <a:pt x="206324" y="429132"/>
                  </a:lnTo>
                  <a:lnTo>
                    <a:pt x="203923" y="430529"/>
                  </a:lnTo>
                  <a:lnTo>
                    <a:pt x="200571" y="431672"/>
                  </a:lnTo>
                  <a:lnTo>
                    <a:pt x="197231" y="432815"/>
                  </a:lnTo>
                  <a:lnTo>
                    <a:pt x="192709" y="433704"/>
                  </a:lnTo>
                  <a:lnTo>
                    <a:pt x="187020" y="434339"/>
                  </a:lnTo>
                  <a:lnTo>
                    <a:pt x="181317" y="434974"/>
                  </a:lnTo>
                  <a:lnTo>
                    <a:pt x="174231" y="435355"/>
                  </a:lnTo>
                  <a:lnTo>
                    <a:pt x="165747" y="435355"/>
                  </a:lnTo>
                  <a:lnTo>
                    <a:pt x="157264" y="435355"/>
                  </a:lnTo>
                  <a:lnTo>
                    <a:pt x="150177" y="434974"/>
                  </a:lnTo>
                  <a:lnTo>
                    <a:pt x="144487" y="434339"/>
                  </a:lnTo>
                  <a:lnTo>
                    <a:pt x="138798" y="433704"/>
                  </a:lnTo>
                  <a:lnTo>
                    <a:pt x="134277" y="432815"/>
                  </a:lnTo>
                  <a:lnTo>
                    <a:pt x="130924" y="431672"/>
                  </a:lnTo>
                  <a:lnTo>
                    <a:pt x="127571" y="430529"/>
                  </a:lnTo>
                  <a:lnTo>
                    <a:pt x="125171" y="429132"/>
                  </a:lnTo>
                  <a:lnTo>
                    <a:pt x="123723" y="427354"/>
                  </a:lnTo>
                  <a:lnTo>
                    <a:pt x="122275" y="425576"/>
                  </a:lnTo>
                  <a:lnTo>
                    <a:pt x="121551" y="423544"/>
                  </a:lnTo>
                  <a:lnTo>
                    <a:pt x="121551" y="421258"/>
                  </a:lnTo>
                  <a:lnTo>
                    <a:pt x="121551" y="72008"/>
                  </a:lnTo>
                  <a:lnTo>
                    <a:pt x="13055" y="72008"/>
                  </a:lnTo>
                  <a:lnTo>
                    <a:pt x="10820" y="72008"/>
                  </a:lnTo>
                  <a:lnTo>
                    <a:pt x="8928" y="71373"/>
                  </a:lnTo>
                  <a:lnTo>
                    <a:pt x="7365" y="69976"/>
                  </a:lnTo>
                  <a:lnTo>
                    <a:pt x="5803" y="68706"/>
                  </a:lnTo>
                  <a:lnTo>
                    <a:pt x="4457" y="66674"/>
                  </a:lnTo>
                  <a:lnTo>
                    <a:pt x="3340" y="63880"/>
                  </a:lnTo>
                  <a:lnTo>
                    <a:pt x="2222" y="61086"/>
                  </a:lnTo>
                  <a:lnTo>
                    <a:pt x="1384" y="57403"/>
                  </a:lnTo>
                  <a:lnTo>
                    <a:pt x="825" y="52831"/>
                  </a:lnTo>
                  <a:lnTo>
                    <a:pt x="266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266" y="23748"/>
                  </a:lnTo>
                  <a:lnTo>
                    <a:pt x="825" y="19176"/>
                  </a:lnTo>
                  <a:lnTo>
                    <a:pt x="1384" y="14477"/>
                  </a:lnTo>
                  <a:lnTo>
                    <a:pt x="7365" y="1904"/>
                  </a:lnTo>
                  <a:lnTo>
                    <a:pt x="8928" y="634"/>
                  </a:lnTo>
                  <a:lnTo>
                    <a:pt x="10820" y="0"/>
                  </a:lnTo>
                  <a:lnTo>
                    <a:pt x="1305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35355" y="5030978"/>
            <a:ext cx="2472232" cy="84061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35405" y="4075048"/>
            <a:ext cx="107823" cy="99059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285364" y="5399532"/>
            <a:ext cx="233045" cy="345440"/>
          </a:xfrm>
          <a:custGeom>
            <a:avLst/>
            <a:gdLst/>
            <a:ahLst/>
            <a:cxnLst/>
            <a:rect l="l" t="t" r="r" b="b"/>
            <a:pathLst>
              <a:path w="233044" h="345439">
                <a:moveTo>
                  <a:pt x="109474" y="0"/>
                </a:moveTo>
                <a:lnTo>
                  <a:pt x="70254" y="8197"/>
                </a:lnTo>
                <a:lnTo>
                  <a:pt x="40131" y="31623"/>
                </a:lnTo>
                <a:lnTo>
                  <a:pt x="19296" y="66143"/>
                </a:lnTo>
                <a:lnTo>
                  <a:pt x="6223" y="108077"/>
                </a:lnTo>
                <a:lnTo>
                  <a:pt x="382" y="153957"/>
                </a:lnTo>
                <a:lnTo>
                  <a:pt x="0" y="169672"/>
                </a:lnTo>
                <a:lnTo>
                  <a:pt x="333" y="186208"/>
                </a:lnTo>
                <a:lnTo>
                  <a:pt x="5334" y="234530"/>
                </a:lnTo>
                <a:lnTo>
                  <a:pt x="17192" y="278004"/>
                </a:lnTo>
                <a:lnTo>
                  <a:pt x="37115" y="313031"/>
                </a:lnTo>
                <a:lnTo>
                  <a:pt x="78247" y="341539"/>
                </a:lnTo>
                <a:lnTo>
                  <a:pt x="106553" y="345262"/>
                </a:lnTo>
                <a:lnTo>
                  <a:pt x="114220" y="344981"/>
                </a:lnTo>
                <a:lnTo>
                  <a:pt x="151320" y="334916"/>
                </a:lnTo>
                <a:lnTo>
                  <a:pt x="189658" y="307511"/>
                </a:lnTo>
                <a:lnTo>
                  <a:pt x="223436" y="270977"/>
                </a:lnTo>
                <a:lnTo>
                  <a:pt x="232791" y="259537"/>
                </a:lnTo>
                <a:lnTo>
                  <a:pt x="232791" y="83312"/>
                </a:lnTo>
                <a:lnTo>
                  <a:pt x="201279" y="47625"/>
                </a:lnTo>
                <a:lnTo>
                  <a:pt x="171196" y="21463"/>
                </a:lnTo>
                <a:lnTo>
                  <a:pt x="125404" y="1335"/>
                </a:lnTo>
                <a:lnTo>
                  <a:pt x="109474" y="0"/>
                </a:lnTo>
                <a:close/>
              </a:path>
            </a:pathLst>
          </a:custGeom>
          <a:ln w="10668">
            <a:solidFill>
              <a:srgbClr val="457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30045" y="5391150"/>
            <a:ext cx="260985" cy="361315"/>
          </a:xfrm>
          <a:custGeom>
            <a:avLst/>
            <a:gdLst/>
            <a:ahLst/>
            <a:cxnLst/>
            <a:rect l="l" t="t" r="r" b="b"/>
            <a:pathLst>
              <a:path w="260985" h="361314">
                <a:moveTo>
                  <a:pt x="131572" y="0"/>
                </a:moveTo>
                <a:lnTo>
                  <a:pt x="86227" y="6857"/>
                </a:lnTo>
                <a:lnTo>
                  <a:pt x="50403" y="27241"/>
                </a:lnTo>
                <a:lnTo>
                  <a:pt x="24610" y="60319"/>
                </a:lnTo>
                <a:lnTo>
                  <a:pt x="8000" y="104521"/>
                </a:lnTo>
                <a:lnTo>
                  <a:pt x="500" y="159259"/>
                </a:lnTo>
                <a:lnTo>
                  <a:pt x="0" y="179831"/>
                </a:lnTo>
                <a:lnTo>
                  <a:pt x="404" y="199074"/>
                </a:lnTo>
                <a:lnTo>
                  <a:pt x="6477" y="252133"/>
                </a:lnTo>
                <a:lnTo>
                  <a:pt x="20871" y="296845"/>
                </a:lnTo>
                <a:lnTo>
                  <a:pt x="44831" y="331238"/>
                </a:lnTo>
                <a:lnTo>
                  <a:pt x="80527" y="353243"/>
                </a:lnTo>
                <a:lnTo>
                  <a:pt x="129159" y="360781"/>
                </a:lnTo>
                <a:lnTo>
                  <a:pt x="145563" y="360019"/>
                </a:lnTo>
                <a:lnTo>
                  <a:pt x="188087" y="348576"/>
                </a:lnTo>
                <a:lnTo>
                  <a:pt x="220591" y="324077"/>
                </a:lnTo>
                <a:lnTo>
                  <a:pt x="243157" y="287483"/>
                </a:lnTo>
                <a:lnTo>
                  <a:pt x="256391" y="239801"/>
                </a:lnTo>
                <a:lnTo>
                  <a:pt x="260731" y="181609"/>
                </a:lnTo>
                <a:lnTo>
                  <a:pt x="260348" y="162369"/>
                </a:lnTo>
                <a:lnTo>
                  <a:pt x="254507" y="109219"/>
                </a:lnTo>
                <a:lnTo>
                  <a:pt x="240202" y="64553"/>
                </a:lnTo>
                <a:lnTo>
                  <a:pt x="215979" y="30099"/>
                </a:lnTo>
                <a:lnTo>
                  <a:pt x="180631" y="7715"/>
                </a:lnTo>
                <a:lnTo>
                  <a:pt x="131572" y="0"/>
                </a:lnTo>
                <a:close/>
              </a:path>
            </a:pathLst>
          </a:custGeom>
          <a:ln w="10668">
            <a:solidFill>
              <a:srgbClr val="457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6" name="object 16"/>
          <p:cNvGrpSpPr/>
          <p:nvPr/>
        </p:nvGrpSpPr>
        <p:grpSpPr>
          <a:xfrm>
            <a:off x="2780792" y="5267325"/>
            <a:ext cx="532130" cy="609600"/>
            <a:chOff x="2780792" y="5267325"/>
            <a:chExt cx="532130" cy="609600"/>
          </a:xfrm>
        </p:grpSpPr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933192" y="5373370"/>
              <a:ext cx="234568" cy="14579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786126" y="5272658"/>
              <a:ext cx="521970" cy="599440"/>
            </a:xfrm>
            <a:custGeom>
              <a:avLst/>
              <a:gdLst/>
              <a:ahLst/>
              <a:cxnLst/>
              <a:rect l="l" t="t" r="r" b="b"/>
              <a:pathLst>
                <a:path w="521970" h="599439">
                  <a:moveTo>
                    <a:pt x="270891" y="0"/>
                  </a:moveTo>
                  <a:lnTo>
                    <a:pt x="332724" y="4937"/>
                  </a:lnTo>
                  <a:lnTo>
                    <a:pt x="384937" y="19684"/>
                  </a:lnTo>
                  <a:lnTo>
                    <a:pt x="427974" y="43116"/>
                  </a:lnTo>
                  <a:lnTo>
                    <a:pt x="462534" y="74167"/>
                  </a:lnTo>
                  <a:lnTo>
                    <a:pt x="488934" y="112188"/>
                  </a:lnTo>
                  <a:lnTo>
                    <a:pt x="507238" y="156590"/>
                  </a:lnTo>
                  <a:lnTo>
                    <a:pt x="517921" y="206311"/>
                  </a:lnTo>
                  <a:lnTo>
                    <a:pt x="521462" y="260222"/>
                  </a:lnTo>
                  <a:lnTo>
                    <a:pt x="521462" y="283971"/>
                  </a:lnTo>
                  <a:lnTo>
                    <a:pt x="509270" y="324497"/>
                  </a:lnTo>
                  <a:lnTo>
                    <a:pt x="475614" y="337591"/>
                  </a:lnTo>
                  <a:lnTo>
                    <a:pt x="152400" y="337591"/>
                  </a:lnTo>
                  <a:lnTo>
                    <a:pt x="152900" y="354164"/>
                  </a:lnTo>
                  <a:lnTo>
                    <a:pt x="160400" y="399199"/>
                  </a:lnTo>
                  <a:lnTo>
                    <a:pt x="177885" y="436035"/>
                  </a:lnTo>
                  <a:lnTo>
                    <a:pt x="206136" y="463275"/>
                  </a:lnTo>
                  <a:lnTo>
                    <a:pt x="245842" y="480130"/>
                  </a:lnTo>
                  <a:lnTo>
                    <a:pt x="297688" y="485825"/>
                  </a:lnTo>
                  <a:lnTo>
                    <a:pt x="316716" y="485471"/>
                  </a:lnTo>
                  <a:lnTo>
                    <a:pt x="366775" y="480161"/>
                  </a:lnTo>
                  <a:lnTo>
                    <a:pt x="406852" y="471010"/>
                  </a:lnTo>
                  <a:lnTo>
                    <a:pt x="446660" y="458065"/>
                  </a:lnTo>
                  <a:lnTo>
                    <a:pt x="463804" y="451396"/>
                  </a:lnTo>
                  <a:lnTo>
                    <a:pt x="471550" y="449503"/>
                  </a:lnTo>
                  <a:lnTo>
                    <a:pt x="477520" y="449503"/>
                  </a:lnTo>
                  <a:lnTo>
                    <a:pt x="481075" y="449503"/>
                  </a:lnTo>
                  <a:lnTo>
                    <a:pt x="483997" y="450202"/>
                  </a:lnTo>
                  <a:lnTo>
                    <a:pt x="496570" y="489000"/>
                  </a:lnTo>
                  <a:lnTo>
                    <a:pt x="496570" y="498919"/>
                  </a:lnTo>
                  <a:lnTo>
                    <a:pt x="496570" y="507644"/>
                  </a:lnTo>
                  <a:lnTo>
                    <a:pt x="494157" y="537019"/>
                  </a:lnTo>
                  <a:lnTo>
                    <a:pt x="493395" y="541388"/>
                  </a:lnTo>
                  <a:lnTo>
                    <a:pt x="484250" y="556666"/>
                  </a:lnTo>
                  <a:lnTo>
                    <a:pt x="481711" y="559447"/>
                  </a:lnTo>
                  <a:lnTo>
                    <a:pt x="443515" y="575043"/>
                  </a:lnTo>
                  <a:lnTo>
                    <a:pt x="405264" y="585274"/>
                  </a:lnTo>
                  <a:lnTo>
                    <a:pt x="357759" y="593864"/>
                  </a:lnTo>
                  <a:lnTo>
                    <a:pt x="303305" y="598615"/>
                  </a:lnTo>
                  <a:lnTo>
                    <a:pt x="283972" y="598931"/>
                  </a:lnTo>
                  <a:lnTo>
                    <a:pt x="249636" y="597815"/>
                  </a:lnTo>
                  <a:lnTo>
                    <a:pt x="187584" y="588886"/>
                  </a:lnTo>
                  <a:lnTo>
                    <a:pt x="134320" y="570988"/>
                  </a:lnTo>
                  <a:lnTo>
                    <a:pt x="89794" y="543899"/>
                  </a:lnTo>
                  <a:lnTo>
                    <a:pt x="54119" y="507552"/>
                  </a:lnTo>
                  <a:lnTo>
                    <a:pt x="27485" y="461712"/>
                  </a:lnTo>
                  <a:lnTo>
                    <a:pt x="9858" y="406345"/>
                  </a:lnTo>
                  <a:lnTo>
                    <a:pt x="1095" y="341456"/>
                  </a:lnTo>
                  <a:lnTo>
                    <a:pt x="0" y="305434"/>
                  </a:lnTo>
                  <a:lnTo>
                    <a:pt x="1162" y="270883"/>
                  </a:lnTo>
                  <a:lnTo>
                    <a:pt x="10394" y="207065"/>
                  </a:lnTo>
                  <a:lnTo>
                    <a:pt x="28700" y="150413"/>
                  </a:lnTo>
                  <a:lnTo>
                    <a:pt x="55508" y="102165"/>
                  </a:lnTo>
                  <a:lnTo>
                    <a:pt x="90560" y="62654"/>
                  </a:lnTo>
                  <a:lnTo>
                    <a:pt x="133284" y="32452"/>
                  </a:lnTo>
                  <a:lnTo>
                    <a:pt x="183433" y="11733"/>
                  </a:lnTo>
                  <a:lnTo>
                    <a:pt x="240151" y="1307"/>
                  </a:lnTo>
                  <a:lnTo>
                    <a:pt x="27089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475866" y="5272659"/>
            <a:ext cx="569595" cy="599440"/>
          </a:xfrm>
          <a:custGeom>
            <a:avLst/>
            <a:gdLst/>
            <a:ahLst/>
            <a:cxnLst/>
            <a:rect l="l" t="t" r="r" b="b"/>
            <a:pathLst>
              <a:path w="569594" h="599439">
                <a:moveTo>
                  <a:pt x="291084" y="0"/>
                </a:moveTo>
                <a:lnTo>
                  <a:pt x="357759" y="4857"/>
                </a:lnTo>
                <a:lnTo>
                  <a:pt x="414909" y="19430"/>
                </a:lnTo>
                <a:lnTo>
                  <a:pt x="462740" y="43243"/>
                </a:lnTo>
                <a:lnTo>
                  <a:pt x="501522" y="76199"/>
                </a:lnTo>
                <a:lnTo>
                  <a:pt x="531368" y="118030"/>
                </a:lnTo>
                <a:lnTo>
                  <a:pt x="552450" y="168528"/>
                </a:lnTo>
                <a:lnTo>
                  <a:pt x="564911" y="227282"/>
                </a:lnTo>
                <a:lnTo>
                  <a:pt x="569087" y="294131"/>
                </a:lnTo>
                <a:lnTo>
                  <a:pt x="567967" y="327317"/>
                </a:lnTo>
                <a:lnTo>
                  <a:pt x="559014" y="389229"/>
                </a:lnTo>
                <a:lnTo>
                  <a:pt x="541137" y="444967"/>
                </a:lnTo>
                <a:lnTo>
                  <a:pt x="514050" y="493191"/>
                </a:lnTo>
                <a:lnTo>
                  <a:pt x="477742" y="533486"/>
                </a:lnTo>
                <a:lnTo>
                  <a:pt x="432212" y="564739"/>
                </a:lnTo>
                <a:lnTo>
                  <a:pt x="377444" y="586544"/>
                </a:lnTo>
                <a:lnTo>
                  <a:pt x="313435" y="597555"/>
                </a:lnTo>
                <a:lnTo>
                  <a:pt x="278003" y="598931"/>
                </a:lnTo>
                <a:lnTo>
                  <a:pt x="243734" y="597703"/>
                </a:lnTo>
                <a:lnTo>
                  <a:pt x="182151" y="587878"/>
                </a:lnTo>
                <a:lnTo>
                  <a:pt x="129718" y="568348"/>
                </a:lnTo>
                <a:lnTo>
                  <a:pt x="86197" y="539773"/>
                </a:lnTo>
                <a:lnTo>
                  <a:pt x="51694" y="502301"/>
                </a:lnTo>
                <a:lnTo>
                  <a:pt x="26116" y="456162"/>
                </a:lnTo>
                <a:lnTo>
                  <a:pt x="9376" y="401504"/>
                </a:lnTo>
                <a:lnTo>
                  <a:pt x="1045" y="338981"/>
                </a:lnTo>
                <a:lnTo>
                  <a:pt x="0" y="304799"/>
                </a:lnTo>
                <a:lnTo>
                  <a:pt x="1123" y="271607"/>
                </a:lnTo>
                <a:lnTo>
                  <a:pt x="10179" y="209555"/>
                </a:lnTo>
                <a:lnTo>
                  <a:pt x="28352" y="153622"/>
                </a:lnTo>
                <a:lnTo>
                  <a:pt x="55594" y="105425"/>
                </a:lnTo>
                <a:lnTo>
                  <a:pt x="91904" y="65353"/>
                </a:lnTo>
                <a:lnTo>
                  <a:pt x="137330" y="34214"/>
                </a:lnTo>
                <a:lnTo>
                  <a:pt x="191803" y="12430"/>
                </a:lnTo>
                <a:lnTo>
                  <a:pt x="255656" y="1381"/>
                </a:lnTo>
                <a:lnTo>
                  <a:pt x="291084" y="0"/>
                </a:lnTo>
                <a:close/>
              </a:path>
            </a:pathLst>
          </a:custGeom>
          <a:ln w="10667">
            <a:solidFill>
              <a:srgbClr val="457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5355" y="5075046"/>
            <a:ext cx="570230" cy="795655"/>
          </a:xfrm>
          <a:custGeom>
            <a:avLst/>
            <a:gdLst/>
            <a:ahLst/>
            <a:cxnLst/>
            <a:rect l="l" t="t" r="r" b="b"/>
            <a:pathLst>
              <a:path w="570230" h="795654">
                <a:moveTo>
                  <a:pt x="357187" y="0"/>
                </a:moveTo>
                <a:lnTo>
                  <a:pt x="404071" y="3000"/>
                </a:lnTo>
                <a:lnTo>
                  <a:pt x="447735" y="11509"/>
                </a:lnTo>
                <a:lnTo>
                  <a:pt x="486498" y="23830"/>
                </a:lnTo>
                <a:lnTo>
                  <a:pt x="529069" y="44743"/>
                </a:lnTo>
                <a:lnTo>
                  <a:pt x="558977" y="72008"/>
                </a:lnTo>
                <a:lnTo>
                  <a:pt x="561009" y="75564"/>
                </a:lnTo>
                <a:lnTo>
                  <a:pt x="567105" y="118046"/>
                </a:lnTo>
                <a:lnTo>
                  <a:pt x="567359" y="133350"/>
                </a:lnTo>
                <a:lnTo>
                  <a:pt x="567286" y="141968"/>
                </a:lnTo>
                <a:lnTo>
                  <a:pt x="562025" y="184022"/>
                </a:lnTo>
                <a:lnTo>
                  <a:pt x="548817" y="198881"/>
                </a:lnTo>
                <a:lnTo>
                  <a:pt x="545261" y="198881"/>
                </a:lnTo>
                <a:lnTo>
                  <a:pt x="539292" y="198881"/>
                </a:lnTo>
                <a:lnTo>
                  <a:pt x="531799" y="195325"/>
                </a:lnTo>
                <a:lnTo>
                  <a:pt x="522655" y="188467"/>
                </a:lnTo>
                <a:lnTo>
                  <a:pt x="515297" y="183086"/>
                </a:lnTo>
                <a:lnTo>
                  <a:pt x="475842" y="158988"/>
                </a:lnTo>
                <a:lnTo>
                  <a:pt x="435533" y="141985"/>
                </a:lnTo>
                <a:lnTo>
                  <a:pt x="383848" y="132216"/>
                </a:lnTo>
                <a:lnTo>
                  <a:pt x="363740" y="131571"/>
                </a:lnTo>
                <a:lnTo>
                  <a:pt x="341435" y="132740"/>
                </a:lnTo>
                <a:lnTo>
                  <a:pt x="300507" y="142126"/>
                </a:lnTo>
                <a:lnTo>
                  <a:pt x="264548" y="160724"/>
                </a:lnTo>
                <a:lnTo>
                  <a:pt x="233886" y="187533"/>
                </a:lnTo>
                <a:lnTo>
                  <a:pt x="208673" y="222226"/>
                </a:lnTo>
                <a:lnTo>
                  <a:pt x="189476" y="264326"/>
                </a:lnTo>
                <a:lnTo>
                  <a:pt x="176436" y="313618"/>
                </a:lnTo>
                <a:lnTo>
                  <a:pt x="169892" y="369244"/>
                </a:lnTo>
                <a:lnTo>
                  <a:pt x="169075" y="399414"/>
                </a:lnTo>
                <a:lnTo>
                  <a:pt x="169949" y="432256"/>
                </a:lnTo>
                <a:lnTo>
                  <a:pt x="176940" y="491044"/>
                </a:lnTo>
                <a:lnTo>
                  <a:pt x="190801" y="540797"/>
                </a:lnTo>
                <a:lnTo>
                  <a:pt x="210746" y="581725"/>
                </a:lnTo>
                <a:lnTo>
                  <a:pt x="236564" y="613948"/>
                </a:lnTo>
                <a:lnTo>
                  <a:pt x="267820" y="637913"/>
                </a:lnTo>
                <a:lnTo>
                  <a:pt x="304341" y="653724"/>
                </a:lnTo>
                <a:lnTo>
                  <a:pt x="345565" y="661611"/>
                </a:lnTo>
                <a:lnTo>
                  <a:pt x="367906" y="662597"/>
                </a:lnTo>
                <a:lnTo>
                  <a:pt x="388033" y="661982"/>
                </a:lnTo>
                <a:lnTo>
                  <a:pt x="439978" y="652779"/>
                </a:lnTo>
                <a:lnTo>
                  <a:pt x="480644" y="636872"/>
                </a:lnTo>
                <a:lnTo>
                  <a:pt x="520284" y="614525"/>
                </a:lnTo>
                <a:lnTo>
                  <a:pt x="537133" y="603262"/>
                </a:lnTo>
                <a:lnTo>
                  <a:pt x="544372" y="600087"/>
                </a:lnTo>
                <a:lnTo>
                  <a:pt x="549452" y="600087"/>
                </a:lnTo>
                <a:lnTo>
                  <a:pt x="553389" y="600087"/>
                </a:lnTo>
                <a:lnTo>
                  <a:pt x="556564" y="600887"/>
                </a:lnTo>
                <a:lnTo>
                  <a:pt x="558977" y="602475"/>
                </a:lnTo>
                <a:lnTo>
                  <a:pt x="561390" y="604062"/>
                </a:lnTo>
                <a:lnTo>
                  <a:pt x="563422" y="607237"/>
                </a:lnTo>
                <a:lnTo>
                  <a:pt x="564946" y="612000"/>
                </a:lnTo>
                <a:lnTo>
                  <a:pt x="566597" y="616762"/>
                </a:lnTo>
                <a:lnTo>
                  <a:pt x="569681" y="655990"/>
                </a:lnTo>
                <a:lnTo>
                  <a:pt x="569772" y="666165"/>
                </a:lnTo>
                <a:lnTo>
                  <a:pt x="569772" y="676097"/>
                </a:lnTo>
                <a:lnTo>
                  <a:pt x="566089" y="709333"/>
                </a:lnTo>
                <a:lnTo>
                  <a:pt x="564946" y="714286"/>
                </a:lnTo>
                <a:lnTo>
                  <a:pt x="535185" y="746778"/>
                </a:lnTo>
                <a:lnTo>
                  <a:pt x="493749" y="767464"/>
                </a:lnTo>
                <a:lnTo>
                  <a:pt x="451715" y="781437"/>
                </a:lnTo>
                <a:lnTo>
                  <a:pt x="401041" y="791669"/>
                </a:lnTo>
                <a:lnTo>
                  <a:pt x="343496" y="795350"/>
                </a:lnTo>
                <a:lnTo>
                  <a:pt x="304877" y="793825"/>
                </a:lnTo>
                <a:lnTo>
                  <a:pt x="233440" y="781623"/>
                </a:lnTo>
                <a:lnTo>
                  <a:pt x="169962" y="757231"/>
                </a:lnTo>
                <a:lnTo>
                  <a:pt x="115793" y="720770"/>
                </a:lnTo>
                <a:lnTo>
                  <a:pt x="71254" y="672251"/>
                </a:lnTo>
                <a:lnTo>
                  <a:pt x="37021" y="611681"/>
                </a:lnTo>
                <a:lnTo>
                  <a:pt x="13394" y="539066"/>
                </a:lnTo>
                <a:lnTo>
                  <a:pt x="5953" y="498278"/>
                </a:lnTo>
                <a:lnTo>
                  <a:pt x="1488" y="454517"/>
                </a:lnTo>
                <a:lnTo>
                  <a:pt x="0" y="407796"/>
                </a:lnTo>
                <a:lnTo>
                  <a:pt x="1638" y="360048"/>
                </a:lnTo>
                <a:lnTo>
                  <a:pt x="6551" y="315086"/>
                </a:lnTo>
                <a:lnTo>
                  <a:pt x="14739" y="272887"/>
                </a:lnTo>
                <a:lnTo>
                  <a:pt x="26200" y="233425"/>
                </a:lnTo>
                <a:lnTo>
                  <a:pt x="40599" y="196849"/>
                </a:lnTo>
                <a:lnTo>
                  <a:pt x="77208" y="132841"/>
                </a:lnTo>
                <a:lnTo>
                  <a:pt x="124104" y="81071"/>
                </a:lnTo>
                <a:lnTo>
                  <a:pt x="180511" y="41777"/>
                </a:lnTo>
                <a:lnTo>
                  <a:pt x="245957" y="15055"/>
                </a:lnTo>
                <a:lnTo>
                  <a:pt x="318437" y="1668"/>
                </a:lnTo>
                <a:lnTo>
                  <a:pt x="357187" y="0"/>
                </a:lnTo>
                <a:close/>
              </a:path>
            </a:pathLst>
          </a:custGeom>
          <a:ln w="10668">
            <a:solidFill>
              <a:srgbClr val="457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132964" y="5030978"/>
            <a:ext cx="534035" cy="840740"/>
          </a:xfrm>
          <a:custGeom>
            <a:avLst/>
            <a:gdLst/>
            <a:ahLst/>
            <a:cxnLst/>
            <a:rect l="l" t="t" r="r" b="b"/>
            <a:pathLst>
              <a:path w="534035" h="840739">
                <a:moveTo>
                  <a:pt x="459613" y="0"/>
                </a:moveTo>
                <a:lnTo>
                  <a:pt x="505460" y="3048"/>
                </a:lnTo>
                <a:lnTo>
                  <a:pt x="530352" y="14859"/>
                </a:lnTo>
                <a:lnTo>
                  <a:pt x="532765" y="18034"/>
                </a:lnTo>
                <a:lnTo>
                  <a:pt x="534035" y="21717"/>
                </a:lnTo>
                <a:lnTo>
                  <a:pt x="534035" y="25654"/>
                </a:lnTo>
                <a:lnTo>
                  <a:pt x="534035" y="806678"/>
                </a:lnTo>
                <a:lnTo>
                  <a:pt x="534035" y="811047"/>
                </a:lnTo>
                <a:lnTo>
                  <a:pt x="533019" y="814717"/>
                </a:lnTo>
                <a:lnTo>
                  <a:pt x="530987" y="817689"/>
                </a:lnTo>
                <a:lnTo>
                  <a:pt x="529082" y="820674"/>
                </a:lnTo>
                <a:lnTo>
                  <a:pt x="525653" y="823150"/>
                </a:lnTo>
                <a:lnTo>
                  <a:pt x="520827" y="825131"/>
                </a:lnTo>
                <a:lnTo>
                  <a:pt x="516128" y="827112"/>
                </a:lnTo>
                <a:lnTo>
                  <a:pt x="471424" y="830491"/>
                </a:lnTo>
                <a:lnTo>
                  <a:pt x="462351" y="830417"/>
                </a:lnTo>
                <a:lnTo>
                  <a:pt x="421132" y="825131"/>
                </a:lnTo>
                <a:lnTo>
                  <a:pt x="410464" y="817689"/>
                </a:lnTo>
                <a:lnTo>
                  <a:pt x="408305" y="814717"/>
                </a:lnTo>
                <a:lnTo>
                  <a:pt x="407162" y="811047"/>
                </a:lnTo>
                <a:lnTo>
                  <a:pt x="407162" y="806678"/>
                </a:lnTo>
                <a:lnTo>
                  <a:pt x="407162" y="747737"/>
                </a:lnTo>
                <a:lnTo>
                  <a:pt x="365125" y="786885"/>
                </a:lnTo>
                <a:lnTo>
                  <a:pt x="321183" y="816203"/>
                </a:lnTo>
                <a:lnTo>
                  <a:pt x="273764" y="834509"/>
                </a:lnTo>
                <a:lnTo>
                  <a:pt x="221487" y="840613"/>
                </a:lnTo>
                <a:lnTo>
                  <a:pt x="192272" y="839143"/>
                </a:lnTo>
                <a:lnTo>
                  <a:pt x="140888" y="827384"/>
                </a:lnTo>
                <a:lnTo>
                  <a:pt x="98744" y="804314"/>
                </a:lnTo>
                <a:lnTo>
                  <a:pt x="64506" y="772615"/>
                </a:lnTo>
                <a:lnTo>
                  <a:pt x="37959" y="732912"/>
                </a:lnTo>
                <a:lnTo>
                  <a:pt x="18770" y="686330"/>
                </a:lnTo>
                <a:lnTo>
                  <a:pt x="6697" y="633532"/>
                </a:lnTo>
                <a:lnTo>
                  <a:pt x="740" y="577404"/>
                </a:lnTo>
                <a:lnTo>
                  <a:pt x="0" y="548259"/>
                </a:lnTo>
                <a:lnTo>
                  <a:pt x="950" y="513782"/>
                </a:lnTo>
                <a:lnTo>
                  <a:pt x="8518" y="450068"/>
                </a:lnTo>
                <a:lnTo>
                  <a:pt x="23594" y="393636"/>
                </a:lnTo>
                <a:lnTo>
                  <a:pt x="45795" y="345440"/>
                </a:lnTo>
                <a:lnTo>
                  <a:pt x="75019" y="305720"/>
                </a:lnTo>
                <a:lnTo>
                  <a:pt x="111265" y="275050"/>
                </a:lnTo>
                <a:lnTo>
                  <a:pt x="154682" y="253789"/>
                </a:lnTo>
                <a:lnTo>
                  <a:pt x="204696" y="243034"/>
                </a:lnTo>
                <a:lnTo>
                  <a:pt x="232156" y="241681"/>
                </a:lnTo>
                <a:lnTo>
                  <a:pt x="253940" y="242822"/>
                </a:lnTo>
                <a:lnTo>
                  <a:pt x="294413" y="251914"/>
                </a:lnTo>
                <a:lnTo>
                  <a:pt x="331202" y="270015"/>
                </a:lnTo>
                <a:lnTo>
                  <a:pt x="367258" y="296650"/>
                </a:lnTo>
                <a:lnTo>
                  <a:pt x="385191" y="313182"/>
                </a:lnTo>
                <a:lnTo>
                  <a:pt x="385191" y="25654"/>
                </a:lnTo>
                <a:lnTo>
                  <a:pt x="385191" y="21717"/>
                </a:lnTo>
                <a:lnTo>
                  <a:pt x="386207" y="18034"/>
                </a:lnTo>
                <a:lnTo>
                  <a:pt x="423291" y="1778"/>
                </a:lnTo>
                <a:lnTo>
                  <a:pt x="449062" y="117"/>
                </a:lnTo>
                <a:lnTo>
                  <a:pt x="459613" y="0"/>
                </a:lnTo>
                <a:close/>
              </a:path>
            </a:pathLst>
          </a:custGeom>
          <a:ln w="10668">
            <a:solidFill>
              <a:srgbClr val="4579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07340" y="1618234"/>
            <a:ext cx="4268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C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ask 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 </a:t>
            </a:r>
            <a:r>
              <a:rPr sz="1800" spc="-5" dirty="0">
                <a:latin typeface="Calibri"/>
                <a:cs typeface="Calibri"/>
              </a:rPr>
              <a:t>10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save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array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loop. Then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entered</a:t>
            </a:r>
            <a:r>
              <a:rPr sz="1800" spc="-5" dirty="0">
                <a:latin typeface="Calibri"/>
                <a:cs typeface="Calibri"/>
              </a:rPr>
              <a:t> by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user 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reverse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order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another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loop.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45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486400" y="1676400"/>
            <a:ext cx="2514600" cy="37275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27246" y="522477"/>
            <a:ext cx="838200" cy="196850"/>
            <a:chOff x="4127246" y="522477"/>
            <a:chExt cx="838200" cy="19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2580" y="528192"/>
              <a:ext cx="827278" cy="1854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87900" y="538098"/>
              <a:ext cx="177292" cy="17576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27246" y="522477"/>
              <a:ext cx="583819" cy="19646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5624" y="3668014"/>
            <a:ext cx="2027838" cy="273278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62241" y="4075048"/>
            <a:ext cx="2196465" cy="473075"/>
            <a:chOff x="662241" y="4075048"/>
            <a:chExt cx="2196465" cy="47307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7575" y="4080382"/>
              <a:ext cx="2185733" cy="462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4676" y="4267199"/>
              <a:ext cx="157225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35531" y="4260214"/>
              <a:ext cx="136525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667575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5" h="441325">
                  <a:moveTo>
                    <a:pt x="420217" y="109854"/>
                  </a:moveTo>
                  <a:lnTo>
                    <a:pt x="428472" y="109854"/>
                  </a:lnTo>
                  <a:lnTo>
                    <a:pt x="435292" y="110235"/>
                  </a:lnTo>
                  <a:lnTo>
                    <a:pt x="440639" y="110870"/>
                  </a:lnTo>
                  <a:lnTo>
                    <a:pt x="445998" y="111505"/>
                  </a:lnTo>
                  <a:lnTo>
                    <a:pt x="460400" y="118109"/>
                  </a:lnTo>
                  <a:lnTo>
                    <a:pt x="461746" y="119760"/>
                  </a:lnTo>
                  <a:lnTo>
                    <a:pt x="462406" y="121665"/>
                  </a:lnTo>
                  <a:lnTo>
                    <a:pt x="462406" y="123951"/>
                  </a:lnTo>
                  <a:lnTo>
                    <a:pt x="462406" y="422020"/>
                  </a:lnTo>
                  <a:lnTo>
                    <a:pt x="462406" y="424179"/>
                  </a:lnTo>
                  <a:lnTo>
                    <a:pt x="461746" y="426084"/>
                  </a:lnTo>
                  <a:lnTo>
                    <a:pt x="440639" y="434466"/>
                  </a:lnTo>
                  <a:lnTo>
                    <a:pt x="435292" y="435101"/>
                  </a:lnTo>
                  <a:lnTo>
                    <a:pt x="428472" y="435355"/>
                  </a:lnTo>
                  <a:lnTo>
                    <a:pt x="420217" y="435355"/>
                  </a:lnTo>
                  <a:lnTo>
                    <a:pt x="411962" y="435355"/>
                  </a:lnTo>
                  <a:lnTo>
                    <a:pt x="405142" y="435101"/>
                  </a:lnTo>
                  <a:lnTo>
                    <a:pt x="399796" y="434466"/>
                  </a:lnTo>
                  <a:lnTo>
                    <a:pt x="394436" y="433958"/>
                  </a:lnTo>
                  <a:lnTo>
                    <a:pt x="378028" y="424179"/>
                  </a:lnTo>
                  <a:lnTo>
                    <a:pt x="378028" y="422020"/>
                  </a:lnTo>
                  <a:lnTo>
                    <a:pt x="378028" y="123951"/>
                  </a:lnTo>
                  <a:lnTo>
                    <a:pt x="378028" y="121665"/>
                  </a:lnTo>
                  <a:lnTo>
                    <a:pt x="378688" y="119760"/>
                  </a:lnTo>
                  <a:lnTo>
                    <a:pt x="380034" y="118109"/>
                  </a:lnTo>
                  <a:lnTo>
                    <a:pt x="381368" y="116458"/>
                  </a:lnTo>
                  <a:lnTo>
                    <a:pt x="399796" y="110870"/>
                  </a:lnTo>
                  <a:lnTo>
                    <a:pt x="405142" y="110235"/>
                  </a:lnTo>
                  <a:lnTo>
                    <a:pt x="411962" y="109854"/>
                  </a:lnTo>
                  <a:lnTo>
                    <a:pt x="420217" y="109854"/>
                  </a:lnTo>
                  <a:close/>
                </a:path>
                <a:path w="2186305" h="441325">
                  <a:moveTo>
                    <a:pt x="2029396" y="104139"/>
                  </a:moveTo>
                  <a:lnTo>
                    <a:pt x="2083635" y="110301"/>
                  </a:lnTo>
                  <a:lnTo>
                    <a:pt x="2125948" y="128492"/>
                  </a:lnTo>
                  <a:lnTo>
                    <a:pt x="2156763" y="158234"/>
                  </a:lnTo>
                  <a:lnTo>
                    <a:pt x="2176462" y="198881"/>
                  </a:lnTo>
                  <a:lnTo>
                    <a:pt x="2185160" y="250263"/>
                  </a:lnTo>
                  <a:lnTo>
                    <a:pt x="2185733" y="269620"/>
                  </a:lnTo>
                  <a:lnTo>
                    <a:pt x="2185112" y="288264"/>
                  </a:lnTo>
                  <a:lnTo>
                    <a:pt x="2175700" y="339216"/>
                  </a:lnTo>
                  <a:lnTo>
                    <a:pt x="2154840" y="381561"/>
                  </a:lnTo>
                  <a:lnTo>
                    <a:pt x="2122249" y="413654"/>
                  </a:lnTo>
                  <a:lnTo>
                    <a:pt x="2077966" y="434052"/>
                  </a:lnTo>
                  <a:lnTo>
                    <a:pt x="2022030" y="441070"/>
                  </a:lnTo>
                  <a:lnTo>
                    <a:pt x="2002766" y="440380"/>
                  </a:lnTo>
                  <a:lnTo>
                    <a:pt x="1952688" y="430021"/>
                  </a:lnTo>
                  <a:lnTo>
                    <a:pt x="1914147" y="407769"/>
                  </a:lnTo>
                  <a:lnTo>
                    <a:pt x="1886918" y="374348"/>
                  </a:lnTo>
                  <a:lnTo>
                    <a:pt x="1870944" y="329989"/>
                  </a:lnTo>
                  <a:lnTo>
                    <a:pt x="1865693" y="275589"/>
                  </a:lnTo>
                  <a:lnTo>
                    <a:pt x="1866316" y="256944"/>
                  </a:lnTo>
                  <a:lnTo>
                    <a:pt x="1875853" y="205866"/>
                  </a:lnTo>
                  <a:lnTo>
                    <a:pt x="1896909" y="163397"/>
                  </a:lnTo>
                  <a:lnTo>
                    <a:pt x="1929510" y="131524"/>
                  </a:lnTo>
                  <a:lnTo>
                    <a:pt x="1973514" y="111158"/>
                  </a:lnTo>
                  <a:lnTo>
                    <a:pt x="2029396" y="104139"/>
                  </a:lnTo>
                  <a:close/>
                </a:path>
                <a:path w="2186305" h="441325">
                  <a:moveTo>
                    <a:pt x="1239964" y="104139"/>
                  </a:moveTo>
                  <a:lnTo>
                    <a:pt x="1290095" y="110355"/>
                  </a:lnTo>
                  <a:lnTo>
                    <a:pt x="1328277" y="128412"/>
                  </a:lnTo>
                  <a:lnTo>
                    <a:pt x="1355715" y="156112"/>
                  </a:lnTo>
                  <a:lnTo>
                    <a:pt x="1372806" y="192277"/>
                  </a:lnTo>
                  <a:lnTo>
                    <a:pt x="1380432" y="235069"/>
                  </a:lnTo>
                  <a:lnTo>
                    <a:pt x="1380934" y="250570"/>
                  </a:lnTo>
                  <a:lnTo>
                    <a:pt x="1380934" y="263905"/>
                  </a:lnTo>
                  <a:lnTo>
                    <a:pt x="1380934" y="274192"/>
                  </a:lnTo>
                  <a:lnTo>
                    <a:pt x="1378648" y="281812"/>
                  </a:lnTo>
                  <a:lnTo>
                    <a:pt x="1374076" y="286638"/>
                  </a:lnTo>
                  <a:lnTo>
                    <a:pt x="1369504" y="291591"/>
                  </a:lnTo>
                  <a:lnTo>
                    <a:pt x="1363154" y="294004"/>
                  </a:lnTo>
                  <a:lnTo>
                    <a:pt x="1355153" y="294004"/>
                  </a:lnTo>
                  <a:lnTo>
                    <a:pt x="1173289" y="294004"/>
                  </a:lnTo>
                  <a:lnTo>
                    <a:pt x="1180407" y="336180"/>
                  </a:lnTo>
                  <a:lnTo>
                    <a:pt x="1210232" y="368559"/>
                  </a:lnTo>
                  <a:lnTo>
                    <a:pt x="1254950" y="377443"/>
                  </a:lnTo>
                  <a:lnTo>
                    <a:pt x="1265666" y="377251"/>
                  </a:lnTo>
                  <a:lnTo>
                    <a:pt x="1309433" y="370903"/>
                  </a:lnTo>
                  <a:lnTo>
                    <a:pt x="1348422" y="358012"/>
                  </a:lnTo>
                  <a:lnTo>
                    <a:pt x="1352740" y="356996"/>
                  </a:lnTo>
                  <a:lnTo>
                    <a:pt x="1356169" y="356996"/>
                  </a:lnTo>
                  <a:lnTo>
                    <a:pt x="1358074" y="356996"/>
                  </a:lnTo>
                  <a:lnTo>
                    <a:pt x="1359852" y="357377"/>
                  </a:lnTo>
                  <a:lnTo>
                    <a:pt x="1361122" y="358139"/>
                  </a:lnTo>
                  <a:lnTo>
                    <a:pt x="1362519" y="358901"/>
                  </a:lnTo>
                  <a:lnTo>
                    <a:pt x="1363535" y="360298"/>
                  </a:lnTo>
                  <a:lnTo>
                    <a:pt x="1366837" y="379221"/>
                  </a:lnTo>
                  <a:lnTo>
                    <a:pt x="1366837" y="384809"/>
                  </a:lnTo>
                  <a:lnTo>
                    <a:pt x="1366837" y="389762"/>
                  </a:lnTo>
                  <a:lnTo>
                    <a:pt x="1366710" y="393826"/>
                  </a:lnTo>
                  <a:lnTo>
                    <a:pt x="1366456" y="397382"/>
                  </a:lnTo>
                  <a:lnTo>
                    <a:pt x="1366329" y="400811"/>
                  </a:lnTo>
                  <a:lnTo>
                    <a:pt x="1365948" y="403732"/>
                  </a:lnTo>
                  <a:lnTo>
                    <a:pt x="1365440" y="406272"/>
                  </a:lnTo>
                  <a:lnTo>
                    <a:pt x="1365059" y="408685"/>
                  </a:lnTo>
                  <a:lnTo>
                    <a:pt x="1364424" y="410717"/>
                  </a:lnTo>
                  <a:lnTo>
                    <a:pt x="1363535" y="412368"/>
                  </a:lnTo>
                  <a:lnTo>
                    <a:pt x="1362646" y="414146"/>
                  </a:lnTo>
                  <a:lnTo>
                    <a:pt x="1323276" y="431545"/>
                  </a:lnTo>
                  <a:lnTo>
                    <a:pt x="1278977" y="439410"/>
                  </a:lnTo>
                  <a:lnTo>
                    <a:pt x="1247330" y="441070"/>
                  </a:lnTo>
                  <a:lnTo>
                    <a:pt x="1228022" y="440432"/>
                  </a:lnTo>
                  <a:lnTo>
                    <a:pt x="1177480" y="431037"/>
                  </a:lnTo>
                  <a:lnTo>
                    <a:pt x="1138082" y="410106"/>
                  </a:lnTo>
                  <a:lnTo>
                    <a:pt x="1109884" y="377443"/>
                  </a:lnTo>
                  <a:lnTo>
                    <a:pt x="1093136" y="332728"/>
                  </a:lnTo>
                  <a:lnTo>
                    <a:pt x="1087564" y="275970"/>
                  </a:lnTo>
                  <a:lnTo>
                    <a:pt x="1088209" y="256541"/>
                  </a:lnTo>
                  <a:lnTo>
                    <a:pt x="1097978" y="204088"/>
                  </a:lnTo>
                  <a:lnTo>
                    <a:pt x="1118766" y="161601"/>
                  </a:lnTo>
                  <a:lnTo>
                    <a:pt x="1149985" y="130238"/>
                  </a:lnTo>
                  <a:lnTo>
                    <a:pt x="1190708" y="110783"/>
                  </a:lnTo>
                  <a:lnTo>
                    <a:pt x="1222625" y="104878"/>
                  </a:lnTo>
                  <a:lnTo>
                    <a:pt x="1239964" y="104139"/>
                  </a:lnTo>
                  <a:close/>
                </a:path>
                <a:path w="2186305" h="441325">
                  <a:moveTo>
                    <a:pt x="720026" y="104139"/>
                  </a:moveTo>
                  <a:lnTo>
                    <a:pt x="760317" y="110196"/>
                  </a:lnTo>
                  <a:lnTo>
                    <a:pt x="795000" y="131466"/>
                  </a:lnTo>
                  <a:lnTo>
                    <a:pt x="813371" y="158749"/>
                  </a:lnTo>
                  <a:lnTo>
                    <a:pt x="820086" y="151772"/>
                  </a:lnTo>
                  <a:lnTo>
                    <a:pt x="852519" y="124539"/>
                  </a:lnTo>
                  <a:lnTo>
                    <a:pt x="890206" y="107314"/>
                  </a:lnTo>
                  <a:lnTo>
                    <a:pt x="915860" y="104139"/>
                  </a:lnTo>
                  <a:lnTo>
                    <a:pt x="930201" y="104778"/>
                  </a:lnTo>
                  <a:lnTo>
                    <a:pt x="975846" y="119671"/>
                  </a:lnTo>
                  <a:lnTo>
                    <a:pt x="1004879" y="150502"/>
                  </a:lnTo>
                  <a:lnTo>
                    <a:pt x="1019359" y="193575"/>
                  </a:lnTo>
                  <a:lnTo>
                    <a:pt x="1022413" y="230758"/>
                  </a:lnTo>
                  <a:lnTo>
                    <a:pt x="1022413" y="422020"/>
                  </a:lnTo>
                  <a:lnTo>
                    <a:pt x="1022413" y="424179"/>
                  </a:lnTo>
                  <a:lnTo>
                    <a:pt x="1000950" y="434466"/>
                  </a:lnTo>
                  <a:lnTo>
                    <a:pt x="995616" y="435101"/>
                  </a:lnTo>
                  <a:lnTo>
                    <a:pt x="988758" y="435355"/>
                  </a:lnTo>
                  <a:lnTo>
                    <a:pt x="980503" y="435355"/>
                  </a:lnTo>
                  <a:lnTo>
                    <a:pt x="971994" y="435355"/>
                  </a:lnTo>
                  <a:lnTo>
                    <a:pt x="965136" y="435101"/>
                  </a:lnTo>
                  <a:lnTo>
                    <a:pt x="959802" y="434466"/>
                  </a:lnTo>
                  <a:lnTo>
                    <a:pt x="954341" y="433958"/>
                  </a:lnTo>
                  <a:lnTo>
                    <a:pt x="938339" y="424179"/>
                  </a:lnTo>
                  <a:lnTo>
                    <a:pt x="938339" y="422020"/>
                  </a:lnTo>
                  <a:lnTo>
                    <a:pt x="938339" y="244855"/>
                  </a:lnTo>
                  <a:lnTo>
                    <a:pt x="930719" y="202056"/>
                  </a:lnTo>
                  <a:lnTo>
                    <a:pt x="912050" y="182371"/>
                  </a:lnTo>
                  <a:lnTo>
                    <a:pt x="906081" y="179069"/>
                  </a:lnTo>
                  <a:lnTo>
                    <a:pt x="898969" y="177545"/>
                  </a:lnTo>
                  <a:lnTo>
                    <a:pt x="890714" y="177545"/>
                  </a:lnTo>
                  <a:lnTo>
                    <a:pt x="852425" y="195782"/>
                  </a:lnTo>
                  <a:lnTo>
                    <a:pt x="826833" y="223392"/>
                  </a:lnTo>
                  <a:lnTo>
                    <a:pt x="826833" y="422020"/>
                  </a:lnTo>
                  <a:lnTo>
                    <a:pt x="826833" y="424179"/>
                  </a:lnTo>
                  <a:lnTo>
                    <a:pt x="804989" y="434466"/>
                  </a:lnTo>
                  <a:lnTo>
                    <a:pt x="799655" y="435101"/>
                  </a:lnTo>
                  <a:lnTo>
                    <a:pt x="792924" y="435355"/>
                  </a:lnTo>
                  <a:lnTo>
                    <a:pt x="784923" y="435355"/>
                  </a:lnTo>
                  <a:lnTo>
                    <a:pt x="776668" y="435355"/>
                  </a:lnTo>
                  <a:lnTo>
                    <a:pt x="769810" y="435101"/>
                  </a:lnTo>
                  <a:lnTo>
                    <a:pt x="764476" y="434466"/>
                  </a:lnTo>
                  <a:lnTo>
                    <a:pt x="759142" y="433958"/>
                  </a:lnTo>
                  <a:lnTo>
                    <a:pt x="744791" y="427862"/>
                  </a:lnTo>
                  <a:lnTo>
                    <a:pt x="743394" y="426084"/>
                  </a:lnTo>
                  <a:lnTo>
                    <a:pt x="742759" y="424179"/>
                  </a:lnTo>
                  <a:lnTo>
                    <a:pt x="742759" y="422020"/>
                  </a:lnTo>
                  <a:lnTo>
                    <a:pt x="742759" y="244855"/>
                  </a:lnTo>
                  <a:lnTo>
                    <a:pt x="735139" y="202056"/>
                  </a:lnTo>
                  <a:lnTo>
                    <a:pt x="716597" y="182371"/>
                  </a:lnTo>
                  <a:lnTo>
                    <a:pt x="710628" y="179069"/>
                  </a:lnTo>
                  <a:lnTo>
                    <a:pt x="703516" y="177545"/>
                  </a:lnTo>
                  <a:lnTo>
                    <a:pt x="695515" y="177545"/>
                  </a:lnTo>
                  <a:lnTo>
                    <a:pt x="656923" y="195782"/>
                  </a:lnTo>
                  <a:lnTo>
                    <a:pt x="631634" y="223392"/>
                  </a:lnTo>
                  <a:lnTo>
                    <a:pt x="631634" y="422020"/>
                  </a:lnTo>
                  <a:lnTo>
                    <a:pt x="631634" y="424179"/>
                  </a:lnTo>
                  <a:lnTo>
                    <a:pt x="609790" y="434466"/>
                  </a:lnTo>
                  <a:lnTo>
                    <a:pt x="604456" y="435101"/>
                  </a:lnTo>
                  <a:lnTo>
                    <a:pt x="597636" y="435355"/>
                  </a:lnTo>
                  <a:lnTo>
                    <a:pt x="589381" y="435355"/>
                  </a:lnTo>
                  <a:lnTo>
                    <a:pt x="581126" y="435355"/>
                  </a:lnTo>
                  <a:lnTo>
                    <a:pt x="574306" y="435101"/>
                  </a:lnTo>
                  <a:lnTo>
                    <a:pt x="568960" y="434466"/>
                  </a:lnTo>
                  <a:lnTo>
                    <a:pt x="563600" y="433958"/>
                  </a:lnTo>
                  <a:lnTo>
                    <a:pt x="547192" y="424179"/>
                  </a:lnTo>
                  <a:lnTo>
                    <a:pt x="547192" y="422020"/>
                  </a:lnTo>
                  <a:lnTo>
                    <a:pt x="547192" y="123316"/>
                  </a:lnTo>
                  <a:lnTo>
                    <a:pt x="547192" y="121030"/>
                  </a:lnTo>
                  <a:lnTo>
                    <a:pt x="547751" y="119125"/>
                  </a:lnTo>
                  <a:lnTo>
                    <a:pt x="566102" y="110743"/>
                  </a:lnTo>
                  <a:lnTo>
                    <a:pt x="570687" y="110108"/>
                  </a:lnTo>
                  <a:lnTo>
                    <a:pt x="576427" y="109854"/>
                  </a:lnTo>
                  <a:lnTo>
                    <a:pt x="583349" y="109854"/>
                  </a:lnTo>
                  <a:lnTo>
                    <a:pt x="590499" y="109854"/>
                  </a:lnTo>
                  <a:lnTo>
                    <a:pt x="596417" y="110108"/>
                  </a:lnTo>
                  <a:lnTo>
                    <a:pt x="601103" y="110743"/>
                  </a:lnTo>
                  <a:lnTo>
                    <a:pt x="605726" y="111251"/>
                  </a:lnTo>
                  <a:lnTo>
                    <a:pt x="619188" y="121030"/>
                  </a:lnTo>
                  <a:lnTo>
                    <a:pt x="619188" y="123316"/>
                  </a:lnTo>
                  <a:lnTo>
                    <a:pt x="619188" y="157733"/>
                  </a:lnTo>
                  <a:lnTo>
                    <a:pt x="656282" y="125122"/>
                  </a:lnTo>
                  <a:lnTo>
                    <a:pt x="693737" y="107489"/>
                  </a:lnTo>
                  <a:lnTo>
                    <a:pt x="706739" y="104975"/>
                  </a:lnTo>
                  <a:lnTo>
                    <a:pt x="720026" y="104139"/>
                  </a:lnTo>
                  <a:close/>
                </a:path>
                <a:path w="2186305" h="441325">
                  <a:moveTo>
                    <a:pt x="1578165" y="0"/>
                  </a:moveTo>
                  <a:lnTo>
                    <a:pt x="1883600" y="0"/>
                  </a:lnTo>
                  <a:lnTo>
                    <a:pt x="1885632" y="0"/>
                  </a:lnTo>
                  <a:lnTo>
                    <a:pt x="1887410" y="634"/>
                  </a:lnTo>
                  <a:lnTo>
                    <a:pt x="1889188" y="1904"/>
                  </a:lnTo>
                  <a:lnTo>
                    <a:pt x="1890839" y="3047"/>
                  </a:lnTo>
                  <a:lnTo>
                    <a:pt x="1892236" y="5079"/>
                  </a:lnTo>
                  <a:lnTo>
                    <a:pt x="1893252" y="7873"/>
                  </a:lnTo>
                  <a:lnTo>
                    <a:pt x="1894395" y="10667"/>
                  </a:lnTo>
                  <a:lnTo>
                    <a:pt x="1895284" y="14477"/>
                  </a:lnTo>
                  <a:lnTo>
                    <a:pt x="1895792" y="19176"/>
                  </a:lnTo>
                  <a:lnTo>
                    <a:pt x="1896427" y="23748"/>
                  </a:lnTo>
                  <a:lnTo>
                    <a:pt x="1896681" y="29463"/>
                  </a:lnTo>
                  <a:lnTo>
                    <a:pt x="1896681" y="36194"/>
                  </a:lnTo>
                  <a:lnTo>
                    <a:pt x="1896681" y="42671"/>
                  </a:lnTo>
                  <a:lnTo>
                    <a:pt x="1896427" y="48259"/>
                  </a:lnTo>
                  <a:lnTo>
                    <a:pt x="1895792" y="52831"/>
                  </a:lnTo>
                  <a:lnTo>
                    <a:pt x="1895284" y="57403"/>
                  </a:lnTo>
                  <a:lnTo>
                    <a:pt x="1894395" y="61086"/>
                  </a:lnTo>
                  <a:lnTo>
                    <a:pt x="1893252" y="63880"/>
                  </a:lnTo>
                  <a:lnTo>
                    <a:pt x="1892236" y="66674"/>
                  </a:lnTo>
                  <a:lnTo>
                    <a:pt x="1890839" y="68706"/>
                  </a:lnTo>
                  <a:lnTo>
                    <a:pt x="1889188" y="69976"/>
                  </a:lnTo>
                  <a:lnTo>
                    <a:pt x="1887410" y="71373"/>
                  </a:lnTo>
                  <a:lnTo>
                    <a:pt x="1885632" y="72008"/>
                  </a:lnTo>
                  <a:lnTo>
                    <a:pt x="1883600" y="72008"/>
                  </a:lnTo>
                  <a:lnTo>
                    <a:pt x="1775142" y="72008"/>
                  </a:lnTo>
                  <a:lnTo>
                    <a:pt x="1775142" y="421258"/>
                  </a:lnTo>
                  <a:lnTo>
                    <a:pt x="1775142" y="423544"/>
                  </a:lnTo>
                  <a:lnTo>
                    <a:pt x="1774380" y="425576"/>
                  </a:lnTo>
                  <a:lnTo>
                    <a:pt x="1772983" y="427354"/>
                  </a:lnTo>
                  <a:lnTo>
                    <a:pt x="1771459" y="429132"/>
                  </a:lnTo>
                  <a:lnTo>
                    <a:pt x="1769046" y="430529"/>
                  </a:lnTo>
                  <a:lnTo>
                    <a:pt x="1765744" y="431672"/>
                  </a:lnTo>
                  <a:lnTo>
                    <a:pt x="1762442" y="432815"/>
                  </a:lnTo>
                  <a:lnTo>
                    <a:pt x="1757870" y="433704"/>
                  </a:lnTo>
                  <a:lnTo>
                    <a:pt x="1752155" y="434339"/>
                  </a:lnTo>
                  <a:lnTo>
                    <a:pt x="1746440" y="434974"/>
                  </a:lnTo>
                  <a:lnTo>
                    <a:pt x="1739328" y="435355"/>
                  </a:lnTo>
                  <a:lnTo>
                    <a:pt x="1730946" y="435355"/>
                  </a:lnTo>
                  <a:lnTo>
                    <a:pt x="1722437" y="435355"/>
                  </a:lnTo>
                  <a:lnTo>
                    <a:pt x="1715325" y="434974"/>
                  </a:lnTo>
                  <a:lnTo>
                    <a:pt x="1709610" y="434339"/>
                  </a:lnTo>
                  <a:lnTo>
                    <a:pt x="1703895" y="433704"/>
                  </a:lnTo>
                  <a:lnTo>
                    <a:pt x="1688909" y="427354"/>
                  </a:lnTo>
                  <a:lnTo>
                    <a:pt x="1687385" y="425576"/>
                  </a:lnTo>
                  <a:lnTo>
                    <a:pt x="1686750" y="423544"/>
                  </a:lnTo>
                  <a:lnTo>
                    <a:pt x="1686750" y="421258"/>
                  </a:lnTo>
                  <a:lnTo>
                    <a:pt x="1686750" y="72008"/>
                  </a:lnTo>
                  <a:lnTo>
                    <a:pt x="1578165" y="72008"/>
                  </a:lnTo>
                  <a:lnTo>
                    <a:pt x="1576006" y="72008"/>
                  </a:lnTo>
                  <a:lnTo>
                    <a:pt x="1574101" y="71373"/>
                  </a:lnTo>
                  <a:lnTo>
                    <a:pt x="1572450" y="69976"/>
                  </a:lnTo>
                  <a:lnTo>
                    <a:pt x="1570926" y="68706"/>
                  </a:lnTo>
                  <a:lnTo>
                    <a:pt x="1569656" y="66674"/>
                  </a:lnTo>
                  <a:lnTo>
                    <a:pt x="1568513" y="63880"/>
                  </a:lnTo>
                  <a:lnTo>
                    <a:pt x="1567370" y="61086"/>
                  </a:lnTo>
                  <a:lnTo>
                    <a:pt x="1566481" y="57403"/>
                  </a:lnTo>
                  <a:lnTo>
                    <a:pt x="1565973" y="52831"/>
                  </a:lnTo>
                  <a:lnTo>
                    <a:pt x="1565465" y="48259"/>
                  </a:lnTo>
                  <a:lnTo>
                    <a:pt x="1565084" y="42671"/>
                  </a:lnTo>
                  <a:lnTo>
                    <a:pt x="1565084" y="36194"/>
                  </a:lnTo>
                  <a:lnTo>
                    <a:pt x="1565084" y="29463"/>
                  </a:lnTo>
                  <a:lnTo>
                    <a:pt x="1565465" y="23748"/>
                  </a:lnTo>
                  <a:lnTo>
                    <a:pt x="1565973" y="19176"/>
                  </a:lnTo>
                  <a:lnTo>
                    <a:pt x="1566481" y="14477"/>
                  </a:lnTo>
                  <a:lnTo>
                    <a:pt x="1567370" y="10667"/>
                  </a:lnTo>
                  <a:lnTo>
                    <a:pt x="1568513" y="7873"/>
                  </a:lnTo>
                  <a:lnTo>
                    <a:pt x="1569656" y="5079"/>
                  </a:lnTo>
                  <a:lnTo>
                    <a:pt x="1570926" y="3047"/>
                  </a:lnTo>
                  <a:lnTo>
                    <a:pt x="1572450" y="1904"/>
                  </a:lnTo>
                  <a:lnTo>
                    <a:pt x="1574101" y="634"/>
                  </a:lnTo>
                  <a:lnTo>
                    <a:pt x="1576006" y="0"/>
                  </a:lnTo>
                  <a:lnTo>
                    <a:pt x="1578165" y="0"/>
                  </a:lnTo>
                  <a:close/>
                </a:path>
                <a:path w="2186305" h="441325">
                  <a:moveTo>
                    <a:pt x="13055" y="0"/>
                  </a:moveTo>
                  <a:lnTo>
                    <a:pt x="318452" y="0"/>
                  </a:lnTo>
                  <a:lnTo>
                    <a:pt x="320459" y="0"/>
                  </a:lnTo>
                  <a:lnTo>
                    <a:pt x="322300" y="634"/>
                  </a:lnTo>
                  <a:lnTo>
                    <a:pt x="323977" y="1904"/>
                  </a:lnTo>
                  <a:lnTo>
                    <a:pt x="325653" y="3047"/>
                  </a:lnTo>
                  <a:lnTo>
                    <a:pt x="327050" y="5079"/>
                  </a:lnTo>
                  <a:lnTo>
                    <a:pt x="328168" y="7873"/>
                  </a:lnTo>
                  <a:lnTo>
                    <a:pt x="329285" y="10667"/>
                  </a:lnTo>
                  <a:lnTo>
                    <a:pt x="330123" y="14477"/>
                  </a:lnTo>
                  <a:lnTo>
                    <a:pt x="330669" y="19176"/>
                  </a:lnTo>
                  <a:lnTo>
                    <a:pt x="331228" y="23748"/>
                  </a:lnTo>
                  <a:lnTo>
                    <a:pt x="331508" y="29463"/>
                  </a:lnTo>
                  <a:lnTo>
                    <a:pt x="331508" y="36194"/>
                  </a:lnTo>
                  <a:lnTo>
                    <a:pt x="331508" y="42671"/>
                  </a:lnTo>
                  <a:lnTo>
                    <a:pt x="331228" y="48259"/>
                  </a:lnTo>
                  <a:lnTo>
                    <a:pt x="330669" y="52831"/>
                  </a:lnTo>
                  <a:lnTo>
                    <a:pt x="330123" y="57403"/>
                  </a:lnTo>
                  <a:lnTo>
                    <a:pt x="323977" y="69976"/>
                  </a:lnTo>
                  <a:lnTo>
                    <a:pt x="322300" y="71373"/>
                  </a:lnTo>
                  <a:lnTo>
                    <a:pt x="320459" y="72008"/>
                  </a:lnTo>
                  <a:lnTo>
                    <a:pt x="318452" y="72008"/>
                  </a:lnTo>
                  <a:lnTo>
                    <a:pt x="209956" y="72008"/>
                  </a:lnTo>
                  <a:lnTo>
                    <a:pt x="209956" y="421258"/>
                  </a:lnTo>
                  <a:lnTo>
                    <a:pt x="209956" y="423544"/>
                  </a:lnTo>
                  <a:lnTo>
                    <a:pt x="209232" y="425576"/>
                  </a:lnTo>
                  <a:lnTo>
                    <a:pt x="187020" y="434339"/>
                  </a:lnTo>
                  <a:lnTo>
                    <a:pt x="181330" y="434974"/>
                  </a:lnTo>
                  <a:lnTo>
                    <a:pt x="174244" y="435355"/>
                  </a:lnTo>
                  <a:lnTo>
                    <a:pt x="165760" y="435355"/>
                  </a:lnTo>
                  <a:lnTo>
                    <a:pt x="157276" y="435355"/>
                  </a:lnTo>
                  <a:lnTo>
                    <a:pt x="123736" y="427354"/>
                  </a:lnTo>
                  <a:lnTo>
                    <a:pt x="122275" y="425576"/>
                  </a:lnTo>
                  <a:lnTo>
                    <a:pt x="121551" y="423544"/>
                  </a:lnTo>
                  <a:lnTo>
                    <a:pt x="121551" y="421258"/>
                  </a:lnTo>
                  <a:lnTo>
                    <a:pt x="121551" y="72008"/>
                  </a:lnTo>
                  <a:lnTo>
                    <a:pt x="13055" y="72008"/>
                  </a:lnTo>
                  <a:lnTo>
                    <a:pt x="10820" y="72008"/>
                  </a:lnTo>
                  <a:lnTo>
                    <a:pt x="8928" y="71373"/>
                  </a:lnTo>
                  <a:lnTo>
                    <a:pt x="7366" y="69976"/>
                  </a:lnTo>
                  <a:lnTo>
                    <a:pt x="5803" y="68706"/>
                  </a:lnTo>
                  <a:lnTo>
                    <a:pt x="4457" y="66674"/>
                  </a:lnTo>
                  <a:lnTo>
                    <a:pt x="3352" y="63880"/>
                  </a:lnTo>
                  <a:lnTo>
                    <a:pt x="2235" y="61086"/>
                  </a:lnTo>
                  <a:lnTo>
                    <a:pt x="1396" y="57403"/>
                  </a:lnTo>
                  <a:lnTo>
                    <a:pt x="838" y="52831"/>
                  </a:lnTo>
                  <a:lnTo>
                    <a:pt x="279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279" y="23748"/>
                  </a:lnTo>
                  <a:lnTo>
                    <a:pt x="838" y="19176"/>
                  </a:lnTo>
                  <a:lnTo>
                    <a:pt x="1396" y="14477"/>
                  </a:lnTo>
                  <a:lnTo>
                    <a:pt x="2235" y="10667"/>
                  </a:lnTo>
                  <a:lnTo>
                    <a:pt x="3352" y="7873"/>
                  </a:lnTo>
                  <a:lnTo>
                    <a:pt x="4457" y="5079"/>
                  </a:lnTo>
                  <a:lnTo>
                    <a:pt x="5803" y="3047"/>
                  </a:lnTo>
                  <a:lnTo>
                    <a:pt x="7366" y="1904"/>
                  </a:lnTo>
                  <a:lnTo>
                    <a:pt x="8928" y="634"/>
                  </a:lnTo>
                  <a:lnTo>
                    <a:pt x="10820" y="0"/>
                  </a:lnTo>
                  <a:lnTo>
                    <a:pt x="1305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33906" y="4075048"/>
              <a:ext cx="107772" cy="9905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28472" y="5025644"/>
            <a:ext cx="2483485" cy="851535"/>
            <a:chOff x="528472" y="5025644"/>
            <a:chExt cx="2483485" cy="851535"/>
          </a:xfrm>
        </p:grpSpPr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3806" y="5030978"/>
              <a:ext cx="2472283" cy="840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28419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921" y="8381"/>
                  </a:moveTo>
                  <a:lnTo>
                    <a:pt x="725701" y="16579"/>
                  </a:lnTo>
                  <a:lnTo>
                    <a:pt x="695578" y="40004"/>
                  </a:lnTo>
                  <a:lnTo>
                    <a:pt x="674671" y="74525"/>
                  </a:lnTo>
                  <a:lnTo>
                    <a:pt x="661669" y="116459"/>
                  </a:lnTo>
                  <a:lnTo>
                    <a:pt x="655722" y="162339"/>
                  </a:lnTo>
                  <a:lnTo>
                    <a:pt x="655319" y="178053"/>
                  </a:lnTo>
                  <a:lnTo>
                    <a:pt x="655655" y="194596"/>
                  </a:lnTo>
                  <a:lnTo>
                    <a:pt x="660781" y="242912"/>
                  </a:lnTo>
                  <a:lnTo>
                    <a:pt x="672639" y="286391"/>
                  </a:lnTo>
                  <a:lnTo>
                    <a:pt x="692499" y="321419"/>
                  </a:lnTo>
                  <a:lnTo>
                    <a:pt x="733663" y="349921"/>
                  </a:lnTo>
                  <a:lnTo>
                    <a:pt x="761873" y="353644"/>
                  </a:lnTo>
                  <a:lnTo>
                    <a:pt x="769612" y="353363"/>
                  </a:lnTo>
                  <a:lnTo>
                    <a:pt x="806751" y="343298"/>
                  </a:lnTo>
                  <a:lnTo>
                    <a:pt x="845034" y="315893"/>
                  </a:lnTo>
                  <a:lnTo>
                    <a:pt x="878776" y="279359"/>
                  </a:lnTo>
                  <a:lnTo>
                    <a:pt x="888111" y="267919"/>
                  </a:lnTo>
                  <a:lnTo>
                    <a:pt x="888111" y="91693"/>
                  </a:lnTo>
                  <a:lnTo>
                    <a:pt x="856646" y="56006"/>
                  </a:lnTo>
                  <a:lnTo>
                    <a:pt x="826516" y="29844"/>
                  </a:lnTo>
                  <a:lnTo>
                    <a:pt x="780831" y="9717"/>
                  </a:lnTo>
                  <a:lnTo>
                    <a:pt x="764921" y="8381"/>
                  </a:lnTo>
                  <a:close/>
                </a:path>
                <a:path w="888364" h="361314">
                  <a:moveTo>
                    <a:pt x="131572" y="0"/>
                  </a:moveTo>
                  <a:lnTo>
                    <a:pt x="86280" y="6857"/>
                  </a:lnTo>
                  <a:lnTo>
                    <a:pt x="50530" y="27241"/>
                  </a:lnTo>
                  <a:lnTo>
                    <a:pt x="24683" y="60319"/>
                  </a:lnTo>
                  <a:lnTo>
                    <a:pt x="8128" y="104521"/>
                  </a:lnTo>
                  <a:lnTo>
                    <a:pt x="519" y="159259"/>
                  </a:lnTo>
                  <a:lnTo>
                    <a:pt x="0" y="179831"/>
                  </a:lnTo>
                  <a:lnTo>
                    <a:pt x="424" y="199074"/>
                  </a:lnTo>
                  <a:lnTo>
                    <a:pt x="6604" y="252133"/>
                  </a:lnTo>
                  <a:lnTo>
                    <a:pt x="20927" y="296845"/>
                  </a:lnTo>
                  <a:lnTo>
                    <a:pt x="44926" y="331238"/>
                  </a:lnTo>
                  <a:lnTo>
                    <a:pt x="80547" y="353248"/>
                  </a:lnTo>
                  <a:lnTo>
                    <a:pt x="129286" y="360781"/>
                  </a:lnTo>
                  <a:lnTo>
                    <a:pt x="145672" y="360019"/>
                  </a:lnTo>
                  <a:lnTo>
                    <a:pt x="188214" y="348576"/>
                  </a:lnTo>
                  <a:lnTo>
                    <a:pt x="220664" y="324079"/>
                  </a:lnTo>
                  <a:lnTo>
                    <a:pt x="243220" y="287483"/>
                  </a:lnTo>
                  <a:lnTo>
                    <a:pt x="256464" y="239802"/>
                  </a:lnTo>
                  <a:lnTo>
                    <a:pt x="260858" y="181609"/>
                  </a:lnTo>
                  <a:lnTo>
                    <a:pt x="260455" y="162369"/>
                  </a:lnTo>
                  <a:lnTo>
                    <a:pt x="254508" y="109219"/>
                  </a:lnTo>
                  <a:lnTo>
                    <a:pt x="240327" y="64553"/>
                  </a:lnTo>
                  <a:lnTo>
                    <a:pt x="216090" y="30099"/>
                  </a:lnTo>
                  <a:lnTo>
                    <a:pt x="180685" y="7715"/>
                  </a:lnTo>
                  <a:lnTo>
                    <a:pt x="131572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31694" y="5373370"/>
              <a:ext cx="234441" cy="1457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3806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12" y="241681"/>
                  </a:moveTo>
                  <a:lnTo>
                    <a:pt x="2283529" y="246618"/>
                  </a:lnTo>
                  <a:lnTo>
                    <a:pt x="2335631" y="261366"/>
                  </a:lnTo>
                  <a:lnTo>
                    <a:pt x="2378779" y="284797"/>
                  </a:lnTo>
                  <a:lnTo>
                    <a:pt x="2413355" y="315849"/>
                  </a:lnTo>
                  <a:lnTo>
                    <a:pt x="2439644" y="353869"/>
                  </a:lnTo>
                  <a:lnTo>
                    <a:pt x="2457932" y="398272"/>
                  </a:lnTo>
                  <a:lnTo>
                    <a:pt x="2468679" y="447992"/>
                  </a:lnTo>
                  <a:lnTo>
                    <a:pt x="2472283" y="501904"/>
                  </a:lnTo>
                  <a:lnTo>
                    <a:pt x="2472283" y="525653"/>
                  </a:lnTo>
                  <a:lnTo>
                    <a:pt x="2460091" y="566178"/>
                  </a:lnTo>
                  <a:lnTo>
                    <a:pt x="2426436" y="579272"/>
                  </a:lnTo>
                  <a:lnTo>
                    <a:pt x="2103221" y="579272"/>
                  </a:lnTo>
                  <a:lnTo>
                    <a:pt x="2103721" y="595845"/>
                  </a:lnTo>
                  <a:lnTo>
                    <a:pt x="2111222" y="640880"/>
                  </a:lnTo>
                  <a:lnTo>
                    <a:pt x="2128635" y="677723"/>
                  </a:lnTo>
                  <a:lnTo>
                    <a:pt x="2156958" y="704957"/>
                  </a:lnTo>
                  <a:lnTo>
                    <a:pt x="2196590" y="721811"/>
                  </a:lnTo>
                  <a:lnTo>
                    <a:pt x="2248382" y="727506"/>
                  </a:lnTo>
                  <a:lnTo>
                    <a:pt x="2267482" y="727152"/>
                  </a:lnTo>
                  <a:lnTo>
                    <a:pt x="2317470" y="721842"/>
                  </a:lnTo>
                  <a:lnTo>
                    <a:pt x="2357654" y="712693"/>
                  </a:lnTo>
                  <a:lnTo>
                    <a:pt x="2397375" y="699751"/>
                  </a:lnTo>
                  <a:lnTo>
                    <a:pt x="2414498" y="693077"/>
                  </a:lnTo>
                  <a:lnTo>
                    <a:pt x="2422245" y="691184"/>
                  </a:lnTo>
                  <a:lnTo>
                    <a:pt x="2428214" y="691184"/>
                  </a:lnTo>
                  <a:lnTo>
                    <a:pt x="2431770" y="691184"/>
                  </a:lnTo>
                  <a:lnTo>
                    <a:pt x="2434818" y="691883"/>
                  </a:lnTo>
                  <a:lnTo>
                    <a:pt x="2437104" y="693267"/>
                  </a:lnTo>
                  <a:lnTo>
                    <a:pt x="2439517" y="694664"/>
                  </a:lnTo>
                  <a:lnTo>
                    <a:pt x="2441549" y="697141"/>
                  </a:lnTo>
                  <a:lnTo>
                    <a:pt x="2443073" y="700709"/>
                  </a:lnTo>
                  <a:lnTo>
                    <a:pt x="2444724" y="704291"/>
                  </a:lnTo>
                  <a:lnTo>
                    <a:pt x="2445740" y="709345"/>
                  </a:lnTo>
                  <a:lnTo>
                    <a:pt x="2446375" y="715899"/>
                  </a:lnTo>
                  <a:lnTo>
                    <a:pt x="2447010" y="722439"/>
                  </a:lnTo>
                  <a:lnTo>
                    <a:pt x="2447264" y="730681"/>
                  </a:lnTo>
                  <a:lnTo>
                    <a:pt x="2447264" y="740600"/>
                  </a:lnTo>
                  <a:lnTo>
                    <a:pt x="2447264" y="749338"/>
                  </a:lnTo>
                  <a:lnTo>
                    <a:pt x="2447137" y="756767"/>
                  </a:lnTo>
                  <a:lnTo>
                    <a:pt x="2446629" y="762927"/>
                  </a:lnTo>
                  <a:lnTo>
                    <a:pt x="2446248" y="769073"/>
                  </a:lnTo>
                  <a:lnTo>
                    <a:pt x="2445740" y="774331"/>
                  </a:lnTo>
                  <a:lnTo>
                    <a:pt x="2444851" y="778700"/>
                  </a:lnTo>
                  <a:lnTo>
                    <a:pt x="2444089" y="783069"/>
                  </a:lnTo>
                  <a:lnTo>
                    <a:pt x="2442946" y="786739"/>
                  </a:lnTo>
                  <a:lnTo>
                    <a:pt x="2441295" y="789711"/>
                  </a:lnTo>
                  <a:lnTo>
                    <a:pt x="2439771" y="792695"/>
                  </a:lnTo>
                  <a:lnTo>
                    <a:pt x="2437612" y="795566"/>
                  </a:lnTo>
                  <a:lnTo>
                    <a:pt x="2435072" y="798347"/>
                  </a:lnTo>
                  <a:lnTo>
                    <a:pt x="2432532" y="801128"/>
                  </a:lnTo>
                  <a:lnTo>
                    <a:pt x="2425420" y="804900"/>
                  </a:lnTo>
                  <a:lnTo>
                    <a:pt x="2382683" y="820207"/>
                  </a:lnTo>
                  <a:lnTo>
                    <a:pt x="2341156" y="830045"/>
                  </a:lnTo>
                  <a:lnTo>
                    <a:pt x="2291032" y="837768"/>
                  </a:lnTo>
                  <a:lnTo>
                    <a:pt x="2234793" y="840613"/>
                  </a:lnTo>
                  <a:lnTo>
                    <a:pt x="2200455" y="839496"/>
                  </a:lnTo>
                  <a:lnTo>
                    <a:pt x="2138352" y="830567"/>
                  </a:lnTo>
                  <a:lnTo>
                    <a:pt x="2085088" y="812669"/>
                  </a:lnTo>
                  <a:lnTo>
                    <a:pt x="2040614" y="785580"/>
                  </a:lnTo>
                  <a:lnTo>
                    <a:pt x="2004923" y="749233"/>
                  </a:lnTo>
                  <a:lnTo>
                    <a:pt x="1978253" y="703393"/>
                  </a:lnTo>
                  <a:lnTo>
                    <a:pt x="1960679" y="648026"/>
                  </a:lnTo>
                  <a:lnTo>
                    <a:pt x="1951916" y="583137"/>
                  </a:lnTo>
                  <a:lnTo>
                    <a:pt x="1950821" y="547116"/>
                  </a:lnTo>
                  <a:lnTo>
                    <a:pt x="1951966" y="512564"/>
                  </a:lnTo>
                  <a:lnTo>
                    <a:pt x="1961162" y="448746"/>
                  </a:lnTo>
                  <a:lnTo>
                    <a:pt x="1979521" y="392094"/>
                  </a:lnTo>
                  <a:lnTo>
                    <a:pt x="2006330" y="343846"/>
                  </a:lnTo>
                  <a:lnTo>
                    <a:pt x="2041328" y="304335"/>
                  </a:lnTo>
                  <a:lnTo>
                    <a:pt x="2084088" y="274133"/>
                  </a:lnTo>
                  <a:lnTo>
                    <a:pt x="2134237" y="253414"/>
                  </a:lnTo>
                  <a:lnTo>
                    <a:pt x="2190919" y="242988"/>
                  </a:lnTo>
                  <a:lnTo>
                    <a:pt x="2221712" y="241681"/>
                  </a:lnTo>
                  <a:close/>
                </a:path>
                <a:path w="2472690" h="840739">
                  <a:moveTo>
                    <a:pt x="931646" y="241681"/>
                  </a:moveTo>
                  <a:lnTo>
                    <a:pt x="998321" y="246538"/>
                  </a:lnTo>
                  <a:lnTo>
                    <a:pt x="1055471" y="261112"/>
                  </a:lnTo>
                  <a:lnTo>
                    <a:pt x="1103302" y="284972"/>
                  </a:lnTo>
                  <a:lnTo>
                    <a:pt x="1142085" y="317881"/>
                  </a:lnTo>
                  <a:lnTo>
                    <a:pt x="1171867" y="359711"/>
                  </a:lnTo>
                  <a:lnTo>
                    <a:pt x="1192885" y="410210"/>
                  </a:lnTo>
                  <a:lnTo>
                    <a:pt x="1205458" y="468963"/>
                  </a:lnTo>
                  <a:lnTo>
                    <a:pt x="1209649" y="535813"/>
                  </a:lnTo>
                  <a:lnTo>
                    <a:pt x="1208530" y="569005"/>
                  </a:lnTo>
                  <a:lnTo>
                    <a:pt x="1199576" y="630917"/>
                  </a:lnTo>
                  <a:lnTo>
                    <a:pt x="1181644" y="686653"/>
                  </a:lnTo>
                  <a:lnTo>
                    <a:pt x="1154541" y="734874"/>
                  </a:lnTo>
                  <a:lnTo>
                    <a:pt x="1118249" y="775167"/>
                  </a:lnTo>
                  <a:lnTo>
                    <a:pt x="1072719" y="806420"/>
                  </a:lnTo>
                  <a:lnTo>
                    <a:pt x="1017951" y="828225"/>
                  </a:lnTo>
                  <a:lnTo>
                    <a:pt x="953943" y="839236"/>
                  </a:lnTo>
                  <a:lnTo>
                    <a:pt x="918438" y="840613"/>
                  </a:lnTo>
                  <a:lnTo>
                    <a:pt x="884224" y="839384"/>
                  </a:lnTo>
                  <a:lnTo>
                    <a:pt x="822605" y="829559"/>
                  </a:lnTo>
                  <a:lnTo>
                    <a:pt x="770173" y="810029"/>
                  </a:lnTo>
                  <a:lnTo>
                    <a:pt x="726723" y="781454"/>
                  </a:lnTo>
                  <a:lnTo>
                    <a:pt x="692197" y="743984"/>
                  </a:lnTo>
                  <a:lnTo>
                    <a:pt x="666599" y="697854"/>
                  </a:lnTo>
                  <a:lnTo>
                    <a:pt x="649855" y="643196"/>
                  </a:lnTo>
                  <a:lnTo>
                    <a:pt x="641516" y="580664"/>
                  </a:lnTo>
                  <a:lnTo>
                    <a:pt x="640473" y="546481"/>
                  </a:lnTo>
                  <a:lnTo>
                    <a:pt x="641609" y="513288"/>
                  </a:lnTo>
                  <a:lnTo>
                    <a:pt x="650691" y="451236"/>
                  </a:lnTo>
                  <a:lnTo>
                    <a:pt x="668847" y="395303"/>
                  </a:lnTo>
                  <a:lnTo>
                    <a:pt x="696084" y="347106"/>
                  </a:lnTo>
                  <a:lnTo>
                    <a:pt x="732404" y="307034"/>
                  </a:lnTo>
                  <a:lnTo>
                    <a:pt x="777784" y="275895"/>
                  </a:lnTo>
                  <a:lnTo>
                    <a:pt x="832294" y="254111"/>
                  </a:lnTo>
                  <a:lnTo>
                    <a:pt x="896163" y="243062"/>
                  </a:lnTo>
                  <a:lnTo>
                    <a:pt x="931646" y="241681"/>
                  </a:lnTo>
                  <a:close/>
                </a:path>
                <a:path w="2472690" h="840739">
                  <a:moveTo>
                    <a:pt x="357187" y="44069"/>
                  </a:moveTo>
                  <a:lnTo>
                    <a:pt x="404064" y="47069"/>
                  </a:lnTo>
                  <a:lnTo>
                    <a:pt x="447743" y="55578"/>
                  </a:lnTo>
                  <a:lnTo>
                    <a:pt x="486499" y="67901"/>
                  </a:lnTo>
                  <a:lnTo>
                    <a:pt x="529057" y="88866"/>
                  </a:lnTo>
                  <a:lnTo>
                    <a:pt x="558990" y="116078"/>
                  </a:lnTo>
                  <a:lnTo>
                    <a:pt x="560971" y="119634"/>
                  </a:lnTo>
                  <a:lnTo>
                    <a:pt x="562559" y="124206"/>
                  </a:lnTo>
                  <a:lnTo>
                    <a:pt x="563753" y="129794"/>
                  </a:lnTo>
                  <a:lnTo>
                    <a:pt x="564946" y="135382"/>
                  </a:lnTo>
                  <a:lnTo>
                    <a:pt x="567321" y="177419"/>
                  </a:lnTo>
                  <a:lnTo>
                    <a:pt x="567247" y="186037"/>
                  </a:lnTo>
                  <a:lnTo>
                    <a:pt x="561975" y="228092"/>
                  </a:lnTo>
                  <a:lnTo>
                    <a:pt x="548868" y="242951"/>
                  </a:lnTo>
                  <a:lnTo>
                    <a:pt x="545299" y="242951"/>
                  </a:lnTo>
                  <a:lnTo>
                    <a:pt x="539343" y="242951"/>
                  </a:lnTo>
                  <a:lnTo>
                    <a:pt x="531812" y="239395"/>
                  </a:lnTo>
                  <a:lnTo>
                    <a:pt x="522681" y="232537"/>
                  </a:lnTo>
                  <a:lnTo>
                    <a:pt x="515330" y="227155"/>
                  </a:lnTo>
                  <a:lnTo>
                    <a:pt x="475873" y="203057"/>
                  </a:lnTo>
                  <a:lnTo>
                    <a:pt x="435470" y="186055"/>
                  </a:lnTo>
                  <a:lnTo>
                    <a:pt x="383842" y="176285"/>
                  </a:lnTo>
                  <a:lnTo>
                    <a:pt x="363728" y="175641"/>
                  </a:lnTo>
                  <a:lnTo>
                    <a:pt x="341425" y="176809"/>
                  </a:lnTo>
                  <a:lnTo>
                    <a:pt x="300500" y="186195"/>
                  </a:lnTo>
                  <a:lnTo>
                    <a:pt x="264536" y="204793"/>
                  </a:lnTo>
                  <a:lnTo>
                    <a:pt x="233879" y="231602"/>
                  </a:lnTo>
                  <a:lnTo>
                    <a:pt x="208673" y="266313"/>
                  </a:lnTo>
                  <a:lnTo>
                    <a:pt x="189471" y="308449"/>
                  </a:lnTo>
                  <a:lnTo>
                    <a:pt x="176429" y="357687"/>
                  </a:lnTo>
                  <a:lnTo>
                    <a:pt x="169881" y="413313"/>
                  </a:lnTo>
                  <a:lnTo>
                    <a:pt x="169062" y="443484"/>
                  </a:lnTo>
                  <a:lnTo>
                    <a:pt x="169936" y="476325"/>
                  </a:lnTo>
                  <a:lnTo>
                    <a:pt x="176933" y="535113"/>
                  </a:lnTo>
                  <a:lnTo>
                    <a:pt x="190794" y="584871"/>
                  </a:lnTo>
                  <a:lnTo>
                    <a:pt x="210734" y="625801"/>
                  </a:lnTo>
                  <a:lnTo>
                    <a:pt x="236556" y="658022"/>
                  </a:lnTo>
                  <a:lnTo>
                    <a:pt x="267809" y="681982"/>
                  </a:lnTo>
                  <a:lnTo>
                    <a:pt x="304328" y="697793"/>
                  </a:lnTo>
                  <a:lnTo>
                    <a:pt x="345552" y="705680"/>
                  </a:lnTo>
                  <a:lnTo>
                    <a:pt x="367893" y="706666"/>
                  </a:lnTo>
                  <a:lnTo>
                    <a:pt x="388025" y="706051"/>
                  </a:lnTo>
                  <a:lnTo>
                    <a:pt x="439928" y="696849"/>
                  </a:lnTo>
                  <a:lnTo>
                    <a:pt x="480617" y="680941"/>
                  </a:lnTo>
                  <a:lnTo>
                    <a:pt x="520259" y="658594"/>
                  </a:lnTo>
                  <a:lnTo>
                    <a:pt x="537070" y="647331"/>
                  </a:lnTo>
                  <a:lnTo>
                    <a:pt x="544309" y="644156"/>
                  </a:lnTo>
                  <a:lnTo>
                    <a:pt x="549465" y="644156"/>
                  </a:lnTo>
                  <a:lnTo>
                    <a:pt x="553440" y="644156"/>
                  </a:lnTo>
                  <a:lnTo>
                    <a:pt x="556615" y="644956"/>
                  </a:lnTo>
                  <a:lnTo>
                    <a:pt x="558990" y="646544"/>
                  </a:lnTo>
                  <a:lnTo>
                    <a:pt x="561378" y="648131"/>
                  </a:lnTo>
                  <a:lnTo>
                    <a:pt x="563359" y="651306"/>
                  </a:lnTo>
                  <a:lnTo>
                    <a:pt x="564946" y="656069"/>
                  </a:lnTo>
                  <a:lnTo>
                    <a:pt x="566534" y="660831"/>
                  </a:lnTo>
                  <a:lnTo>
                    <a:pt x="567728" y="667473"/>
                  </a:lnTo>
                  <a:lnTo>
                    <a:pt x="569709" y="710234"/>
                  </a:lnTo>
                  <a:lnTo>
                    <a:pt x="569709" y="720166"/>
                  </a:lnTo>
                  <a:lnTo>
                    <a:pt x="564946" y="758355"/>
                  </a:lnTo>
                  <a:lnTo>
                    <a:pt x="535165" y="790847"/>
                  </a:lnTo>
                  <a:lnTo>
                    <a:pt x="493730" y="811538"/>
                  </a:lnTo>
                  <a:lnTo>
                    <a:pt x="451685" y="825507"/>
                  </a:lnTo>
                  <a:lnTo>
                    <a:pt x="401028" y="835738"/>
                  </a:lnTo>
                  <a:lnTo>
                    <a:pt x="343484" y="839419"/>
                  </a:lnTo>
                  <a:lnTo>
                    <a:pt x="304865" y="837894"/>
                  </a:lnTo>
                  <a:lnTo>
                    <a:pt x="233427" y="825692"/>
                  </a:lnTo>
                  <a:lnTo>
                    <a:pt x="169955" y="801300"/>
                  </a:lnTo>
                  <a:lnTo>
                    <a:pt x="115782" y="764839"/>
                  </a:lnTo>
                  <a:lnTo>
                    <a:pt x="71243" y="716320"/>
                  </a:lnTo>
                  <a:lnTo>
                    <a:pt x="37019" y="655750"/>
                  </a:lnTo>
                  <a:lnTo>
                    <a:pt x="13394" y="583135"/>
                  </a:lnTo>
                  <a:lnTo>
                    <a:pt x="5953" y="542347"/>
                  </a:lnTo>
                  <a:lnTo>
                    <a:pt x="1488" y="498586"/>
                  </a:lnTo>
                  <a:lnTo>
                    <a:pt x="0" y="451866"/>
                  </a:lnTo>
                  <a:lnTo>
                    <a:pt x="1636" y="404117"/>
                  </a:lnTo>
                  <a:lnTo>
                    <a:pt x="6545" y="359156"/>
                  </a:lnTo>
                  <a:lnTo>
                    <a:pt x="14728" y="316956"/>
                  </a:lnTo>
                  <a:lnTo>
                    <a:pt x="26187" y="277495"/>
                  </a:lnTo>
                  <a:lnTo>
                    <a:pt x="40586" y="240919"/>
                  </a:lnTo>
                  <a:lnTo>
                    <a:pt x="77200" y="176910"/>
                  </a:lnTo>
                  <a:lnTo>
                    <a:pt x="124097" y="125140"/>
                  </a:lnTo>
                  <a:lnTo>
                    <a:pt x="180504" y="85846"/>
                  </a:lnTo>
                  <a:lnTo>
                    <a:pt x="245955" y="59124"/>
                  </a:lnTo>
                  <a:lnTo>
                    <a:pt x="318432" y="45737"/>
                  </a:lnTo>
                  <a:lnTo>
                    <a:pt x="357187" y="44069"/>
                  </a:lnTo>
                  <a:close/>
                </a:path>
                <a:path w="2472690" h="840739">
                  <a:moveTo>
                    <a:pt x="1757146" y="0"/>
                  </a:moveTo>
                  <a:lnTo>
                    <a:pt x="1802993" y="3048"/>
                  </a:lnTo>
                  <a:lnTo>
                    <a:pt x="1816074" y="6858"/>
                  </a:lnTo>
                  <a:lnTo>
                    <a:pt x="1821662" y="9017"/>
                  </a:lnTo>
                  <a:lnTo>
                    <a:pt x="1825599" y="11684"/>
                  </a:lnTo>
                  <a:lnTo>
                    <a:pt x="1828012" y="14859"/>
                  </a:lnTo>
                  <a:lnTo>
                    <a:pt x="1830425" y="18034"/>
                  </a:lnTo>
                  <a:lnTo>
                    <a:pt x="1831568" y="21717"/>
                  </a:lnTo>
                  <a:lnTo>
                    <a:pt x="1831568" y="25654"/>
                  </a:lnTo>
                  <a:lnTo>
                    <a:pt x="1831568" y="806678"/>
                  </a:lnTo>
                  <a:lnTo>
                    <a:pt x="1831568" y="811047"/>
                  </a:lnTo>
                  <a:lnTo>
                    <a:pt x="1830552" y="814717"/>
                  </a:lnTo>
                  <a:lnTo>
                    <a:pt x="1792730" y="829821"/>
                  </a:lnTo>
                  <a:lnTo>
                    <a:pt x="1769084" y="830491"/>
                  </a:lnTo>
                  <a:lnTo>
                    <a:pt x="1760010" y="830417"/>
                  </a:lnTo>
                  <a:lnTo>
                    <a:pt x="1718792" y="825131"/>
                  </a:lnTo>
                  <a:lnTo>
                    <a:pt x="1713839" y="823150"/>
                  </a:lnTo>
                  <a:lnTo>
                    <a:pt x="1710283" y="820674"/>
                  </a:lnTo>
                  <a:lnTo>
                    <a:pt x="1707997" y="817689"/>
                  </a:lnTo>
                  <a:lnTo>
                    <a:pt x="1705838" y="814717"/>
                  </a:lnTo>
                  <a:lnTo>
                    <a:pt x="1704822" y="811047"/>
                  </a:lnTo>
                  <a:lnTo>
                    <a:pt x="1704822" y="806678"/>
                  </a:lnTo>
                  <a:lnTo>
                    <a:pt x="1704822" y="747750"/>
                  </a:lnTo>
                  <a:lnTo>
                    <a:pt x="1662722" y="786887"/>
                  </a:lnTo>
                  <a:lnTo>
                    <a:pt x="1618716" y="816203"/>
                  </a:lnTo>
                  <a:lnTo>
                    <a:pt x="1571345" y="834509"/>
                  </a:lnTo>
                  <a:lnTo>
                    <a:pt x="1519021" y="840613"/>
                  </a:lnTo>
                  <a:lnTo>
                    <a:pt x="1489825" y="839143"/>
                  </a:lnTo>
                  <a:lnTo>
                    <a:pt x="1438529" y="827384"/>
                  </a:lnTo>
                  <a:lnTo>
                    <a:pt x="1396351" y="804314"/>
                  </a:lnTo>
                  <a:lnTo>
                    <a:pt x="1362148" y="772615"/>
                  </a:lnTo>
                  <a:lnTo>
                    <a:pt x="1335564" y="732918"/>
                  </a:lnTo>
                  <a:lnTo>
                    <a:pt x="1316359" y="686332"/>
                  </a:lnTo>
                  <a:lnTo>
                    <a:pt x="1304284" y="633532"/>
                  </a:lnTo>
                  <a:lnTo>
                    <a:pt x="1298291" y="577404"/>
                  </a:lnTo>
                  <a:lnTo>
                    <a:pt x="1297533" y="548259"/>
                  </a:lnTo>
                  <a:lnTo>
                    <a:pt x="1298486" y="513782"/>
                  </a:lnTo>
                  <a:lnTo>
                    <a:pt x="1306106" y="450068"/>
                  </a:lnTo>
                  <a:lnTo>
                    <a:pt x="1321252" y="393636"/>
                  </a:lnTo>
                  <a:lnTo>
                    <a:pt x="1343402" y="345440"/>
                  </a:lnTo>
                  <a:lnTo>
                    <a:pt x="1372572" y="305720"/>
                  </a:lnTo>
                  <a:lnTo>
                    <a:pt x="1408906" y="275050"/>
                  </a:lnTo>
                  <a:lnTo>
                    <a:pt x="1452289" y="253789"/>
                  </a:lnTo>
                  <a:lnTo>
                    <a:pt x="1502338" y="243034"/>
                  </a:lnTo>
                  <a:lnTo>
                    <a:pt x="1529816" y="241681"/>
                  </a:lnTo>
                  <a:lnTo>
                    <a:pt x="1551583" y="242822"/>
                  </a:lnTo>
                  <a:lnTo>
                    <a:pt x="1592020" y="251914"/>
                  </a:lnTo>
                  <a:lnTo>
                    <a:pt x="1628860" y="270033"/>
                  </a:lnTo>
                  <a:lnTo>
                    <a:pt x="1664865" y="296703"/>
                  </a:lnTo>
                  <a:lnTo>
                    <a:pt x="1682724" y="313182"/>
                  </a:lnTo>
                  <a:lnTo>
                    <a:pt x="1682724" y="25654"/>
                  </a:lnTo>
                  <a:lnTo>
                    <a:pt x="1682724" y="21717"/>
                  </a:lnTo>
                  <a:lnTo>
                    <a:pt x="1683867" y="18034"/>
                  </a:lnTo>
                  <a:lnTo>
                    <a:pt x="1686026" y="14859"/>
                  </a:lnTo>
                  <a:lnTo>
                    <a:pt x="1688185" y="11684"/>
                  </a:lnTo>
                  <a:lnTo>
                    <a:pt x="1692122" y="9017"/>
                  </a:lnTo>
                  <a:lnTo>
                    <a:pt x="1697964" y="6858"/>
                  </a:lnTo>
                  <a:lnTo>
                    <a:pt x="1703679" y="4699"/>
                  </a:lnTo>
                  <a:lnTo>
                    <a:pt x="1746649" y="117"/>
                  </a:lnTo>
                  <a:lnTo>
                    <a:pt x="1757146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7340" y="1618234"/>
            <a:ext cx="42684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C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ask 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 </a:t>
            </a:r>
            <a:r>
              <a:rPr sz="1800" spc="-5" dirty="0">
                <a:latin typeface="Calibri"/>
                <a:cs typeface="Calibri"/>
              </a:rPr>
              <a:t>10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save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array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loop.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Then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print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summation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average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entered.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445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pic>
        <p:nvPicPr>
          <p:cNvPr id="20" name="object 2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562600" y="1652777"/>
            <a:ext cx="2943225" cy="2295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276219" y="491108"/>
            <a:ext cx="2580005" cy="295275"/>
            <a:chOff x="3276219" y="491108"/>
            <a:chExt cx="258000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1553" y="496442"/>
              <a:ext cx="2569083" cy="28422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219" y="491108"/>
              <a:ext cx="1015873" cy="29489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72102" y="491108"/>
              <a:ext cx="1483868" cy="294894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9740" y="1418970"/>
            <a:ext cx="7771765" cy="87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libri"/>
                <a:cs typeface="Calibri"/>
              </a:rPr>
              <a:t>Sorting is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 </a:t>
            </a:r>
            <a:r>
              <a:rPr sz="1400" spc="-5" dirty="0">
                <a:latin typeface="Calibri"/>
                <a:cs typeface="Calibri"/>
              </a:rPr>
              <a:t>mean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of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managing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data,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There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are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many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algorithms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each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algorithm has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particular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strengths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and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weaknesses.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One</a:t>
            </a:r>
            <a:r>
              <a:rPr sz="1400" dirty="0">
                <a:latin typeface="Calibri"/>
                <a:cs typeface="Calibri"/>
              </a:rPr>
              <a:t> of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simplest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sorting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algorithms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-5" dirty="0">
                <a:latin typeface="Calibri"/>
                <a:cs typeface="Calibri"/>
              </a:rPr>
              <a:t>the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48ED4"/>
                </a:solidFill>
                <a:latin typeface="Calibri"/>
                <a:cs typeface="Calibri"/>
              </a:rPr>
              <a:t>Bubble</a:t>
            </a:r>
            <a:r>
              <a:rPr sz="1400" b="1" i="1" spc="-35" dirty="0">
                <a:solidFill>
                  <a:srgbClr val="548ED4"/>
                </a:solidFill>
                <a:latin typeface="Calibri"/>
                <a:cs typeface="Calibri"/>
              </a:rPr>
              <a:t> </a:t>
            </a:r>
            <a:r>
              <a:rPr sz="1400" b="1" i="1" dirty="0">
                <a:solidFill>
                  <a:srgbClr val="548ED4"/>
                </a:solidFill>
                <a:latin typeface="Calibri"/>
                <a:cs typeface="Calibri"/>
              </a:rPr>
              <a:t>Sorting</a:t>
            </a:r>
            <a:r>
              <a:rPr sz="140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Bubble</a:t>
            </a:r>
            <a:r>
              <a:rPr sz="1400" b="1" i="1" u="sng" spc="-5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Sorting</a:t>
            </a:r>
            <a:r>
              <a:rPr sz="1400" b="1" i="1" u="sng" spc="-4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sz="1400" b="1" i="1" u="sng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Concept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6808" y="2511919"/>
            <a:ext cx="7243717" cy="305598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540" y="5658103"/>
            <a:ext cx="3699510" cy="54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Notes: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20"/>
              </a:spcBef>
            </a:pPr>
            <a:r>
              <a:rPr sz="1600" spc="-5" dirty="0">
                <a:latin typeface="Calibri"/>
                <a:cs typeface="Calibri"/>
              </a:rPr>
              <a:t>Number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iterations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=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Size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of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array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–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5" dirty="0">
                <a:latin typeface="Calibri"/>
                <a:cs typeface="Calibri"/>
              </a:rPr>
              <a:t>1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127246" y="522477"/>
            <a:ext cx="825500" cy="196850"/>
            <a:chOff x="4127246" y="522477"/>
            <a:chExt cx="825500" cy="196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32580" y="528192"/>
              <a:ext cx="814451" cy="18542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89932" y="559180"/>
              <a:ext cx="157480" cy="144145"/>
            </a:xfrm>
            <a:custGeom>
              <a:avLst/>
              <a:gdLst/>
              <a:ahLst/>
              <a:cxnLst/>
              <a:rect l="l" t="t" r="r" b="b"/>
              <a:pathLst>
                <a:path w="157479" h="144145">
                  <a:moveTo>
                    <a:pt x="75691" y="67818"/>
                  </a:moveTo>
                  <a:lnTo>
                    <a:pt x="75945" y="67818"/>
                  </a:lnTo>
                  <a:lnTo>
                    <a:pt x="76072" y="68199"/>
                  </a:lnTo>
                  <a:lnTo>
                    <a:pt x="75691" y="67818"/>
                  </a:lnTo>
                  <a:close/>
                </a:path>
                <a:path w="157479" h="144145">
                  <a:moveTo>
                    <a:pt x="87248" y="0"/>
                  </a:moveTo>
                  <a:lnTo>
                    <a:pt x="89915" y="0"/>
                  </a:lnTo>
                  <a:lnTo>
                    <a:pt x="91566" y="762"/>
                  </a:lnTo>
                  <a:lnTo>
                    <a:pt x="92455" y="1143"/>
                  </a:lnTo>
                  <a:lnTo>
                    <a:pt x="93090" y="889"/>
                  </a:lnTo>
                  <a:lnTo>
                    <a:pt x="94106" y="889"/>
                  </a:lnTo>
                  <a:lnTo>
                    <a:pt x="96012" y="889"/>
                  </a:lnTo>
                  <a:lnTo>
                    <a:pt x="97408" y="1651"/>
                  </a:lnTo>
                  <a:lnTo>
                    <a:pt x="98297" y="3048"/>
                  </a:lnTo>
                  <a:lnTo>
                    <a:pt x="102488" y="1143"/>
                  </a:lnTo>
                  <a:lnTo>
                    <a:pt x="108584" y="1651"/>
                  </a:lnTo>
                  <a:lnTo>
                    <a:pt x="116331" y="1143"/>
                  </a:lnTo>
                  <a:lnTo>
                    <a:pt x="116331" y="3175"/>
                  </a:lnTo>
                  <a:lnTo>
                    <a:pt x="120903" y="4953"/>
                  </a:lnTo>
                  <a:lnTo>
                    <a:pt x="121157" y="5334"/>
                  </a:lnTo>
                  <a:lnTo>
                    <a:pt x="125094" y="6350"/>
                  </a:lnTo>
                  <a:lnTo>
                    <a:pt x="132587" y="8001"/>
                  </a:lnTo>
                  <a:lnTo>
                    <a:pt x="135889" y="13335"/>
                  </a:lnTo>
                  <a:lnTo>
                    <a:pt x="138556" y="15367"/>
                  </a:lnTo>
                  <a:lnTo>
                    <a:pt x="140334" y="17018"/>
                  </a:lnTo>
                  <a:lnTo>
                    <a:pt x="141477" y="18415"/>
                  </a:lnTo>
                  <a:lnTo>
                    <a:pt x="141985" y="19558"/>
                  </a:lnTo>
                  <a:lnTo>
                    <a:pt x="144271" y="26289"/>
                  </a:lnTo>
                  <a:lnTo>
                    <a:pt x="143382" y="27178"/>
                  </a:lnTo>
                  <a:lnTo>
                    <a:pt x="142620" y="28321"/>
                  </a:lnTo>
                  <a:lnTo>
                    <a:pt x="142112" y="29718"/>
                  </a:lnTo>
                  <a:lnTo>
                    <a:pt x="138683" y="38989"/>
                  </a:lnTo>
                  <a:lnTo>
                    <a:pt x="133984" y="44323"/>
                  </a:lnTo>
                  <a:lnTo>
                    <a:pt x="128015" y="45720"/>
                  </a:lnTo>
                  <a:lnTo>
                    <a:pt x="126872" y="47498"/>
                  </a:lnTo>
                  <a:lnTo>
                    <a:pt x="126110" y="48260"/>
                  </a:lnTo>
                  <a:lnTo>
                    <a:pt x="123570" y="49784"/>
                  </a:lnTo>
                  <a:lnTo>
                    <a:pt x="119252" y="51943"/>
                  </a:lnTo>
                  <a:lnTo>
                    <a:pt x="112267" y="53340"/>
                  </a:lnTo>
                  <a:lnTo>
                    <a:pt x="108076" y="56515"/>
                  </a:lnTo>
                  <a:lnTo>
                    <a:pt x="103250" y="58039"/>
                  </a:lnTo>
                  <a:lnTo>
                    <a:pt x="98551" y="59690"/>
                  </a:lnTo>
                  <a:lnTo>
                    <a:pt x="93979" y="61595"/>
                  </a:lnTo>
                  <a:lnTo>
                    <a:pt x="93852" y="61849"/>
                  </a:lnTo>
                  <a:lnTo>
                    <a:pt x="93725" y="62103"/>
                  </a:lnTo>
                  <a:lnTo>
                    <a:pt x="90169" y="62103"/>
                  </a:lnTo>
                  <a:lnTo>
                    <a:pt x="88518" y="64262"/>
                  </a:lnTo>
                  <a:lnTo>
                    <a:pt x="84708" y="65151"/>
                  </a:lnTo>
                  <a:lnTo>
                    <a:pt x="81406" y="66167"/>
                  </a:lnTo>
                  <a:lnTo>
                    <a:pt x="78485" y="67691"/>
                  </a:lnTo>
                  <a:lnTo>
                    <a:pt x="80390" y="68326"/>
                  </a:lnTo>
                  <a:lnTo>
                    <a:pt x="81406" y="68707"/>
                  </a:lnTo>
                  <a:lnTo>
                    <a:pt x="81406" y="68961"/>
                  </a:lnTo>
                  <a:lnTo>
                    <a:pt x="85089" y="67818"/>
                  </a:lnTo>
                  <a:lnTo>
                    <a:pt x="87502" y="68961"/>
                  </a:lnTo>
                  <a:lnTo>
                    <a:pt x="92709" y="68707"/>
                  </a:lnTo>
                  <a:lnTo>
                    <a:pt x="93217" y="69596"/>
                  </a:lnTo>
                  <a:lnTo>
                    <a:pt x="93471" y="69977"/>
                  </a:lnTo>
                  <a:lnTo>
                    <a:pt x="94741" y="69977"/>
                  </a:lnTo>
                  <a:lnTo>
                    <a:pt x="100329" y="68707"/>
                  </a:lnTo>
                  <a:lnTo>
                    <a:pt x="104393" y="71501"/>
                  </a:lnTo>
                  <a:lnTo>
                    <a:pt x="107060" y="69596"/>
                  </a:lnTo>
                  <a:lnTo>
                    <a:pt x="110362" y="70231"/>
                  </a:lnTo>
                  <a:lnTo>
                    <a:pt x="112267" y="71120"/>
                  </a:lnTo>
                  <a:lnTo>
                    <a:pt x="112648" y="72390"/>
                  </a:lnTo>
                  <a:lnTo>
                    <a:pt x="115823" y="73787"/>
                  </a:lnTo>
                  <a:lnTo>
                    <a:pt x="120395" y="74422"/>
                  </a:lnTo>
                  <a:lnTo>
                    <a:pt x="126110" y="74422"/>
                  </a:lnTo>
                  <a:lnTo>
                    <a:pt x="127380" y="76073"/>
                  </a:lnTo>
                  <a:lnTo>
                    <a:pt x="129031" y="76835"/>
                  </a:lnTo>
                  <a:lnTo>
                    <a:pt x="130937" y="76835"/>
                  </a:lnTo>
                  <a:lnTo>
                    <a:pt x="131444" y="76835"/>
                  </a:lnTo>
                  <a:lnTo>
                    <a:pt x="138556" y="77343"/>
                  </a:lnTo>
                  <a:lnTo>
                    <a:pt x="142875" y="81026"/>
                  </a:lnTo>
                  <a:lnTo>
                    <a:pt x="146430" y="81026"/>
                  </a:lnTo>
                  <a:lnTo>
                    <a:pt x="152018" y="87376"/>
                  </a:lnTo>
                  <a:lnTo>
                    <a:pt x="153669" y="94742"/>
                  </a:lnTo>
                  <a:lnTo>
                    <a:pt x="153669" y="94996"/>
                  </a:lnTo>
                  <a:lnTo>
                    <a:pt x="154939" y="96393"/>
                  </a:lnTo>
                  <a:lnTo>
                    <a:pt x="157098" y="99060"/>
                  </a:lnTo>
                  <a:lnTo>
                    <a:pt x="156463" y="102362"/>
                  </a:lnTo>
                  <a:lnTo>
                    <a:pt x="157098" y="106299"/>
                  </a:lnTo>
                  <a:lnTo>
                    <a:pt x="153034" y="110744"/>
                  </a:lnTo>
                  <a:lnTo>
                    <a:pt x="152780" y="111252"/>
                  </a:lnTo>
                  <a:lnTo>
                    <a:pt x="152653" y="112141"/>
                  </a:lnTo>
                  <a:lnTo>
                    <a:pt x="151637" y="116078"/>
                  </a:lnTo>
                  <a:lnTo>
                    <a:pt x="145160" y="119634"/>
                  </a:lnTo>
                  <a:lnTo>
                    <a:pt x="145160" y="121412"/>
                  </a:lnTo>
                  <a:lnTo>
                    <a:pt x="141096" y="122301"/>
                  </a:lnTo>
                  <a:lnTo>
                    <a:pt x="137667" y="126619"/>
                  </a:lnTo>
                  <a:lnTo>
                    <a:pt x="133857" y="127635"/>
                  </a:lnTo>
                  <a:lnTo>
                    <a:pt x="130809" y="128651"/>
                  </a:lnTo>
                  <a:lnTo>
                    <a:pt x="128650" y="129794"/>
                  </a:lnTo>
                  <a:lnTo>
                    <a:pt x="126364" y="130937"/>
                  </a:lnTo>
                  <a:lnTo>
                    <a:pt x="125094" y="131445"/>
                  </a:lnTo>
                  <a:lnTo>
                    <a:pt x="124713" y="131445"/>
                  </a:lnTo>
                  <a:lnTo>
                    <a:pt x="123443" y="133731"/>
                  </a:lnTo>
                  <a:lnTo>
                    <a:pt x="119887" y="135001"/>
                  </a:lnTo>
                  <a:lnTo>
                    <a:pt x="114300" y="135255"/>
                  </a:lnTo>
                  <a:lnTo>
                    <a:pt x="113537" y="135890"/>
                  </a:lnTo>
                  <a:lnTo>
                    <a:pt x="111125" y="136906"/>
                  </a:lnTo>
                  <a:lnTo>
                    <a:pt x="107060" y="138049"/>
                  </a:lnTo>
                  <a:lnTo>
                    <a:pt x="102869" y="139319"/>
                  </a:lnTo>
                  <a:lnTo>
                    <a:pt x="100456" y="139954"/>
                  </a:lnTo>
                  <a:lnTo>
                    <a:pt x="99567" y="139954"/>
                  </a:lnTo>
                  <a:lnTo>
                    <a:pt x="96773" y="139319"/>
                  </a:lnTo>
                  <a:lnTo>
                    <a:pt x="83692" y="143129"/>
                  </a:lnTo>
                  <a:lnTo>
                    <a:pt x="77977" y="142748"/>
                  </a:lnTo>
                  <a:lnTo>
                    <a:pt x="72262" y="141351"/>
                  </a:lnTo>
                  <a:lnTo>
                    <a:pt x="71627" y="141351"/>
                  </a:lnTo>
                  <a:lnTo>
                    <a:pt x="69976" y="141859"/>
                  </a:lnTo>
                  <a:lnTo>
                    <a:pt x="67055" y="142748"/>
                  </a:lnTo>
                  <a:lnTo>
                    <a:pt x="60451" y="143637"/>
                  </a:lnTo>
                  <a:lnTo>
                    <a:pt x="55879" y="142875"/>
                  </a:lnTo>
                  <a:lnTo>
                    <a:pt x="52196" y="143637"/>
                  </a:lnTo>
                  <a:lnTo>
                    <a:pt x="50291" y="142875"/>
                  </a:lnTo>
                  <a:lnTo>
                    <a:pt x="48894" y="142240"/>
                  </a:lnTo>
                  <a:lnTo>
                    <a:pt x="47751" y="141986"/>
                  </a:lnTo>
                  <a:lnTo>
                    <a:pt x="44450" y="143637"/>
                  </a:lnTo>
                  <a:lnTo>
                    <a:pt x="42417" y="143637"/>
                  </a:lnTo>
                  <a:lnTo>
                    <a:pt x="41020" y="143129"/>
                  </a:lnTo>
                  <a:lnTo>
                    <a:pt x="40258" y="142113"/>
                  </a:lnTo>
                  <a:lnTo>
                    <a:pt x="39623" y="142494"/>
                  </a:lnTo>
                  <a:lnTo>
                    <a:pt x="38607" y="143002"/>
                  </a:lnTo>
                  <a:lnTo>
                    <a:pt x="37464" y="143383"/>
                  </a:lnTo>
                  <a:lnTo>
                    <a:pt x="36448" y="143256"/>
                  </a:lnTo>
                  <a:lnTo>
                    <a:pt x="35940" y="143002"/>
                  </a:lnTo>
                  <a:lnTo>
                    <a:pt x="35940" y="142621"/>
                  </a:lnTo>
                  <a:lnTo>
                    <a:pt x="35305" y="143129"/>
                  </a:lnTo>
                  <a:lnTo>
                    <a:pt x="34162" y="143383"/>
                  </a:lnTo>
                  <a:lnTo>
                    <a:pt x="32512" y="143383"/>
                  </a:lnTo>
                  <a:lnTo>
                    <a:pt x="31876" y="143383"/>
                  </a:lnTo>
                  <a:lnTo>
                    <a:pt x="30733" y="143002"/>
                  </a:lnTo>
                  <a:lnTo>
                    <a:pt x="29209" y="142240"/>
                  </a:lnTo>
                  <a:lnTo>
                    <a:pt x="27685" y="141605"/>
                  </a:lnTo>
                  <a:lnTo>
                    <a:pt x="26669" y="141097"/>
                  </a:lnTo>
                  <a:lnTo>
                    <a:pt x="26162" y="141097"/>
                  </a:lnTo>
                  <a:lnTo>
                    <a:pt x="24764" y="141986"/>
                  </a:lnTo>
                  <a:lnTo>
                    <a:pt x="20319" y="139319"/>
                  </a:lnTo>
                  <a:lnTo>
                    <a:pt x="17652" y="141097"/>
                  </a:lnTo>
                  <a:lnTo>
                    <a:pt x="14096" y="139954"/>
                  </a:lnTo>
                  <a:lnTo>
                    <a:pt x="13969" y="140208"/>
                  </a:lnTo>
                  <a:lnTo>
                    <a:pt x="13842" y="140462"/>
                  </a:lnTo>
                  <a:lnTo>
                    <a:pt x="13207" y="141097"/>
                  </a:lnTo>
                  <a:lnTo>
                    <a:pt x="12064" y="141351"/>
                  </a:lnTo>
                  <a:lnTo>
                    <a:pt x="10287" y="141351"/>
                  </a:lnTo>
                  <a:lnTo>
                    <a:pt x="7619" y="139954"/>
                  </a:lnTo>
                  <a:lnTo>
                    <a:pt x="7619" y="137541"/>
                  </a:lnTo>
                  <a:lnTo>
                    <a:pt x="7619" y="138430"/>
                  </a:lnTo>
                  <a:lnTo>
                    <a:pt x="6603" y="138811"/>
                  </a:lnTo>
                  <a:lnTo>
                    <a:pt x="4698" y="138684"/>
                  </a:lnTo>
                  <a:lnTo>
                    <a:pt x="2793" y="138557"/>
                  </a:lnTo>
                  <a:lnTo>
                    <a:pt x="1523" y="137287"/>
                  </a:lnTo>
                  <a:lnTo>
                    <a:pt x="888" y="135128"/>
                  </a:lnTo>
                  <a:lnTo>
                    <a:pt x="253" y="132969"/>
                  </a:lnTo>
                  <a:lnTo>
                    <a:pt x="0" y="129413"/>
                  </a:lnTo>
                  <a:lnTo>
                    <a:pt x="0" y="124714"/>
                  </a:lnTo>
                  <a:lnTo>
                    <a:pt x="0" y="118872"/>
                  </a:lnTo>
                  <a:lnTo>
                    <a:pt x="2285" y="115951"/>
                  </a:lnTo>
                  <a:lnTo>
                    <a:pt x="6857" y="115951"/>
                  </a:lnTo>
                  <a:lnTo>
                    <a:pt x="6476" y="115951"/>
                  </a:lnTo>
                  <a:lnTo>
                    <a:pt x="6603" y="115570"/>
                  </a:lnTo>
                  <a:lnTo>
                    <a:pt x="9905" y="114935"/>
                  </a:lnTo>
                  <a:lnTo>
                    <a:pt x="16509" y="114046"/>
                  </a:lnTo>
                  <a:lnTo>
                    <a:pt x="23748" y="112903"/>
                  </a:lnTo>
                  <a:lnTo>
                    <a:pt x="24891" y="112903"/>
                  </a:lnTo>
                  <a:lnTo>
                    <a:pt x="26162" y="113538"/>
                  </a:lnTo>
                  <a:lnTo>
                    <a:pt x="27558" y="114681"/>
                  </a:lnTo>
                  <a:lnTo>
                    <a:pt x="28955" y="115824"/>
                  </a:lnTo>
                  <a:lnTo>
                    <a:pt x="29717" y="117221"/>
                  </a:lnTo>
                  <a:lnTo>
                    <a:pt x="29717" y="118999"/>
                  </a:lnTo>
                  <a:lnTo>
                    <a:pt x="29717" y="120777"/>
                  </a:lnTo>
                  <a:lnTo>
                    <a:pt x="17652" y="125095"/>
                  </a:lnTo>
                  <a:lnTo>
                    <a:pt x="16763" y="125222"/>
                  </a:lnTo>
                  <a:lnTo>
                    <a:pt x="16128" y="125984"/>
                  </a:lnTo>
                  <a:lnTo>
                    <a:pt x="16001" y="127508"/>
                  </a:lnTo>
                  <a:lnTo>
                    <a:pt x="18160" y="127635"/>
                  </a:lnTo>
                  <a:lnTo>
                    <a:pt x="21081" y="127889"/>
                  </a:lnTo>
                  <a:lnTo>
                    <a:pt x="24891" y="128397"/>
                  </a:lnTo>
                  <a:lnTo>
                    <a:pt x="25780" y="129032"/>
                  </a:lnTo>
                  <a:lnTo>
                    <a:pt x="26415" y="129413"/>
                  </a:lnTo>
                  <a:lnTo>
                    <a:pt x="26923" y="129413"/>
                  </a:lnTo>
                  <a:lnTo>
                    <a:pt x="27558" y="129413"/>
                  </a:lnTo>
                  <a:lnTo>
                    <a:pt x="29463" y="128778"/>
                  </a:lnTo>
                  <a:lnTo>
                    <a:pt x="32638" y="127635"/>
                  </a:lnTo>
                  <a:lnTo>
                    <a:pt x="33781" y="129413"/>
                  </a:lnTo>
                  <a:lnTo>
                    <a:pt x="41275" y="127635"/>
                  </a:lnTo>
                  <a:lnTo>
                    <a:pt x="45212" y="128905"/>
                  </a:lnTo>
                  <a:lnTo>
                    <a:pt x="47116" y="130429"/>
                  </a:lnTo>
                  <a:lnTo>
                    <a:pt x="47116" y="132207"/>
                  </a:lnTo>
                  <a:lnTo>
                    <a:pt x="48387" y="129794"/>
                  </a:lnTo>
                  <a:lnTo>
                    <a:pt x="52831" y="128524"/>
                  </a:lnTo>
                  <a:lnTo>
                    <a:pt x="60451" y="128524"/>
                  </a:lnTo>
                  <a:lnTo>
                    <a:pt x="62229" y="128524"/>
                  </a:lnTo>
                  <a:lnTo>
                    <a:pt x="63500" y="128778"/>
                  </a:lnTo>
                  <a:lnTo>
                    <a:pt x="64262" y="129413"/>
                  </a:lnTo>
                  <a:lnTo>
                    <a:pt x="64769" y="127889"/>
                  </a:lnTo>
                  <a:lnTo>
                    <a:pt x="66166" y="127127"/>
                  </a:lnTo>
                  <a:lnTo>
                    <a:pt x="68452" y="127127"/>
                  </a:lnTo>
                  <a:lnTo>
                    <a:pt x="69341" y="127127"/>
                  </a:lnTo>
                  <a:lnTo>
                    <a:pt x="70738" y="127635"/>
                  </a:lnTo>
                  <a:lnTo>
                    <a:pt x="72516" y="128905"/>
                  </a:lnTo>
                  <a:lnTo>
                    <a:pt x="72516" y="129159"/>
                  </a:lnTo>
                  <a:lnTo>
                    <a:pt x="74802" y="127000"/>
                  </a:lnTo>
                  <a:lnTo>
                    <a:pt x="76707" y="125984"/>
                  </a:lnTo>
                  <a:lnTo>
                    <a:pt x="78358" y="125984"/>
                  </a:lnTo>
                  <a:lnTo>
                    <a:pt x="80263" y="125984"/>
                  </a:lnTo>
                  <a:lnTo>
                    <a:pt x="81279" y="127254"/>
                  </a:lnTo>
                  <a:lnTo>
                    <a:pt x="82676" y="128016"/>
                  </a:lnTo>
                  <a:lnTo>
                    <a:pt x="84454" y="128016"/>
                  </a:lnTo>
                  <a:lnTo>
                    <a:pt x="91058" y="126492"/>
                  </a:lnTo>
                  <a:lnTo>
                    <a:pt x="95630" y="127127"/>
                  </a:lnTo>
                  <a:lnTo>
                    <a:pt x="100964" y="122555"/>
                  </a:lnTo>
                  <a:lnTo>
                    <a:pt x="104012" y="122936"/>
                  </a:lnTo>
                  <a:lnTo>
                    <a:pt x="105917" y="123190"/>
                  </a:lnTo>
                  <a:lnTo>
                    <a:pt x="106425" y="123190"/>
                  </a:lnTo>
                  <a:lnTo>
                    <a:pt x="108838" y="123190"/>
                  </a:lnTo>
                  <a:lnTo>
                    <a:pt x="111251" y="122047"/>
                  </a:lnTo>
                  <a:lnTo>
                    <a:pt x="113791" y="119888"/>
                  </a:lnTo>
                  <a:lnTo>
                    <a:pt x="117728" y="120142"/>
                  </a:lnTo>
                  <a:lnTo>
                    <a:pt x="117475" y="118618"/>
                  </a:lnTo>
                  <a:lnTo>
                    <a:pt x="124332" y="112903"/>
                  </a:lnTo>
                  <a:lnTo>
                    <a:pt x="128015" y="113665"/>
                  </a:lnTo>
                  <a:lnTo>
                    <a:pt x="129793" y="112522"/>
                  </a:lnTo>
                  <a:lnTo>
                    <a:pt x="132968" y="110490"/>
                  </a:lnTo>
                  <a:lnTo>
                    <a:pt x="136397" y="108458"/>
                  </a:lnTo>
                  <a:lnTo>
                    <a:pt x="139064" y="106299"/>
                  </a:lnTo>
                  <a:lnTo>
                    <a:pt x="140842" y="104013"/>
                  </a:lnTo>
                  <a:lnTo>
                    <a:pt x="141604" y="99441"/>
                  </a:lnTo>
                  <a:lnTo>
                    <a:pt x="141985" y="96901"/>
                  </a:lnTo>
                  <a:lnTo>
                    <a:pt x="141985" y="96520"/>
                  </a:lnTo>
                  <a:lnTo>
                    <a:pt x="141985" y="96139"/>
                  </a:lnTo>
                  <a:lnTo>
                    <a:pt x="141858" y="95758"/>
                  </a:lnTo>
                  <a:lnTo>
                    <a:pt x="141731" y="95377"/>
                  </a:lnTo>
                  <a:lnTo>
                    <a:pt x="141604" y="95123"/>
                  </a:lnTo>
                  <a:lnTo>
                    <a:pt x="141350" y="94869"/>
                  </a:lnTo>
                  <a:lnTo>
                    <a:pt x="140969" y="94615"/>
                  </a:lnTo>
                  <a:lnTo>
                    <a:pt x="140588" y="94488"/>
                  </a:lnTo>
                  <a:lnTo>
                    <a:pt x="140080" y="94234"/>
                  </a:lnTo>
                  <a:lnTo>
                    <a:pt x="139572" y="94107"/>
                  </a:lnTo>
                  <a:lnTo>
                    <a:pt x="138683" y="93853"/>
                  </a:lnTo>
                  <a:lnTo>
                    <a:pt x="137413" y="93472"/>
                  </a:lnTo>
                  <a:lnTo>
                    <a:pt x="136143" y="93091"/>
                  </a:lnTo>
                  <a:lnTo>
                    <a:pt x="134746" y="92329"/>
                  </a:lnTo>
                  <a:lnTo>
                    <a:pt x="133350" y="91186"/>
                  </a:lnTo>
                  <a:lnTo>
                    <a:pt x="130175" y="88646"/>
                  </a:lnTo>
                  <a:lnTo>
                    <a:pt x="122681" y="86995"/>
                  </a:lnTo>
                  <a:lnTo>
                    <a:pt x="115062" y="88519"/>
                  </a:lnTo>
                  <a:lnTo>
                    <a:pt x="112775" y="85471"/>
                  </a:lnTo>
                  <a:lnTo>
                    <a:pt x="109981" y="86106"/>
                  </a:lnTo>
                  <a:lnTo>
                    <a:pt x="105663" y="81280"/>
                  </a:lnTo>
                  <a:lnTo>
                    <a:pt x="103631" y="83693"/>
                  </a:lnTo>
                  <a:lnTo>
                    <a:pt x="101218" y="83185"/>
                  </a:lnTo>
                  <a:lnTo>
                    <a:pt x="99440" y="82804"/>
                  </a:lnTo>
                  <a:lnTo>
                    <a:pt x="98425" y="82804"/>
                  </a:lnTo>
                  <a:lnTo>
                    <a:pt x="97916" y="82804"/>
                  </a:lnTo>
                  <a:lnTo>
                    <a:pt x="96392" y="83185"/>
                  </a:lnTo>
                  <a:lnTo>
                    <a:pt x="93852" y="83693"/>
                  </a:lnTo>
                  <a:lnTo>
                    <a:pt x="92075" y="82042"/>
                  </a:lnTo>
                  <a:lnTo>
                    <a:pt x="90931" y="81280"/>
                  </a:lnTo>
                  <a:lnTo>
                    <a:pt x="90550" y="81280"/>
                  </a:lnTo>
                  <a:lnTo>
                    <a:pt x="88391" y="82042"/>
                  </a:lnTo>
                  <a:lnTo>
                    <a:pt x="85725" y="82804"/>
                  </a:lnTo>
                  <a:lnTo>
                    <a:pt x="82803" y="83439"/>
                  </a:lnTo>
                  <a:lnTo>
                    <a:pt x="79501" y="83693"/>
                  </a:lnTo>
                  <a:lnTo>
                    <a:pt x="77469" y="81661"/>
                  </a:lnTo>
                  <a:lnTo>
                    <a:pt x="69976" y="80899"/>
                  </a:lnTo>
                  <a:lnTo>
                    <a:pt x="64388" y="78359"/>
                  </a:lnTo>
                  <a:lnTo>
                    <a:pt x="58546" y="78613"/>
                  </a:lnTo>
                  <a:lnTo>
                    <a:pt x="54355" y="76454"/>
                  </a:lnTo>
                  <a:lnTo>
                    <a:pt x="51053" y="74295"/>
                  </a:lnTo>
                  <a:lnTo>
                    <a:pt x="48767" y="72263"/>
                  </a:lnTo>
                  <a:lnTo>
                    <a:pt x="48767" y="66802"/>
                  </a:lnTo>
                  <a:lnTo>
                    <a:pt x="47878" y="60706"/>
                  </a:lnTo>
                  <a:lnTo>
                    <a:pt x="54482" y="59436"/>
                  </a:lnTo>
                  <a:lnTo>
                    <a:pt x="57022" y="57023"/>
                  </a:lnTo>
                  <a:lnTo>
                    <a:pt x="60325" y="55626"/>
                  </a:lnTo>
                  <a:lnTo>
                    <a:pt x="64388" y="55245"/>
                  </a:lnTo>
                  <a:lnTo>
                    <a:pt x="68325" y="54991"/>
                  </a:lnTo>
                  <a:lnTo>
                    <a:pt x="70484" y="54229"/>
                  </a:lnTo>
                  <a:lnTo>
                    <a:pt x="70612" y="52959"/>
                  </a:lnTo>
                  <a:lnTo>
                    <a:pt x="82295" y="53213"/>
                  </a:lnTo>
                  <a:lnTo>
                    <a:pt x="82550" y="53086"/>
                  </a:lnTo>
                  <a:lnTo>
                    <a:pt x="83057" y="51816"/>
                  </a:lnTo>
                  <a:lnTo>
                    <a:pt x="83819" y="49403"/>
                  </a:lnTo>
                  <a:lnTo>
                    <a:pt x="88900" y="48387"/>
                  </a:lnTo>
                  <a:lnTo>
                    <a:pt x="92201" y="47117"/>
                  </a:lnTo>
                  <a:lnTo>
                    <a:pt x="93344" y="45847"/>
                  </a:lnTo>
                  <a:lnTo>
                    <a:pt x="99313" y="45847"/>
                  </a:lnTo>
                  <a:lnTo>
                    <a:pt x="100202" y="43561"/>
                  </a:lnTo>
                  <a:lnTo>
                    <a:pt x="104012" y="43561"/>
                  </a:lnTo>
                  <a:lnTo>
                    <a:pt x="106044" y="43561"/>
                  </a:lnTo>
                  <a:lnTo>
                    <a:pt x="107060" y="43688"/>
                  </a:lnTo>
                  <a:lnTo>
                    <a:pt x="107060" y="43942"/>
                  </a:lnTo>
                  <a:lnTo>
                    <a:pt x="106806" y="43053"/>
                  </a:lnTo>
                  <a:lnTo>
                    <a:pt x="106552" y="41402"/>
                  </a:lnTo>
                  <a:lnTo>
                    <a:pt x="107822" y="39497"/>
                  </a:lnTo>
                  <a:lnTo>
                    <a:pt x="111125" y="37973"/>
                  </a:lnTo>
                  <a:lnTo>
                    <a:pt x="116331" y="37211"/>
                  </a:lnTo>
                  <a:lnTo>
                    <a:pt x="117220" y="36576"/>
                  </a:lnTo>
                  <a:lnTo>
                    <a:pt x="118871" y="35687"/>
                  </a:lnTo>
                  <a:lnTo>
                    <a:pt x="120522" y="34671"/>
                  </a:lnTo>
                  <a:lnTo>
                    <a:pt x="121665" y="33147"/>
                  </a:lnTo>
                  <a:lnTo>
                    <a:pt x="122300" y="31242"/>
                  </a:lnTo>
                  <a:lnTo>
                    <a:pt x="127253" y="29972"/>
                  </a:lnTo>
                  <a:lnTo>
                    <a:pt x="129666" y="28829"/>
                  </a:lnTo>
                  <a:lnTo>
                    <a:pt x="129666" y="27559"/>
                  </a:lnTo>
                  <a:lnTo>
                    <a:pt x="129412" y="26162"/>
                  </a:lnTo>
                  <a:lnTo>
                    <a:pt x="129412" y="23495"/>
                  </a:lnTo>
                  <a:lnTo>
                    <a:pt x="129539" y="22225"/>
                  </a:lnTo>
                  <a:lnTo>
                    <a:pt x="130047" y="22225"/>
                  </a:lnTo>
                  <a:lnTo>
                    <a:pt x="129539" y="20828"/>
                  </a:lnTo>
                  <a:lnTo>
                    <a:pt x="126364" y="19431"/>
                  </a:lnTo>
                  <a:lnTo>
                    <a:pt x="120776" y="17780"/>
                  </a:lnTo>
                  <a:lnTo>
                    <a:pt x="110362" y="14986"/>
                  </a:lnTo>
                  <a:lnTo>
                    <a:pt x="102869" y="15621"/>
                  </a:lnTo>
                  <a:lnTo>
                    <a:pt x="99567" y="14859"/>
                  </a:lnTo>
                  <a:lnTo>
                    <a:pt x="98297" y="14605"/>
                  </a:lnTo>
                  <a:lnTo>
                    <a:pt x="97027" y="14351"/>
                  </a:lnTo>
                  <a:lnTo>
                    <a:pt x="95884" y="14351"/>
                  </a:lnTo>
                  <a:lnTo>
                    <a:pt x="88010" y="15240"/>
                  </a:lnTo>
                  <a:lnTo>
                    <a:pt x="84708" y="14986"/>
                  </a:lnTo>
                  <a:lnTo>
                    <a:pt x="79628" y="16510"/>
                  </a:lnTo>
                  <a:lnTo>
                    <a:pt x="73913" y="14986"/>
                  </a:lnTo>
                  <a:lnTo>
                    <a:pt x="72643" y="15113"/>
                  </a:lnTo>
                  <a:lnTo>
                    <a:pt x="70357" y="18161"/>
                  </a:lnTo>
                  <a:lnTo>
                    <a:pt x="66420" y="18288"/>
                  </a:lnTo>
                  <a:lnTo>
                    <a:pt x="59943" y="20955"/>
                  </a:lnTo>
                  <a:lnTo>
                    <a:pt x="57657" y="19812"/>
                  </a:lnTo>
                  <a:lnTo>
                    <a:pt x="53847" y="20955"/>
                  </a:lnTo>
                  <a:lnTo>
                    <a:pt x="53085" y="20066"/>
                  </a:lnTo>
                  <a:lnTo>
                    <a:pt x="52577" y="20955"/>
                  </a:lnTo>
                  <a:lnTo>
                    <a:pt x="51562" y="23114"/>
                  </a:lnTo>
                  <a:lnTo>
                    <a:pt x="50037" y="24130"/>
                  </a:lnTo>
                  <a:lnTo>
                    <a:pt x="47878" y="24130"/>
                  </a:lnTo>
                  <a:lnTo>
                    <a:pt x="46227" y="24130"/>
                  </a:lnTo>
                  <a:lnTo>
                    <a:pt x="44957" y="23749"/>
                  </a:lnTo>
                  <a:lnTo>
                    <a:pt x="43814" y="22987"/>
                  </a:lnTo>
                  <a:lnTo>
                    <a:pt x="42798" y="23114"/>
                  </a:lnTo>
                  <a:lnTo>
                    <a:pt x="41528" y="24257"/>
                  </a:lnTo>
                  <a:lnTo>
                    <a:pt x="39877" y="26416"/>
                  </a:lnTo>
                  <a:lnTo>
                    <a:pt x="37337" y="26416"/>
                  </a:lnTo>
                  <a:lnTo>
                    <a:pt x="35051" y="26416"/>
                  </a:lnTo>
                  <a:lnTo>
                    <a:pt x="32638" y="28956"/>
                  </a:lnTo>
                  <a:lnTo>
                    <a:pt x="30225" y="34163"/>
                  </a:lnTo>
                  <a:lnTo>
                    <a:pt x="27558" y="34163"/>
                  </a:lnTo>
                  <a:lnTo>
                    <a:pt x="26034" y="34925"/>
                  </a:lnTo>
                  <a:lnTo>
                    <a:pt x="25780" y="36703"/>
                  </a:lnTo>
                  <a:lnTo>
                    <a:pt x="16763" y="34417"/>
                  </a:lnTo>
                  <a:lnTo>
                    <a:pt x="14096" y="29972"/>
                  </a:lnTo>
                  <a:lnTo>
                    <a:pt x="13588" y="28956"/>
                  </a:lnTo>
                  <a:lnTo>
                    <a:pt x="13080" y="27940"/>
                  </a:lnTo>
                  <a:lnTo>
                    <a:pt x="12191" y="26670"/>
                  </a:lnTo>
                  <a:lnTo>
                    <a:pt x="12445" y="25400"/>
                  </a:lnTo>
                  <a:lnTo>
                    <a:pt x="12572" y="24511"/>
                  </a:lnTo>
                  <a:lnTo>
                    <a:pt x="12572" y="24257"/>
                  </a:lnTo>
                  <a:lnTo>
                    <a:pt x="12572" y="23876"/>
                  </a:lnTo>
                  <a:lnTo>
                    <a:pt x="12318" y="22733"/>
                  </a:lnTo>
                  <a:lnTo>
                    <a:pt x="11937" y="20955"/>
                  </a:lnTo>
                  <a:lnTo>
                    <a:pt x="15875" y="17653"/>
                  </a:lnTo>
                  <a:lnTo>
                    <a:pt x="16255" y="16129"/>
                  </a:lnTo>
                  <a:lnTo>
                    <a:pt x="17779" y="15367"/>
                  </a:lnTo>
                  <a:lnTo>
                    <a:pt x="20446" y="15367"/>
                  </a:lnTo>
                  <a:lnTo>
                    <a:pt x="21843" y="15621"/>
                  </a:lnTo>
                  <a:lnTo>
                    <a:pt x="23367" y="13462"/>
                  </a:lnTo>
                  <a:lnTo>
                    <a:pt x="27558" y="13843"/>
                  </a:lnTo>
                  <a:lnTo>
                    <a:pt x="27558" y="13589"/>
                  </a:lnTo>
                  <a:lnTo>
                    <a:pt x="30606" y="11557"/>
                  </a:lnTo>
                  <a:lnTo>
                    <a:pt x="33146" y="10541"/>
                  </a:lnTo>
                  <a:lnTo>
                    <a:pt x="35178" y="10287"/>
                  </a:lnTo>
                  <a:lnTo>
                    <a:pt x="37210" y="10160"/>
                  </a:lnTo>
                  <a:lnTo>
                    <a:pt x="39115" y="8890"/>
                  </a:lnTo>
                  <a:lnTo>
                    <a:pt x="40639" y="6604"/>
                  </a:lnTo>
                  <a:lnTo>
                    <a:pt x="45338" y="6604"/>
                  </a:lnTo>
                  <a:lnTo>
                    <a:pt x="47370" y="4953"/>
                  </a:lnTo>
                  <a:lnTo>
                    <a:pt x="50164" y="4191"/>
                  </a:lnTo>
                  <a:lnTo>
                    <a:pt x="53847" y="4191"/>
                  </a:lnTo>
                  <a:lnTo>
                    <a:pt x="54482" y="4953"/>
                  </a:lnTo>
                  <a:lnTo>
                    <a:pt x="55117" y="5207"/>
                  </a:lnTo>
                  <a:lnTo>
                    <a:pt x="60705" y="4445"/>
                  </a:lnTo>
                  <a:lnTo>
                    <a:pt x="62864" y="4064"/>
                  </a:lnTo>
                  <a:lnTo>
                    <a:pt x="65912" y="3302"/>
                  </a:lnTo>
                  <a:lnTo>
                    <a:pt x="73659" y="1143"/>
                  </a:lnTo>
                  <a:lnTo>
                    <a:pt x="78358" y="2159"/>
                  </a:lnTo>
                  <a:lnTo>
                    <a:pt x="80263" y="762"/>
                  </a:lnTo>
                  <a:lnTo>
                    <a:pt x="83312" y="0"/>
                  </a:lnTo>
                  <a:lnTo>
                    <a:pt x="87248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7246" y="522477"/>
              <a:ext cx="583819" cy="196469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73754" y="3467100"/>
            <a:ext cx="2176906" cy="293370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09841" y="4075048"/>
            <a:ext cx="2196465" cy="473075"/>
            <a:chOff x="509841" y="4075048"/>
            <a:chExt cx="2196465" cy="47307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15175" y="4080382"/>
              <a:ext cx="2185733" cy="46240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2276" y="4267199"/>
              <a:ext cx="157225" cy="21361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683131" y="4260214"/>
              <a:ext cx="136525" cy="866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515175" y="4101718"/>
              <a:ext cx="2186305" cy="441325"/>
            </a:xfrm>
            <a:custGeom>
              <a:avLst/>
              <a:gdLst/>
              <a:ahLst/>
              <a:cxnLst/>
              <a:rect l="l" t="t" r="r" b="b"/>
              <a:pathLst>
                <a:path w="2186305" h="441325">
                  <a:moveTo>
                    <a:pt x="420217" y="109854"/>
                  </a:moveTo>
                  <a:lnTo>
                    <a:pt x="428472" y="109854"/>
                  </a:lnTo>
                  <a:lnTo>
                    <a:pt x="435292" y="110235"/>
                  </a:lnTo>
                  <a:lnTo>
                    <a:pt x="440639" y="110870"/>
                  </a:lnTo>
                  <a:lnTo>
                    <a:pt x="445998" y="111505"/>
                  </a:lnTo>
                  <a:lnTo>
                    <a:pt x="460400" y="118109"/>
                  </a:lnTo>
                  <a:lnTo>
                    <a:pt x="461746" y="119760"/>
                  </a:lnTo>
                  <a:lnTo>
                    <a:pt x="462406" y="121665"/>
                  </a:lnTo>
                  <a:lnTo>
                    <a:pt x="462406" y="123951"/>
                  </a:lnTo>
                  <a:lnTo>
                    <a:pt x="462406" y="422020"/>
                  </a:lnTo>
                  <a:lnTo>
                    <a:pt x="462406" y="424179"/>
                  </a:lnTo>
                  <a:lnTo>
                    <a:pt x="461746" y="426084"/>
                  </a:lnTo>
                  <a:lnTo>
                    <a:pt x="440639" y="434466"/>
                  </a:lnTo>
                  <a:lnTo>
                    <a:pt x="435292" y="435101"/>
                  </a:lnTo>
                  <a:lnTo>
                    <a:pt x="428472" y="435355"/>
                  </a:lnTo>
                  <a:lnTo>
                    <a:pt x="420217" y="435355"/>
                  </a:lnTo>
                  <a:lnTo>
                    <a:pt x="411962" y="435355"/>
                  </a:lnTo>
                  <a:lnTo>
                    <a:pt x="405142" y="435101"/>
                  </a:lnTo>
                  <a:lnTo>
                    <a:pt x="399796" y="434466"/>
                  </a:lnTo>
                  <a:lnTo>
                    <a:pt x="394436" y="433958"/>
                  </a:lnTo>
                  <a:lnTo>
                    <a:pt x="378028" y="424179"/>
                  </a:lnTo>
                  <a:lnTo>
                    <a:pt x="378028" y="422020"/>
                  </a:lnTo>
                  <a:lnTo>
                    <a:pt x="378028" y="123951"/>
                  </a:lnTo>
                  <a:lnTo>
                    <a:pt x="378028" y="121665"/>
                  </a:lnTo>
                  <a:lnTo>
                    <a:pt x="378688" y="119760"/>
                  </a:lnTo>
                  <a:lnTo>
                    <a:pt x="380034" y="118109"/>
                  </a:lnTo>
                  <a:lnTo>
                    <a:pt x="381368" y="116458"/>
                  </a:lnTo>
                  <a:lnTo>
                    <a:pt x="399796" y="110870"/>
                  </a:lnTo>
                  <a:lnTo>
                    <a:pt x="405142" y="110235"/>
                  </a:lnTo>
                  <a:lnTo>
                    <a:pt x="411962" y="109854"/>
                  </a:lnTo>
                  <a:lnTo>
                    <a:pt x="420217" y="109854"/>
                  </a:lnTo>
                  <a:close/>
                </a:path>
                <a:path w="2186305" h="441325">
                  <a:moveTo>
                    <a:pt x="2029396" y="104139"/>
                  </a:moveTo>
                  <a:lnTo>
                    <a:pt x="2083635" y="110301"/>
                  </a:lnTo>
                  <a:lnTo>
                    <a:pt x="2125948" y="128492"/>
                  </a:lnTo>
                  <a:lnTo>
                    <a:pt x="2156763" y="158234"/>
                  </a:lnTo>
                  <a:lnTo>
                    <a:pt x="2176462" y="198881"/>
                  </a:lnTo>
                  <a:lnTo>
                    <a:pt x="2185160" y="250263"/>
                  </a:lnTo>
                  <a:lnTo>
                    <a:pt x="2185733" y="269620"/>
                  </a:lnTo>
                  <a:lnTo>
                    <a:pt x="2185112" y="288264"/>
                  </a:lnTo>
                  <a:lnTo>
                    <a:pt x="2175700" y="339216"/>
                  </a:lnTo>
                  <a:lnTo>
                    <a:pt x="2154840" y="381561"/>
                  </a:lnTo>
                  <a:lnTo>
                    <a:pt x="2122249" y="413654"/>
                  </a:lnTo>
                  <a:lnTo>
                    <a:pt x="2077966" y="434052"/>
                  </a:lnTo>
                  <a:lnTo>
                    <a:pt x="2022030" y="441070"/>
                  </a:lnTo>
                  <a:lnTo>
                    <a:pt x="2002766" y="440380"/>
                  </a:lnTo>
                  <a:lnTo>
                    <a:pt x="1952688" y="430021"/>
                  </a:lnTo>
                  <a:lnTo>
                    <a:pt x="1914147" y="407769"/>
                  </a:lnTo>
                  <a:lnTo>
                    <a:pt x="1886918" y="374348"/>
                  </a:lnTo>
                  <a:lnTo>
                    <a:pt x="1870944" y="329989"/>
                  </a:lnTo>
                  <a:lnTo>
                    <a:pt x="1865693" y="275589"/>
                  </a:lnTo>
                  <a:lnTo>
                    <a:pt x="1866316" y="256944"/>
                  </a:lnTo>
                  <a:lnTo>
                    <a:pt x="1875853" y="205866"/>
                  </a:lnTo>
                  <a:lnTo>
                    <a:pt x="1896909" y="163397"/>
                  </a:lnTo>
                  <a:lnTo>
                    <a:pt x="1929510" y="131524"/>
                  </a:lnTo>
                  <a:lnTo>
                    <a:pt x="1973514" y="111158"/>
                  </a:lnTo>
                  <a:lnTo>
                    <a:pt x="2029396" y="104139"/>
                  </a:lnTo>
                  <a:close/>
                </a:path>
                <a:path w="2186305" h="441325">
                  <a:moveTo>
                    <a:pt x="1239964" y="104139"/>
                  </a:moveTo>
                  <a:lnTo>
                    <a:pt x="1290095" y="110355"/>
                  </a:lnTo>
                  <a:lnTo>
                    <a:pt x="1328277" y="128412"/>
                  </a:lnTo>
                  <a:lnTo>
                    <a:pt x="1355715" y="156112"/>
                  </a:lnTo>
                  <a:lnTo>
                    <a:pt x="1372806" y="192277"/>
                  </a:lnTo>
                  <a:lnTo>
                    <a:pt x="1380432" y="235069"/>
                  </a:lnTo>
                  <a:lnTo>
                    <a:pt x="1380934" y="250570"/>
                  </a:lnTo>
                  <a:lnTo>
                    <a:pt x="1380934" y="263905"/>
                  </a:lnTo>
                  <a:lnTo>
                    <a:pt x="1380934" y="274192"/>
                  </a:lnTo>
                  <a:lnTo>
                    <a:pt x="1378648" y="281812"/>
                  </a:lnTo>
                  <a:lnTo>
                    <a:pt x="1374076" y="286638"/>
                  </a:lnTo>
                  <a:lnTo>
                    <a:pt x="1369504" y="291591"/>
                  </a:lnTo>
                  <a:lnTo>
                    <a:pt x="1363154" y="294004"/>
                  </a:lnTo>
                  <a:lnTo>
                    <a:pt x="1355153" y="294004"/>
                  </a:lnTo>
                  <a:lnTo>
                    <a:pt x="1173289" y="294004"/>
                  </a:lnTo>
                  <a:lnTo>
                    <a:pt x="1180407" y="336180"/>
                  </a:lnTo>
                  <a:lnTo>
                    <a:pt x="1210232" y="368559"/>
                  </a:lnTo>
                  <a:lnTo>
                    <a:pt x="1254950" y="377443"/>
                  </a:lnTo>
                  <a:lnTo>
                    <a:pt x="1265666" y="377251"/>
                  </a:lnTo>
                  <a:lnTo>
                    <a:pt x="1309433" y="370903"/>
                  </a:lnTo>
                  <a:lnTo>
                    <a:pt x="1348422" y="358012"/>
                  </a:lnTo>
                  <a:lnTo>
                    <a:pt x="1352740" y="356996"/>
                  </a:lnTo>
                  <a:lnTo>
                    <a:pt x="1356169" y="356996"/>
                  </a:lnTo>
                  <a:lnTo>
                    <a:pt x="1358074" y="356996"/>
                  </a:lnTo>
                  <a:lnTo>
                    <a:pt x="1359852" y="357377"/>
                  </a:lnTo>
                  <a:lnTo>
                    <a:pt x="1361122" y="358139"/>
                  </a:lnTo>
                  <a:lnTo>
                    <a:pt x="1362519" y="358901"/>
                  </a:lnTo>
                  <a:lnTo>
                    <a:pt x="1363535" y="360298"/>
                  </a:lnTo>
                  <a:lnTo>
                    <a:pt x="1366837" y="379221"/>
                  </a:lnTo>
                  <a:lnTo>
                    <a:pt x="1366837" y="384809"/>
                  </a:lnTo>
                  <a:lnTo>
                    <a:pt x="1366837" y="389762"/>
                  </a:lnTo>
                  <a:lnTo>
                    <a:pt x="1366710" y="393826"/>
                  </a:lnTo>
                  <a:lnTo>
                    <a:pt x="1366456" y="397382"/>
                  </a:lnTo>
                  <a:lnTo>
                    <a:pt x="1366329" y="400811"/>
                  </a:lnTo>
                  <a:lnTo>
                    <a:pt x="1365948" y="403732"/>
                  </a:lnTo>
                  <a:lnTo>
                    <a:pt x="1365440" y="406272"/>
                  </a:lnTo>
                  <a:lnTo>
                    <a:pt x="1365059" y="408685"/>
                  </a:lnTo>
                  <a:lnTo>
                    <a:pt x="1364424" y="410717"/>
                  </a:lnTo>
                  <a:lnTo>
                    <a:pt x="1363535" y="412368"/>
                  </a:lnTo>
                  <a:lnTo>
                    <a:pt x="1362646" y="414146"/>
                  </a:lnTo>
                  <a:lnTo>
                    <a:pt x="1323276" y="431545"/>
                  </a:lnTo>
                  <a:lnTo>
                    <a:pt x="1278977" y="439410"/>
                  </a:lnTo>
                  <a:lnTo>
                    <a:pt x="1247330" y="441070"/>
                  </a:lnTo>
                  <a:lnTo>
                    <a:pt x="1228022" y="440432"/>
                  </a:lnTo>
                  <a:lnTo>
                    <a:pt x="1177480" y="431037"/>
                  </a:lnTo>
                  <a:lnTo>
                    <a:pt x="1138082" y="410106"/>
                  </a:lnTo>
                  <a:lnTo>
                    <a:pt x="1109884" y="377443"/>
                  </a:lnTo>
                  <a:lnTo>
                    <a:pt x="1093136" y="332728"/>
                  </a:lnTo>
                  <a:lnTo>
                    <a:pt x="1087564" y="275970"/>
                  </a:lnTo>
                  <a:lnTo>
                    <a:pt x="1088209" y="256541"/>
                  </a:lnTo>
                  <a:lnTo>
                    <a:pt x="1097978" y="204088"/>
                  </a:lnTo>
                  <a:lnTo>
                    <a:pt x="1118766" y="161601"/>
                  </a:lnTo>
                  <a:lnTo>
                    <a:pt x="1149985" y="130238"/>
                  </a:lnTo>
                  <a:lnTo>
                    <a:pt x="1190708" y="110783"/>
                  </a:lnTo>
                  <a:lnTo>
                    <a:pt x="1222625" y="104878"/>
                  </a:lnTo>
                  <a:lnTo>
                    <a:pt x="1239964" y="104139"/>
                  </a:lnTo>
                  <a:close/>
                </a:path>
                <a:path w="2186305" h="441325">
                  <a:moveTo>
                    <a:pt x="719975" y="104139"/>
                  </a:moveTo>
                  <a:lnTo>
                    <a:pt x="760301" y="110196"/>
                  </a:lnTo>
                  <a:lnTo>
                    <a:pt x="795000" y="131466"/>
                  </a:lnTo>
                  <a:lnTo>
                    <a:pt x="813371" y="158749"/>
                  </a:lnTo>
                  <a:lnTo>
                    <a:pt x="820086" y="151772"/>
                  </a:lnTo>
                  <a:lnTo>
                    <a:pt x="852519" y="124539"/>
                  </a:lnTo>
                  <a:lnTo>
                    <a:pt x="890206" y="107314"/>
                  </a:lnTo>
                  <a:lnTo>
                    <a:pt x="915860" y="104139"/>
                  </a:lnTo>
                  <a:lnTo>
                    <a:pt x="930201" y="104778"/>
                  </a:lnTo>
                  <a:lnTo>
                    <a:pt x="975846" y="119671"/>
                  </a:lnTo>
                  <a:lnTo>
                    <a:pt x="1004879" y="150502"/>
                  </a:lnTo>
                  <a:lnTo>
                    <a:pt x="1019359" y="193575"/>
                  </a:lnTo>
                  <a:lnTo>
                    <a:pt x="1022413" y="230758"/>
                  </a:lnTo>
                  <a:lnTo>
                    <a:pt x="1022413" y="422020"/>
                  </a:lnTo>
                  <a:lnTo>
                    <a:pt x="1022413" y="424179"/>
                  </a:lnTo>
                  <a:lnTo>
                    <a:pt x="1000950" y="434466"/>
                  </a:lnTo>
                  <a:lnTo>
                    <a:pt x="995616" y="435101"/>
                  </a:lnTo>
                  <a:lnTo>
                    <a:pt x="988758" y="435355"/>
                  </a:lnTo>
                  <a:lnTo>
                    <a:pt x="980503" y="435355"/>
                  </a:lnTo>
                  <a:lnTo>
                    <a:pt x="971994" y="435355"/>
                  </a:lnTo>
                  <a:lnTo>
                    <a:pt x="965136" y="435101"/>
                  </a:lnTo>
                  <a:lnTo>
                    <a:pt x="959802" y="434466"/>
                  </a:lnTo>
                  <a:lnTo>
                    <a:pt x="954341" y="433958"/>
                  </a:lnTo>
                  <a:lnTo>
                    <a:pt x="938339" y="424179"/>
                  </a:lnTo>
                  <a:lnTo>
                    <a:pt x="938339" y="422020"/>
                  </a:lnTo>
                  <a:lnTo>
                    <a:pt x="938339" y="244855"/>
                  </a:lnTo>
                  <a:lnTo>
                    <a:pt x="930719" y="202056"/>
                  </a:lnTo>
                  <a:lnTo>
                    <a:pt x="912050" y="182371"/>
                  </a:lnTo>
                  <a:lnTo>
                    <a:pt x="906081" y="179069"/>
                  </a:lnTo>
                  <a:lnTo>
                    <a:pt x="898969" y="177545"/>
                  </a:lnTo>
                  <a:lnTo>
                    <a:pt x="890714" y="177545"/>
                  </a:lnTo>
                  <a:lnTo>
                    <a:pt x="852425" y="195782"/>
                  </a:lnTo>
                  <a:lnTo>
                    <a:pt x="826833" y="223392"/>
                  </a:lnTo>
                  <a:lnTo>
                    <a:pt x="826833" y="422020"/>
                  </a:lnTo>
                  <a:lnTo>
                    <a:pt x="826833" y="424179"/>
                  </a:lnTo>
                  <a:lnTo>
                    <a:pt x="804989" y="434466"/>
                  </a:lnTo>
                  <a:lnTo>
                    <a:pt x="799655" y="435101"/>
                  </a:lnTo>
                  <a:lnTo>
                    <a:pt x="792924" y="435355"/>
                  </a:lnTo>
                  <a:lnTo>
                    <a:pt x="784923" y="435355"/>
                  </a:lnTo>
                  <a:lnTo>
                    <a:pt x="776668" y="435355"/>
                  </a:lnTo>
                  <a:lnTo>
                    <a:pt x="769810" y="435101"/>
                  </a:lnTo>
                  <a:lnTo>
                    <a:pt x="764476" y="434466"/>
                  </a:lnTo>
                  <a:lnTo>
                    <a:pt x="759142" y="433958"/>
                  </a:lnTo>
                  <a:lnTo>
                    <a:pt x="742746" y="424179"/>
                  </a:lnTo>
                  <a:lnTo>
                    <a:pt x="742746" y="422020"/>
                  </a:lnTo>
                  <a:lnTo>
                    <a:pt x="742746" y="244855"/>
                  </a:lnTo>
                  <a:lnTo>
                    <a:pt x="735164" y="202056"/>
                  </a:lnTo>
                  <a:lnTo>
                    <a:pt x="716635" y="182371"/>
                  </a:lnTo>
                  <a:lnTo>
                    <a:pt x="710603" y="179069"/>
                  </a:lnTo>
                  <a:lnTo>
                    <a:pt x="703567" y="177545"/>
                  </a:lnTo>
                  <a:lnTo>
                    <a:pt x="695528" y="177545"/>
                  </a:lnTo>
                  <a:lnTo>
                    <a:pt x="656879" y="195782"/>
                  </a:lnTo>
                  <a:lnTo>
                    <a:pt x="631571" y="223392"/>
                  </a:lnTo>
                  <a:lnTo>
                    <a:pt x="631571" y="422020"/>
                  </a:lnTo>
                  <a:lnTo>
                    <a:pt x="631571" y="424179"/>
                  </a:lnTo>
                  <a:lnTo>
                    <a:pt x="609803" y="434466"/>
                  </a:lnTo>
                  <a:lnTo>
                    <a:pt x="604456" y="435101"/>
                  </a:lnTo>
                  <a:lnTo>
                    <a:pt x="597636" y="435355"/>
                  </a:lnTo>
                  <a:lnTo>
                    <a:pt x="589381" y="435355"/>
                  </a:lnTo>
                  <a:lnTo>
                    <a:pt x="581126" y="435355"/>
                  </a:lnTo>
                  <a:lnTo>
                    <a:pt x="574306" y="435101"/>
                  </a:lnTo>
                  <a:lnTo>
                    <a:pt x="568960" y="434466"/>
                  </a:lnTo>
                  <a:lnTo>
                    <a:pt x="563600" y="433958"/>
                  </a:lnTo>
                  <a:lnTo>
                    <a:pt x="547192" y="424179"/>
                  </a:lnTo>
                  <a:lnTo>
                    <a:pt x="547192" y="422020"/>
                  </a:lnTo>
                  <a:lnTo>
                    <a:pt x="547192" y="123316"/>
                  </a:lnTo>
                  <a:lnTo>
                    <a:pt x="547192" y="121030"/>
                  </a:lnTo>
                  <a:lnTo>
                    <a:pt x="547751" y="119125"/>
                  </a:lnTo>
                  <a:lnTo>
                    <a:pt x="566102" y="110743"/>
                  </a:lnTo>
                  <a:lnTo>
                    <a:pt x="570687" y="110108"/>
                  </a:lnTo>
                  <a:lnTo>
                    <a:pt x="576427" y="109854"/>
                  </a:lnTo>
                  <a:lnTo>
                    <a:pt x="583349" y="109854"/>
                  </a:lnTo>
                  <a:lnTo>
                    <a:pt x="590499" y="109854"/>
                  </a:lnTo>
                  <a:lnTo>
                    <a:pt x="596417" y="110108"/>
                  </a:lnTo>
                  <a:lnTo>
                    <a:pt x="601103" y="110743"/>
                  </a:lnTo>
                  <a:lnTo>
                    <a:pt x="605790" y="111251"/>
                  </a:lnTo>
                  <a:lnTo>
                    <a:pt x="619188" y="121030"/>
                  </a:lnTo>
                  <a:lnTo>
                    <a:pt x="619188" y="123316"/>
                  </a:lnTo>
                  <a:lnTo>
                    <a:pt x="619188" y="157733"/>
                  </a:lnTo>
                  <a:lnTo>
                    <a:pt x="656260" y="125122"/>
                  </a:lnTo>
                  <a:lnTo>
                    <a:pt x="693734" y="107489"/>
                  </a:lnTo>
                  <a:lnTo>
                    <a:pt x="706719" y="104975"/>
                  </a:lnTo>
                  <a:lnTo>
                    <a:pt x="719975" y="104139"/>
                  </a:lnTo>
                  <a:close/>
                </a:path>
                <a:path w="2186305" h="441325">
                  <a:moveTo>
                    <a:pt x="1578165" y="0"/>
                  </a:moveTo>
                  <a:lnTo>
                    <a:pt x="1883600" y="0"/>
                  </a:lnTo>
                  <a:lnTo>
                    <a:pt x="1885632" y="0"/>
                  </a:lnTo>
                  <a:lnTo>
                    <a:pt x="1887410" y="634"/>
                  </a:lnTo>
                  <a:lnTo>
                    <a:pt x="1889188" y="1904"/>
                  </a:lnTo>
                  <a:lnTo>
                    <a:pt x="1890839" y="3047"/>
                  </a:lnTo>
                  <a:lnTo>
                    <a:pt x="1892236" y="5079"/>
                  </a:lnTo>
                  <a:lnTo>
                    <a:pt x="1893252" y="7873"/>
                  </a:lnTo>
                  <a:lnTo>
                    <a:pt x="1894395" y="10667"/>
                  </a:lnTo>
                  <a:lnTo>
                    <a:pt x="1895284" y="14477"/>
                  </a:lnTo>
                  <a:lnTo>
                    <a:pt x="1895792" y="19176"/>
                  </a:lnTo>
                  <a:lnTo>
                    <a:pt x="1896427" y="23748"/>
                  </a:lnTo>
                  <a:lnTo>
                    <a:pt x="1896681" y="29463"/>
                  </a:lnTo>
                  <a:lnTo>
                    <a:pt x="1896681" y="36194"/>
                  </a:lnTo>
                  <a:lnTo>
                    <a:pt x="1896681" y="42671"/>
                  </a:lnTo>
                  <a:lnTo>
                    <a:pt x="1896427" y="48259"/>
                  </a:lnTo>
                  <a:lnTo>
                    <a:pt x="1895792" y="52831"/>
                  </a:lnTo>
                  <a:lnTo>
                    <a:pt x="1895284" y="57403"/>
                  </a:lnTo>
                  <a:lnTo>
                    <a:pt x="1894395" y="61086"/>
                  </a:lnTo>
                  <a:lnTo>
                    <a:pt x="1893252" y="63880"/>
                  </a:lnTo>
                  <a:lnTo>
                    <a:pt x="1892236" y="66674"/>
                  </a:lnTo>
                  <a:lnTo>
                    <a:pt x="1890839" y="68706"/>
                  </a:lnTo>
                  <a:lnTo>
                    <a:pt x="1889188" y="69976"/>
                  </a:lnTo>
                  <a:lnTo>
                    <a:pt x="1887410" y="71373"/>
                  </a:lnTo>
                  <a:lnTo>
                    <a:pt x="1885632" y="72008"/>
                  </a:lnTo>
                  <a:lnTo>
                    <a:pt x="1883600" y="72008"/>
                  </a:lnTo>
                  <a:lnTo>
                    <a:pt x="1775142" y="72008"/>
                  </a:lnTo>
                  <a:lnTo>
                    <a:pt x="1775142" y="421258"/>
                  </a:lnTo>
                  <a:lnTo>
                    <a:pt x="1775142" y="423544"/>
                  </a:lnTo>
                  <a:lnTo>
                    <a:pt x="1774380" y="425576"/>
                  </a:lnTo>
                  <a:lnTo>
                    <a:pt x="1772983" y="427354"/>
                  </a:lnTo>
                  <a:lnTo>
                    <a:pt x="1771459" y="429132"/>
                  </a:lnTo>
                  <a:lnTo>
                    <a:pt x="1769046" y="430529"/>
                  </a:lnTo>
                  <a:lnTo>
                    <a:pt x="1765744" y="431672"/>
                  </a:lnTo>
                  <a:lnTo>
                    <a:pt x="1762442" y="432815"/>
                  </a:lnTo>
                  <a:lnTo>
                    <a:pt x="1757870" y="433704"/>
                  </a:lnTo>
                  <a:lnTo>
                    <a:pt x="1752155" y="434339"/>
                  </a:lnTo>
                  <a:lnTo>
                    <a:pt x="1746440" y="434974"/>
                  </a:lnTo>
                  <a:lnTo>
                    <a:pt x="1739328" y="435355"/>
                  </a:lnTo>
                  <a:lnTo>
                    <a:pt x="1730946" y="435355"/>
                  </a:lnTo>
                  <a:lnTo>
                    <a:pt x="1722437" y="435355"/>
                  </a:lnTo>
                  <a:lnTo>
                    <a:pt x="1715325" y="434974"/>
                  </a:lnTo>
                  <a:lnTo>
                    <a:pt x="1709610" y="434339"/>
                  </a:lnTo>
                  <a:lnTo>
                    <a:pt x="1703895" y="433704"/>
                  </a:lnTo>
                  <a:lnTo>
                    <a:pt x="1688909" y="427354"/>
                  </a:lnTo>
                  <a:lnTo>
                    <a:pt x="1687385" y="425576"/>
                  </a:lnTo>
                  <a:lnTo>
                    <a:pt x="1686750" y="423544"/>
                  </a:lnTo>
                  <a:lnTo>
                    <a:pt x="1686750" y="421258"/>
                  </a:lnTo>
                  <a:lnTo>
                    <a:pt x="1686750" y="72008"/>
                  </a:lnTo>
                  <a:lnTo>
                    <a:pt x="1578165" y="72008"/>
                  </a:lnTo>
                  <a:lnTo>
                    <a:pt x="1576006" y="72008"/>
                  </a:lnTo>
                  <a:lnTo>
                    <a:pt x="1574101" y="71373"/>
                  </a:lnTo>
                  <a:lnTo>
                    <a:pt x="1572450" y="69976"/>
                  </a:lnTo>
                  <a:lnTo>
                    <a:pt x="1570926" y="68706"/>
                  </a:lnTo>
                  <a:lnTo>
                    <a:pt x="1569656" y="66674"/>
                  </a:lnTo>
                  <a:lnTo>
                    <a:pt x="1568513" y="63880"/>
                  </a:lnTo>
                  <a:lnTo>
                    <a:pt x="1567370" y="61086"/>
                  </a:lnTo>
                  <a:lnTo>
                    <a:pt x="1566481" y="57403"/>
                  </a:lnTo>
                  <a:lnTo>
                    <a:pt x="1565973" y="52831"/>
                  </a:lnTo>
                  <a:lnTo>
                    <a:pt x="1565465" y="48259"/>
                  </a:lnTo>
                  <a:lnTo>
                    <a:pt x="1565084" y="42671"/>
                  </a:lnTo>
                  <a:lnTo>
                    <a:pt x="1565084" y="36194"/>
                  </a:lnTo>
                  <a:lnTo>
                    <a:pt x="1565084" y="29463"/>
                  </a:lnTo>
                  <a:lnTo>
                    <a:pt x="1565465" y="23748"/>
                  </a:lnTo>
                  <a:lnTo>
                    <a:pt x="1565973" y="19176"/>
                  </a:lnTo>
                  <a:lnTo>
                    <a:pt x="1566481" y="14477"/>
                  </a:lnTo>
                  <a:lnTo>
                    <a:pt x="1567370" y="10667"/>
                  </a:lnTo>
                  <a:lnTo>
                    <a:pt x="1568513" y="7873"/>
                  </a:lnTo>
                  <a:lnTo>
                    <a:pt x="1569656" y="5079"/>
                  </a:lnTo>
                  <a:lnTo>
                    <a:pt x="1570926" y="3047"/>
                  </a:lnTo>
                  <a:lnTo>
                    <a:pt x="1572450" y="1904"/>
                  </a:lnTo>
                  <a:lnTo>
                    <a:pt x="1574101" y="634"/>
                  </a:lnTo>
                  <a:lnTo>
                    <a:pt x="1576006" y="0"/>
                  </a:lnTo>
                  <a:lnTo>
                    <a:pt x="1578165" y="0"/>
                  </a:lnTo>
                  <a:close/>
                </a:path>
                <a:path w="2186305" h="441325">
                  <a:moveTo>
                    <a:pt x="13055" y="0"/>
                  </a:moveTo>
                  <a:lnTo>
                    <a:pt x="318452" y="0"/>
                  </a:lnTo>
                  <a:lnTo>
                    <a:pt x="320459" y="0"/>
                  </a:lnTo>
                  <a:lnTo>
                    <a:pt x="322300" y="634"/>
                  </a:lnTo>
                  <a:lnTo>
                    <a:pt x="323977" y="1904"/>
                  </a:lnTo>
                  <a:lnTo>
                    <a:pt x="325653" y="3047"/>
                  </a:lnTo>
                  <a:lnTo>
                    <a:pt x="327050" y="5079"/>
                  </a:lnTo>
                  <a:lnTo>
                    <a:pt x="328168" y="7873"/>
                  </a:lnTo>
                  <a:lnTo>
                    <a:pt x="329285" y="10667"/>
                  </a:lnTo>
                  <a:lnTo>
                    <a:pt x="330123" y="14477"/>
                  </a:lnTo>
                  <a:lnTo>
                    <a:pt x="330669" y="19176"/>
                  </a:lnTo>
                  <a:lnTo>
                    <a:pt x="331228" y="23748"/>
                  </a:lnTo>
                  <a:lnTo>
                    <a:pt x="331508" y="29463"/>
                  </a:lnTo>
                  <a:lnTo>
                    <a:pt x="331508" y="36194"/>
                  </a:lnTo>
                  <a:lnTo>
                    <a:pt x="331508" y="42671"/>
                  </a:lnTo>
                  <a:lnTo>
                    <a:pt x="331228" y="48259"/>
                  </a:lnTo>
                  <a:lnTo>
                    <a:pt x="330669" y="52831"/>
                  </a:lnTo>
                  <a:lnTo>
                    <a:pt x="330123" y="57403"/>
                  </a:lnTo>
                  <a:lnTo>
                    <a:pt x="323977" y="69976"/>
                  </a:lnTo>
                  <a:lnTo>
                    <a:pt x="322300" y="71373"/>
                  </a:lnTo>
                  <a:lnTo>
                    <a:pt x="320459" y="72008"/>
                  </a:lnTo>
                  <a:lnTo>
                    <a:pt x="318452" y="72008"/>
                  </a:lnTo>
                  <a:lnTo>
                    <a:pt x="209956" y="72008"/>
                  </a:lnTo>
                  <a:lnTo>
                    <a:pt x="209956" y="421258"/>
                  </a:lnTo>
                  <a:lnTo>
                    <a:pt x="209956" y="423544"/>
                  </a:lnTo>
                  <a:lnTo>
                    <a:pt x="209232" y="425576"/>
                  </a:lnTo>
                  <a:lnTo>
                    <a:pt x="187020" y="434339"/>
                  </a:lnTo>
                  <a:lnTo>
                    <a:pt x="181330" y="434974"/>
                  </a:lnTo>
                  <a:lnTo>
                    <a:pt x="174244" y="435355"/>
                  </a:lnTo>
                  <a:lnTo>
                    <a:pt x="165760" y="435355"/>
                  </a:lnTo>
                  <a:lnTo>
                    <a:pt x="157276" y="435355"/>
                  </a:lnTo>
                  <a:lnTo>
                    <a:pt x="123736" y="427354"/>
                  </a:lnTo>
                  <a:lnTo>
                    <a:pt x="122275" y="425576"/>
                  </a:lnTo>
                  <a:lnTo>
                    <a:pt x="121551" y="423544"/>
                  </a:lnTo>
                  <a:lnTo>
                    <a:pt x="121551" y="421258"/>
                  </a:lnTo>
                  <a:lnTo>
                    <a:pt x="121551" y="72008"/>
                  </a:lnTo>
                  <a:lnTo>
                    <a:pt x="13055" y="72008"/>
                  </a:lnTo>
                  <a:lnTo>
                    <a:pt x="10820" y="72008"/>
                  </a:lnTo>
                  <a:lnTo>
                    <a:pt x="8928" y="71373"/>
                  </a:lnTo>
                  <a:lnTo>
                    <a:pt x="7366" y="69976"/>
                  </a:lnTo>
                  <a:lnTo>
                    <a:pt x="5803" y="68706"/>
                  </a:lnTo>
                  <a:lnTo>
                    <a:pt x="4457" y="66674"/>
                  </a:lnTo>
                  <a:lnTo>
                    <a:pt x="3352" y="63880"/>
                  </a:lnTo>
                  <a:lnTo>
                    <a:pt x="2235" y="61086"/>
                  </a:lnTo>
                  <a:lnTo>
                    <a:pt x="1396" y="57403"/>
                  </a:lnTo>
                  <a:lnTo>
                    <a:pt x="838" y="52831"/>
                  </a:lnTo>
                  <a:lnTo>
                    <a:pt x="279" y="48259"/>
                  </a:lnTo>
                  <a:lnTo>
                    <a:pt x="0" y="42671"/>
                  </a:lnTo>
                  <a:lnTo>
                    <a:pt x="0" y="36194"/>
                  </a:lnTo>
                  <a:lnTo>
                    <a:pt x="0" y="29463"/>
                  </a:lnTo>
                  <a:lnTo>
                    <a:pt x="279" y="23748"/>
                  </a:lnTo>
                  <a:lnTo>
                    <a:pt x="838" y="19176"/>
                  </a:lnTo>
                  <a:lnTo>
                    <a:pt x="1396" y="14477"/>
                  </a:lnTo>
                  <a:lnTo>
                    <a:pt x="2235" y="10667"/>
                  </a:lnTo>
                  <a:lnTo>
                    <a:pt x="3352" y="7873"/>
                  </a:lnTo>
                  <a:lnTo>
                    <a:pt x="4457" y="5079"/>
                  </a:lnTo>
                  <a:lnTo>
                    <a:pt x="5803" y="3047"/>
                  </a:lnTo>
                  <a:lnTo>
                    <a:pt x="7366" y="1904"/>
                  </a:lnTo>
                  <a:lnTo>
                    <a:pt x="8928" y="634"/>
                  </a:lnTo>
                  <a:lnTo>
                    <a:pt x="10820" y="0"/>
                  </a:lnTo>
                  <a:lnTo>
                    <a:pt x="13055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1506" y="4075048"/>
              <a:ext cx="107772" cy="9905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376072" y="5025644"/>
            <a:ext cx="2483485" cy="851535"/>
            <a:chOff x="376072" y="5025644"/>
            <a:chExt cx="2483485" cy="851535"/>
          </a:xfrm>
        </p:grpSpPr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81406" y="5030978"/>
              <a:ext cx="2472283" cy="84061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176070" y="5391150"/>
              <a:ext cx="888365" cy="361315"/>
            </a:xfrm>
            <a:custGeom>
              <a:avLst/>
              <a:gdLst/>
              <a:ahLst/>
              <a:cxnLst/>
              <a:rect l="l" t="t" r="r" b="b"/>
              <a:pathLst>
                <a:path w="888364" h="361314">
                  <a:moveTo>
                    <a:pt x="764870" y="8381"/>
                  </a:moveTo>
                  <a:lnTo>
                    <a:pt x="725651" y="16579"/>
                  </a:lnTo>
                  <a:lnTo>
                    <a:pt x="695528" y="40004"/>
                  </a:lnTo>
                  <a:lnTo>
                    <a:pt x="674620" y="74525"/>
                  </a:lnTo>
                  <a:lnTo>
                    <a:pt x="661619" y="116459"/>
                  </a:lnTo>
                  <a:lnTo>
                    <a:pt x="655672" y="162339"/>
                  </a:lnTo>
                  <a:lnTo>
                    <a:pt x="655269" y="178053"/>
                  </a:lnTo>
                  <a:lnTo>
                    <a:pt x="655604" y="194596"/>
                  </a:lnTo>
                  <a:lnTo>
                    <a:pt x="660730" y="242912"/>
                  </a:lnTo>
                  <a:lnTo>
                    <a:pt x="672588" y="286391"/>
                  </a:lnTo>
                  <a:lnTo>
                    <a:pt x="692448" y="321419"/>
                  </a:lnTo>
                  <a:lnTo>
                    <a:pt x="733612" y="349921"/>
                  </a:lnTo>
                  <a:lnTo>
                    <a:pt x="761822" y="353644"/>
                  </a:lnTo>
                  <a:lnTo>
                    <a:pt x="769561" y="353363"/>
                  </a:lnTo>
                  <a:lnTo>
                    <a:pt x="806700" y="343298"/>
                  </a:lnTo>
                  <a:lnTo>
                    <a:pt x="844983" y="315893"/>
                  </a:lnTo>
                  <a:lnTo>
                    <a:pt x="878725" y="279359"/>
                  </a:lnTo>
                  <a:lnTo>
                    <a:pt x="888060" y="267919"/>
                  </a:lnTo>
                  <a:lnTo>
                    <a:pt x="888060" y="91693"/>
                  </a:lnTo>
                  <a:lnTo>
                    <a:pt x="856595" y="56006"/>
                  </a:lnTo>
                  <a:lnTo>
                    <a:pt x="826465" y="29844"/>
                  </a:lnTo>
                  <a:lnTo>
                    <a:pt x="780780" y="9717"/>
                  </a:lnTo>
                  <a:lnTo>
                    <a:pt x="764870" y="8381"/>
                  </a:lnTo>
                  <a:close/>
                </a:path>
                <a:path w="888364" h="361314">
                  <a:moveTo>
                    <a:pt x="131521" y="0"/>
                  </a:moveTo>
                  <a:lnTo>
                    <a:pt x="86240" y="6857"/>
                  </a:lnTo>
                  <a:lnTo>
                    <a:pt x="50452" y="27241"/>
                  </a:lnTo>
                  <a:lnTo>
                    <a:pt x="24614" y="60319"/>
                  </a:lnTo>
                  <a:lnTo>
                    <a:pt x="8039" y="104521"/>
                  </a:lnTo>
                  <a:lnTo>
                    <a:pt x="502" y="159259"/>
                  </a:lnTo>
                  <a:lnTo>
                    <a:pt x="0" y="179831"/>
                  </a:lnTo>
                  <a:lnTo>
                    <a:pt x="409" y="199074"/>
                  </a:lnTo>
                  <a:lnTo>
                    <a:pt x="6553" y="252133"/>
                  </a:lnTo>
                  <a:lnTo>
                    <a:pt x="20892" y="296845"/>
                  </a:lnTo>
                  <a:lnTo>
                    <a:pt x="44869" y="331238"/>
                  </a:lnTo>
                  <a:lnTo>
                    <a:pt x="80518" y="353248"/>
                  </a:lnTo>
                  <a:lnTo>
                    <a:pt x="129235" y="360781"/>
                  </a:lnTo>
                  <a:lnTo>
                    <a:pt x="145622" y="360019"/>
                  </a:lnTo>
                  <a:lnTo>
                    <a:pt x="188163" y="348576"/>
                  </a:lnTo>
                  <a:lnTo>
                    <a:pt x="220613" y="324079"/>
                  </a:lnTo>
                  <a:lnTo>
                    <a:pt x="243170" y="287483"/>
                  </a:lnTo>
                  <a:lnTo>
                    <a:pt x="256413" y="239802"/>
                  </a:lnTo>
                  <a:lnTo>
                    <a:pt x="260807" y="181609"/>
                  </a:lnTo>
                  <a:lnTo>
                    <a:pt x="260404" y="162369"/>
                  </a:lnTo>
                  <a:lnTo>
                    <a:pt x="254457" y="109219"/>
                  </a:lnTo>
                  <a:lnTo>
                    <a:pt x="240276" y="64553"/>
                  </a:lnTo>
                  <a:lnTo>
                    <a:pt x="216039" y="30099"/>
                  </a:lnTo>
                  <a:lnTo>
                    <a:pt x="180634" y="7715"/>
                  </a:lnTo>
                  <a:lnTo>
                    <a:pt x="131521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479294" y="5373370"/>
              <a:ext cx="234441" cy="14579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81406" y="5030978"/>
              <a:ext cx="2472690" cy="840740"/>
            </a:xfrm>
            <a:custGeom>
              <a:avLst/>
              <a:gdLst/>
              <a:ahLst/>
              <a:cxnLst/>
              <a:rect l="l" t="t" r="r" b="b"/>
              <a:pathLst>
                <a:path w="2472690" h="840739">
                  <a:moveTo>
                    <a:pt x="2221712" y="241681"/>
                  </a:moveTo>
                  <a:lnTo>
                    <a:pt x="2283529" y="246618"/>
                  </a:lnTo>
                  <a:lnTo>
                    <a:pt x="2335631" y="261366"/>
                  </a:lnTo>
                  <a:lnTo>
                    <a:pt x="2378779" y="284797"/>
                  </a:lnTo>
                  <a:lnTo>
                    <a:pt x="2413355" y="315849"/>
                  </a:lnTo>
                  <a:lnTo>
                    <a:pt x="2439644" y="353869"/>
                  </a:lnTo>
                  <a:lnTo>
                    <a:pt x="2457932" y="398272"/>
                  </a:lnTo>
                  <a:lnTo>
                    <a:pt x="2468679" y="447992"/>
                  </a:lnTo>
                  <a:lnTo>
                    <a:pt x="2472283" y="501904"/>
                  </a:lnTo>
                  <a:lnTo>
                    <a:pt x="2472283" y="525653"/>
                  </a:lnTo>
                  <a:lnTo>
                    <a:pt x="2460091" y="566178"/>
                  </a:lnTo>
                  <a:lnTo>
                    <a:pt x="2426436" y="579272"/>
                  </a:lnTo>
                  <a:lnTo>
                    <a:pt x="2103221" y="579272"/>
                  </a:lnTo>
                  <a:lnTo>
                    <a:pt x="2103721" y="595845"/>
                  </a:lnTo>
                  <a:lnTo>
                    <a:pt x="2111222" y="640880"/>
                  </a:lnTo>
                  <a:lnTo>
                    <a:pt x="2128635" y="677723"/>
                  </a:lnTo>
                  <a:lnTo>
                    <a:pt x="2156958" y="704957"/>
                  </a:lnTo>
                  <a:lnTo>
                    <a:pt x="2196590" y="721811"/>
                  </a:lnTo>
                  <a:lnTo>
                    <a:pt x="2248382" y="727506"/>
                  </a:lnTo>
                  <a:lnTo>
                    <a:pt x="2267482" y="727152"/>
                  </a:lnTo>
                  <a:lnTo>
                    <a:pt x="2317470" y="721842"/>
                  </a:lnTo>
                  <a:lnTo>
                    <a:pt x="2357654" y="712693"/>
                  </a:lnTo>
                  <a:lnTo>
                    <a:pt x="2397375" y="699751"/>
                  </a:lnTo>
                  <a:lnTo>
                    <a:pt x="2414498" y="693077"/>
                  </a:lnTo>
                  <a:lnTo>
                    <a:pt x="2422245" y="691184"/>
                  </a:lnTo>
                  <a:lnTo>
                    <a:pt x="2428214" y="691184"/>
                  </a:lnTo>
                  <a:lnTo>
                    <a:pt x="2431770" y="691184"/>
                  </a:lnTo>
                  <a:lnTo>
                    <a:pt x="2434818" y="691883"/>
                  </a:lnTo>
                  <a:lnTo>
                    <a:pt x="2437104" y="693267"/>
                  </a:lnTo>
                  <a:lnTo>
                    <a:pt x="2439517" y="694664"/>
                  </a:lnTo>
                  <a:lnTo>
                    <a:pt x="2441549" y="697141"/>
                  </a:lnTo>
                  <a:lnTo>
                    <a:pt x="2443073" y="700709"/>
                  </a:lnTo>
                  <a:lnTo>
                    <a:pt x="2444724" y="704291"/>
                  </a:lnTo>
                  <a:lnTo>
                    <a:pt x="2445740" y="709345"/>
                  </a:lnTo>
                  <a:lnTo>
                    <a:pt x="2446375" y="715899"/>
                  </a:lnTo>
                  <a:lnTo>
                    <a:pt x="2447010" y="722439"/>
                  </a:lnTo>
                  <a:lnTo>
                    <a:pt x="2447264" y="730681"/>
                  </a:lnTo>
                  <a:lnTo>
                    <a:pt x="2447264" y="740600"/>
                  </a:lnTo>
                  <a:lnTo>
                    <a:pt x="2447264" y="749338"/>
                  </a:lnTo>
                  <a:lnTo>
                    <a:pt x="2447137" y="756767"/>
                  </a:lnTo>
                  <a:lnTo>
                    <a:pt x="2446629" y="762927"/>
                  </a:lnTo>
                  <a:lnTo>
                    <a:pt x="2446248" y="769073"/>
                  </a:lnTo>
                  <a:lnTo>
                    <a:pt x="2445740" y="774331"/>
                  </a:lnTo>
                  <a:lnTo>
                    <a:pt x="2444851" y="778700"/>
                  </a:lnTo>
                  <a:lnTo>
                    <a:pt x="2444089" y="783069"/>
                  </a:lnTo>
                  <a:lnTo>
                    <a:pt x="2442946" y="786739"/>
                  </a:lnTo>
                  <a:lnTo>
                    <a:pt x="2441295" y="789711"/>
                  </a:lnTo>
                  <a:lnTo>
                    <a:pt x="2439771" y="792695"/>
                  </a:lnTo>
                  <a:lnTo>
                    <a:pt x="2437612" y="795566"/>
                  </a:lnTo>
                  <a:lnTo>
                    <a:pt x="2394289" y="816730"/>
                  </a:lnTo>
                  <a:lnTo>
                    <a:pt x="2356015" y="826955"/>
                  </a:lnTo>
                  <a:lnTo>
                    <a:pt x="2308580" y="835558"/>
                  </a:lnTo>
                  <a:lnTo>
                    <a:pt x="2254127" y="840296"/>
                  </a:lnTo>
                  <a:lnTo>
                    <a:pt x="2234793" y="840613"/>
                  </a:lnTo>
                  <a:lnTo>
                    <a:pt x="2200455" y="839496"/>
                  </a:lnTo>
                  <a:lnTo>
                    <a:pt x="2138352" y="830567"/>
                  </a:lnTo>
                  <a:lnTo>
                    <a:pt x="2085088" y="812669"/>
                  </a:lnTo>
                  <a:lnTo>
                    <a:pt x="2040614" y="785580"/>
                  </a:lnTo>
                  <a:lnTo>
                    <a:pt x="2004923" y="749233"/>
                  </a:lnTo>
                  <a:lnTo>
                    <a:pt x="1978253" y="703393"/>
                  </a:lnTo>
                  <a:lnTo>
                    <a:pt x="1960679" y="648026"/>
                  </a:lnTo>
                  <a:lnTo>
                    <a:pt x="1951916" y="583137"/>
                  </a:lnTo>
                  <a:lnTo>
                    <a:pt x="1950821" y="547116"/>
                  </a:lnTo>
                  <a:lnTo>
                    <a:pt x="1951966" y="512564"/>
                  </a:lnTo>
                  <a:lnTo>
                    <a:pt x="1961162" y="448746"/>
                  </a:lnTo>
                  <a:lnTo>
                    <a:pt x="1979521" y="392094"/>
                  </a:lnTo>
                  <a:lnTo>
                    <a:pt x="2006330" y="343846"/>
                  </a:lnTo>
                  <a:lnTo>
                    <a:pt x="2041328" y="304335"/>
                  </a:lnTo>
                  <a:lnTo>
                    <a:pt x="2084088" y="274133"/>
                  </a:lnTo>
                  <a:lnTo>
                    <a:pt x="2134237" y="253414"/>
                  </a:lnTo>
                  <a:lnTo>
                    <a:pt x="2190919" y="242988"/>
                  </a:lnTo>
                  <a:lnTo>
                    <a:pt x="2221712" y="241681"/>
                  </a:lnTo>
                  <a:close/>
                </a:path>
                <a:path w="2472690" h="840739">
                  <a:moveTo>
                    <a:pt x="931646" y="241681"/>
                  </a:moveTo>
                  <a:lnTo>
                    <a:pt x="998321" y="246538"/>
                  </a:lnTo>
                  <a:lnTo>
                    <a:pt x="1055471" y="261112"/>
                  </a:lnTo>
                  <a:lnTo>
                    <a:pt x="1103302" y="284972"/>
                  </a:lnTo>
                  <a:lnTo>
                    <a:pt x="1142085" y="317881"/>
                  </a:lnTo>
                  <a:lnTo>
                    <a:pt x="1171867" y="359711"/>
                  </a:lnTo>
                  <a:lnTo>
                    <a:pt x="1192885" y="410210"/>
                  </a:lnTo>
                  <a:lnTo>
                    <a:pt x="1205458" y="468963"/>
                  </a:lnTo>
                  <a:lnTo>
                    <a:pt x="1209649" y="535813"/>
                  </a:lnTo>
                  <a:lnTo>
                    <a:pt x="1208530" y="569005"/>
                  </a:lnTo>
                  <a:lnTo>
                    <a:pt x="1199576" y="630917"/>
                  </a:lnTo>
                  <a:lnTo>
                    <a:pt x="1181644" y="686653"/>
                  </a:lnTo>
                  <a:lnTo>
                    <a:pt x="1154541" y="734874"/>
                  </a:lnTo>
                  <a:lnTo>
                    <a:pt x="1118249" y="775167"/>
                  </a:lnTo>
                  <a:lnTo>
                    <a:pt x="1072719" y="806420"/>
                  </a:lnTo>
                  <a:lnTo>
                    <a:pt x="1017951" y="828225"/>
                  </a:lnTo>
                  <a:lnTo>
                    <a:pt x="953943" y="839236"/>
                  </a:lnTo>
                  <a:lnTo>
                    <a:pt x="918438" y="840613"/>
                  </a:lnTo>
                  <a:lnTo>
                    <a:pt x="884199" y="839384"/>
                  </a:lnTo>
                  <a:lnTo>
                    <a:pt x="822606" y="829559"/>
                  </a:lnTo>
                  <a:lnTo>
                    <a:pt x="770184" y="810029"/>
                  </a:lnTo>
                  <a:lnTo>
                    <a:pt x="726725" y="781454"/>
                  </a:lnTo>
                  <a:lnTo>
                    <a:pt x="692197" y="743984"/>
                  </a:lnTo>
                  <a:lnTo>
                    <a:pt x="666599" y="697854"/>
                  </a:lnTo>
                  <a:lnTo>
                    <a:pt x="649855" y="643196"/>
                  </a:lnTo>
                  <a:lnTo>
                    <a:pt x="641516" y="580664"/>
                  </a:lnTo>
                  <a:lnTo>
                    <a:pt x="640473" y="546481"/>
                  </a:lnTo>
                  <a:lnTo>
                    <a:pt x="641609" y="513288"/>
                  </a:lnTo>
                  <a:lnTo>
                    <a:pt x="650691" y="451236"/>
                  </a:lnTo>
                  <a:lnTo>
                    <a:pt x="668847" y="395303"/>
                  </a:lnTo>
                  <a:lnTo>
                    <a:pt x="696084" y="347106"/>
                  </a:lnTo>
                  <a:lnTo>
                    <a:pt x="732395" y="307034"/>
                  </a:lnTo>
                  <a:lnTo>
                    <a:pt x="777791" y="275895"/>
                  </a:lnTo>
                  <a:lnTo>
                    <a:pt x="832303" y="254111"/>
                  </a:lnTo>
                  <a:lnTo>
                    <a:pt x="896174" y="243062"/>
                  </a:lnTo>
                  <a:lnTo>
                    <a:pt x="931646" y="241681"/>
                  </a:lnTo>
                  <a:close/>
                </a:path>
                <a:path w="2472690" h="840739">
                  <a:moveTo>
                    <a:pt x="357187" y="44069"/>
                  </a:moveTo>
                  <a:lnTo>
                    <a:pt x="404064" y="47069"/>
                  </a:lnTo>
                  <a:lnTo>
                    <a:pt x="447743" y="55578"/>
                  </a:lnTo>
                  <a:lnTo>
                    <a:pt x="486499" y="67901"/>
                  </a:lnTo>
                  <a:lnTo>
                    <a:pt x="529057" y="88866"/>
                  </a:lnTo>
                  <a:lnTo>
                    <a:pt x="558990" y="116078"/>
                  </a:lnTo>
                  <a:lnTo>
                    <a:pt x="560971" y="119634"/>
                  </a:lnTo>
                  <a:lnTo>
                    <a:pt x="562559" y="124206"/>
                  </a:lnTo>
                  <a:lnTo>
                    <a:pt x="563753" y="129794"/>
                  </a:lnTo>
                  <a:lnTo>
                    <a:pt x="564946" y="135382"/>
                  </a:lnTo>
                  <a:lnTo>
                    <a:pt x="567321" y="177419"/>
                  </a:lnTo>
                  <a:lnTo>
                    <a:pt x="567247" y="186037"/>
                  </a:lnTo>
                  <a:lnTo>
                    <a:pt x="561975" y="228092"/>
                  </a:lnTo>
                  <a:lnTo>
                    <a:pt x="548868" y="242951"/>
                  </a:lnTo>
                  <a:lnTo>
                    <a:pt x="545299" y="242951"/>
                  </a:lnTo>
                  <a:lnTo>
                    <a:pt x="539343" y="242951"/>
                  </a:lnTo>
                  <a:lnTo>
                    <a:pt x="531812" y="239395"/>
                  </a:lnTo>
                  <a:lnTo>
                    <a:pt x="522681" y="232537"/>
                  </a:lnTo>
                  <a:lnTo>
                    <a:pt x="515330" y="227155"/>
                  </a:lnTo>
                  <a:lnTo>
                    <a:pt x="475873" y="203057"/>
                  </a:lnTo>
                  <a:lnTo>
                    <a:pt x="435470" y="186055"/>
                  </a:lnTo>
                  <a:lnTo>
                    <a:pt x="383842" y="176285"/>
                  </a:lnTo>
                  <a:lnTo>
                    <a:pt x="363727" y="175641"/>
                  </a:lnTo>
                  <a:lnTo>
                    <a:pt x="341425" y="176809"/>
                  </a:lnTo>
                  <a:lnTo>
                    <a:pt x="300500" y="186195"/>
                  </a:lnTo>
                  <a:lnTo>
                    <a:pt x="264536" y="204793"/>
                  </a:lnTo>
                  <a:lnTo>
                    <a:pt x="233879" y="231602"/>
                  </a:lnTo>
                  <a:lnTo>
                    <a:pt x="208673" y="266313"/>
                  </a:lnTo>
                  <a:lnTo>
                    <a:pt x="189471" y="308449"/>
                  </a:lnTo>
                  <a:lnTo>
                    <a:pt x="176429" y="357687"/>
                  </a:lnTo>
                  <a:lnTo>
                    <a:pt x="169881" y="413313"/>
                  </a:lnTo>
                  <a:lnTo>
                    <a:pt x="169062" y="443484"/>
                  </a:lnTo>
                  <a:lnTo>
                    <a:pt x="169936" y="476325"/>
                  </a:lnTo>
                  <a:lnTo>
                    <a:pt x="176933" y="535113"/>
                  </a:lnTo>
                  <a:lnTo>
                    <a:pt x="190794" y="584871"/>
                  </a:lnTo>
                  <a:lnTo>
                    <a:pt x="210734" y="625801"/>
                  </a:lnTo>
                  <a:lnTo>
                    <a:pt x="236556" y="658022"/>
                  </a:lnTo>
                  <a:lnTo>
                    <a:pt x="267809" y="681982"/>
                  </a:lnTo>
                  <a:lnTo>
                    <a:pt x="304328" y="697793"/>
                  </a:lnTo>
                  <a:lnTo>
                    <a:pt x="345552" y="705680"/>
                  </a:lnTo>
                  <a:lnTo>
                    <a:pt x="367893" y="706666"/>
                  </a:lnTo>
                  <a:lnTo>
                    <a:pt x="388025" y="706051"/>
                  </a:lnTo>
                  <a:lnTo>
                    <a:pt x="439928" y="696849"/>
                  </a:lnTo>
                  <a:lnTo>
                    <a:pt x="480617" y="680941"/>
                  </a:lnTo>
                  <a:lnTo>
                    <a:pt x="520259" y="658594"/>
                  </a:lnTo>
                  <a:lnTo>
                    <a:pt x="537070" y="647331"/>
                  </a:lnTo>
                  <a:lnTo>
                    <a:pt x="544309" y="644156"/>
                  </a:lnTo>
                  <a:lnTo>
                    <a:pt x="549465" y="644156"/>
                  </a:lnTo>
                  <a:lnTo>
                    <a:pt x="553440" y="644156"/>
                  </a:lnTo>
                  <a:lnTo>
                    <a:pt x="556615" y="644956"/>
                  </a:lnTo>
                  <a:lnTo>
                    <a:pt x="558990" y="646544"/>
                  </a:lnTo>
                  <a:lnTo>
                    <a:pt x="561378" y="648131"/>
                  </a:lnTo>
                  <a:lnTo>
                    <a:pt x="563359" y="651306"/>
                  </a:lnTo>
                  <a:lnTo>
                    <a:pt x="564946" y="656069"/>
                  </a:lnTo>
                  <a:lnTo>
                    <a:pt x="566534" y="660831"/>
                  </a:lnTo>
                  <a:lnTo>
                    <a:pt x="567728" y="667473"/>
                  </a:lnTo>
                  <a:lnTo>
                    <a:pt x="569709" y="710234"/>
                  </a:lnTo>
                  <a:lnTo>
                    <a:pt x="569709" y="720166"/>
                  </a:lnTo>
                  <a:lnTo>
                    <a:pt x="564946" y="758355"/>
                  </a:lnTo>
                  <a:lnTo>
                    <a:pt x="535165" y="790847"/>
                  </a:lnTo>
                  <a:lnTo>
                    <a:pt x="493730" y="811538"/>
                  </a:lnTo>
                  <a:lnTo>
                    <a:pt x="451685" y="825507"/>
                  </a:lnTo>
                  <a:lnTo>
                    <a:pt x="401028" y="835738"/>
                  </a:lnTo>
                  <a:lnTo>
                    <a:pt x="343484" y="839419"/>
                  </a:lnTo>
                  <a:lnTo>
                    <a:pt x="304865" y="837894"/>
                  </a:lnTo>
                  <a:lnTo>
                    <a:pt x="233427" y="825692"/>
                  </a:lnTo>
                  <a:lnTo>
                    <a:pt x="169955" y="801300"/>
                  </a:lnTo>
                  <a:lnTo>
                    <a:pt x="115782" y="764839"/>
                  </a:lnTo>
                  <a:lnTo>
                    <a:pt x="71243" y="716320"/>
                  </a:lnTo>
                  <a:lnTo>
                    <a:pt x="37019" y="655750"/>
                  </a:lnTo>
                  <a:lnTo>
                    <a:pt x="13394" y="583135"/>
                  </a:lnTo>
                  <a:lnTo>
                    <a:pt x="5953" y="542347"/>
                  </a:lnTo>
                  <a:lnTo>
                    <a:pt x="1488" y="498586"/>
                  </a:lnTo>
                  <a:lnTo>
                    <a:pt x="0" y="451866"/>
                  </a:lnTo>
                  <a:lnTo>
                    <a:pt x="1636" y="404117"/>
                  </a:lnTo>
                  <a:lnTo>
                    <a:pt x="6545" y="359156"/>
                  </a:lnTo>
                  <a:lnTo>
                    <a:pt x="14728" y="316956"/>
                  </a:lnTo>
                  <a:lnTo>
                    <a:pt x="26187" y="277495"/>
                  </a:lnTo>
                  <a:lnTo>
                    <a:pt x="40586" y="240919"/>
                  </a:lnTo>
                  <a:lnTo>
                    <a:pt x="77200" y="176910"/>
                  </a:lnTo>
                  <a:lnTo>
                    <a:pt x="124097" y="125140"/>
                  </a:lnTo>
                  <a:lnTo>
                    <a:pt x="180504" y="85846"/>
                  </a:lnTo>
                  <a:lnTo>
                    <a:pt x="245955" y="59124"/>
                  </a:lnTo>
                  <a:lnTo>
                    <a:pt x="318432" y="45737"/>
                  </a:lnTo>
                  <a:lnTo>
                    <a:pt x="357187" y="44069"/>
                  </a:lnTo>
                  <a:close/>
                </a:path>
                <a:path w="2472690" h="840739">
                  <a:moveTo>
                    <a:pt x="1757146" y="0"/>
                  </a:moveTo>
                  <a:lnTo>
                    <a:pt x="1802993" y="3048"/>
                  </a:lnTo>
                  <a:lnTo>
                    <a:pt x="1816074" y="6858"/>
                  </a:lnTo>
                  <a:lnTo>
                    <a:pt x="1821662" y="9017"/>
                  </a:lnTo>
                  <a:lnTo>
                    <a:pt x="1825599" y="11684"/>
                  </a:lnTo>
                  <a:lnTo>
                    <a:pt x="1828012" y="14859"/>
                  </a:lnTo>
                  <a:lnTo>
                    <a:pt x="1830425" y="18034"/>
                  </a:lnTo>
                  <a:lnTo>
                    <a:pt x="1831568" y="21717"/>
                  </a:lnTo>
                  <a:lnTo>
                    <a:pt x="1831568" y="25654"/>
                  </a:lnTo>
                  <a:lnTo>
                    <a:pt x="1831568" y="806678"/>
                  </a:lnTo>
                  <a:lnTo>
                    <a:pt x="1831568" y="811047"/>
                  </a:lnTo>
                  <a:lnTo>
                    <a:pt x="1830552" y="814717"/>
                  </a:lnTo>
                  <a:lnTo>
                    <a:pt x="1792730" y="829821"/>
                  </a:lnTo>
                  <a:lnTo>
                    <a:pt x="1769084" y="830491"/>
                  </a:lnTo>
                  <a:lnTo>
                    <a:pt x="1760010" y="830417"/>
                  </a:lnTo>
                  <a:lnTo>
                    <a:pt x="1718792" y="825131"/>
                  </a:lnTo>
                  <a:lnTo>
                    <a:pt x="1713839" y="823150"/>
                  </a:lnTo>
                  <a:lnTo>
                    <a:pt x="1710283" y="820674"/>
                  </a:lnTo>
                  <a:lnTo>
                    <a:pt x="1707997" y="817689"/>
                  </a:lnTo>
                  <a:lnTo>
                    <a:pt x="1705838" y="814717"/>
                  </a:lnTo>
                  <a:lnTo>
                    <a:pt x="1704822" y="811047"/>
                  </a:lnTo>
                  <a:lnTo>
                    <a:pt x="1704822" y="806678"/>
                  </a:lnTo>
                  <a:lnTo>
                    <a:pt x="1704822" y="747750"/>
                  </a:lnTo>
                  <a:lnTo>
                    <a:pt x="1662722" y="786887"/>
                  </a:lnTo>
                  <a:lnTo>
                    <a:pt x="1618716" y="816203"/>
                  </a:lnTo>
                  <a:lnTo>
                    <a:pt x="1571345" y="834509"/>
                  </a:lnTo>
                  <a:lnTo>
                    <a:pt x="1519021" y="840613"/>
                  </a:lnTo>
                  <a:lnTo>
                    <a:pt x="1489825" y="839143"/>
                  </a:lnTo>
                  <a:lnTo>
                    <a:pt x="1438529" y="827384"/>
                  </a:lnTo>
                  <a:lnTo>
                    <a:pt x="1396351" y="804314"/>
                  </a:lnTo>
                  <a:lnTo>
                    <a:pt x="1362148" y="772615"/>
                  </a:lnTo>
                  <a:lnTo>
                    <a:pt x="1335564" y="732918"/>
                  </a:lnTo>
                  <a:lnTo>
                    <a:pt x="1316359" y="686332"/>
                  </a:lnTo>
                  <a:lnTo>
                    <a:pt x="1304284" y="633532"/>
                  </a:lnTo>
                  <a:lnTo>
                    <a:pt x="1298291" y="577404"/>
                  </a:lnTo>
                  <a:lnTo>
                    <a:pt x="1297533" y="548259"/>
                  </a:lnTo>
                  <a:lnTo>
                    <a:pt x="1298486" y="513782"/>
                  </a:lnTo>
                  <a:lnTo>
                    <a:pt x="1306106" y="450068"/>
                  </a:lnTo>
                  <a:lnTo>
                    <a:pt x="1321252" y="393636"/>
                  </a:lnTo>
                  <a:lnTo>
                    <a:pt x="1343402" y="345440"/>
                  </a:lnTo>
                  <a:lnTo>
                    <a:pt x="1372572" y="305720"/>
                  </a:lnTo>
                  <a:lnTo>
                    <a:pt x="1408906" y="275050"/>
                  </a:lnTo>
                  <a:lnTo>
                    <a:pt x="1452289" y="253789"/>
                  </a:lnTo>
                  <a:lnTo>
                    <a:pt x="1502338" y="243034"/>
                  </a:lnTo>
                  <a:lnTo>
                    <a:pt x="1529816" y="241681"/>
                  </a:lnTo>
                  <a:lnTo>
                    <a:pt x="1551583" y="242822"/>
                  </a:lnTo>
                  <a:lnTo>
                    <a:pt x="1592020" y="251914"/>
                  </a:lnTo>
                  <a:lnTo>
                    <a:pt x="1628860" y="270033"/>
                  </a:lnTo>
                  <a:lnTo>
                    <a:pt x="1664865" y="296703"/>
                  </a:lnTo>
                  <a:lnTo>
                    <a:pt x="1682724" y="313182"/>
                  </a:lnTo>
                  <a:lnTo>
                    <a:pt x="1682724" y="25654"/>
                  </a:lnTo>
                  <a:lnTo>
                    <a:pt x="1682724" y="21717"/>
                  </a:lnTo>
                  <a:lnTo>
                    <a:pt x="1683867" y="18034"/>
                  </a:lnTo>
                  <a:lnTo>
                    <a:pt x="1686026" y="14859"/>
                  </a:lnTo>
                  <a:lnTo>
                    <a:pt x="1688185" y="11684"/>
                  </a:lnTo>
                  <a:lnTo>
                    <a:pt x="1692122" y="9017"/>
                  </a:lnTo>
                  <a:lnTo>
                    <a:pt x="1697964" y="6858"/>
                  </a:lnTo>
                  <a:lnTo>
                    <a:pt x="1703679" y="4699"/>
                  </a:lnTo>
                  <a:lnTo>
                    <a:pt x="1746649" y="117"/>
                  </a:lnTo>
                  <a:lnTo>
                    <a:pt x="1757146" y="0"/>
                  </a:lnTo>
                  <a:close/>
                </a:path>
              </a:pathLst>
            </a:custGeom>
            <a:ln w="10668">
              <a:solidFill>
                <a:srgbClr val="4579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7340" y="1618234"/>
            <a:ext cx="42684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Write </a:t>
            </a:r>
            <a:r>
              <a:rPr sz="1800" dirty="0">
                <a:latin typeface="Calibri"/>
                <a:cs typeface="Calibri"/>
              </a:rPr>
              <a:t>a C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spc="-5" dirty="0">
                <a:latin typeface="Calibri"/>
                <a:cs typeface="Calibri"/>
              </a:rPr>
              <a:t>that </a:t>
            </a:r>
            <a:r>
              <a:rPr sz="1800" dirty="0">
                <a:latin typeface="Calibri"/>
                <a:cs typeface="Calibri"/>
              </a:rPr>
              <a:t>ask the </a:t>
            </a:r>
            <a:r>
              <a:rPr sz="1800" spc="-5" dirty="0">
                <a:latin typeface="Calibri"/>
                <a:cs typeface="Calibri"/>
              </a:rPr>
              <a:t>user </a:t>
            </a:r>
            <a:r>
              <a:rPr sz="1800" spc="-10" dirty="0">
                <a:latin typeface="Calibri"/>
                <a:cs typeface="Calibri"/>
              </a:rPr>
              <a:t>to enter </a:t>
            </a:r>
            <a:r>
              <a:rPr sz="1800" spc="-5" dirty="0">
                <a:latin typeface="Calibri"/>
                <a:cs typeface="Calibri"/>
              </a:rPr>
              <a:t>10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 </a:t>
            </a:r>
            <a:r>
              <a:rPr sz="1800" dirty="0">
                <a:latin typeface="Calibri"/>
                <a:cs typeface="Calibri"/>
              </a:rPr>
              <a:t>and </a:t>
            </a:r>
            <a:r>
              <a:rPr sz="1800" spc="-15" dirty="0">
                <a:latin typeface="Calibri"/>
                <a:cs typeface="Calibri"/>
              </a:rPr>
              <a:t>save </a:t>
            </a:r>
            <a:r>
              <a:rPr sz="1800" dirty="0">
                <a:latin typeface="Calibri"/>
                <a:cs typeface="Calibri"/>
              </a:rPr>
              <a:t>them </a:t>
            </a:r>
            <a:r>
              <a:rPr sz="1800" spc="-5" dirty="0">
                <a:latin typeface="Calibri"/>
                <a:cs typeface="Calibri"/>
              </a:rPr>
              <a:t>in </a:t>
            </a:r>
            <a:r>
              <a:rPr sz="1800" dirty="0">
                <a:latin typeface="Calibri"/>
                <a:cs typeface="Calibri"/>
              </a:rPr>
              <a:t>an </a:t>
            </a:r>
            <a:r>
              <a:rPr sz="1800" spc="-15" dirty="0">
                <a:latin typeface="Calibri"/>
                <a:cs typeface="Calibri"/>
              </a:rPr>
              <a:t>array </a:t>
            </a:r>
            <a:r>
              <a:rPr sz="1800" spc="-5" dirty="0">
                <a:latin typeface="Calibri"/>
                <a:cs typeface="Calibri"/>
              </a:rPr>
              <a:t>using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for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loop. The </a:t>
            </a:r>
            <a:r>
              <a:rPr sz="1800" spc="-10" dirty="0">
                <a:latin typeface="Calibri"/>
                <a:cs typeface="Calibri"/>
              </a:rPr>
              <a:t>code </a:t>
            </a:r>
            <a:r>
              <a:rPr sz="1800" dirty="0">
                <a:latin typeface="Calibri"/>
                <a:cs typeface="Calibri"/>
              </a:rPr>
              <a:t>then apply the </a:t>
            </a:r>
            <a:r>
              <a:rPr sz="1800" spc="-5" dirty="0">
                <a:latin typeface="Calibri"/>
                <a:cs typeface="Calibri"/>
              </a:rPr>
              <a:t>bubble sorting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algorithm</a:t>
            </a:r>
            <a:r>
              <a:rPr sz="1800" dirty="0">
                <a:latin typeface="Calibri"/>
                <a:cs typeface="Calibri"/>
              </a:rPr>
              <a:t> 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print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values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after </a:t>
            </a:r>
            <a:r>
              <a:rPr sz="1800" spc="-5" dirty="0">
                <a:latin typeface="Calibri"/>
                <a:cs typeface="Calibri"/>
              </a:rPr>
              <a:t> sorting.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5947409" y="1237234"/>
            <a:ext cx="1591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Expected</a:t>
            </a:r>
            <a:r>
              <a:rPr spc="-40" dirty="0"/>
              <a:t> </a:t>
            </a:r>
            <a:r>
              <a:rPr spc="-5" dirty="0"/>
              <a:t>Output</a:t>
            </a:r>
          </a:p>
        </p:txBody>
      </p:sp>
      <p:pic>
        <p:nvPicPr>
          <p:cNvPr id="20" name="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096000" y="1588516"/>
            <a:ext cx="2477134" cy="389788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20008" y="491108"/>
            <a:ext cx="2892425" cy="295275"/>
            <a:chOff x="3120008" y="491108"/>
            <a:chExt cx="2892425" cy="29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5342" y="496442"/>
              <a:ext cx="2881503" cy="28422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20008" y="491108"/>
              <a:ext cx="1328165" cy="29489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28311" y="491108"/>
              <a:ext cx="1483868" cy="294894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9740" y="1415922"/>
            <a:ext cx="4735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i="1" spc="-5" dirty="0">
                <a:latin typeface="Calibri"/>
                <a:cs typeface="Calibri"/>
              </a:rPr>
              <a:t>a-</a:t>
            </a:r>
            <a:r>
              <a:rPr b="1" i="1" dirty="0">
                <a:latin typeface="Calibri"/>
                <a:cs typeface="Calibri"/>
              </a:rPr>
              <a:t> </a:t>
            </a:r>
            <a:r>
              <a:rPr b="1" i="1" spc="-5" dirty="0">
                <a:latin typeface="Calibri"/>
                <a:cs typeface="Calibri"/>
              </a:rPr>
              <a:t>Linear</a:t>
            </a:r>
            <a:r>
              <a:rPr b="1" i="1" spc="20" dirty="0">
                <a:latin typeface="Calibri"/>
                <a:cs typeface="Calibri"/>
              </a:rPr>
              <a:t> </a:t>
            </a:r>
            <a:r>
              <a:rPr b="1" i="1" spc="-5" dirty="0">
                <a:latin typeface="Calibri"/>
                <a:cs typeface="Calibri"/>
              </a:rPr>
              <a:t>Search</a:t>
            </a:r>
            <a:r>
              <a:rPr b="1" i="1" spc="5" dirty="0">
                <a:latin typeface="Calibri"/>
                <a:cs typeface="Calibri"/>
              </a:rPr>
              <a:t> </a:t>
            </a:r>
            <a:r>
              <a:rPr b="1" i="1" spc="-5" dirty="0">
                <a:latin typeface="Calibri"/>
                <a:cs typeface="Calibri"/>
              </a:rPr>
              <a:t>(Sequential Searching</a:t>
            </a:r>
            <a:r>
              <a:rPr b="1" i="1" spc="5" dirty="0">
                <a:latin typeface="Calibri"/>
                <a:cs typeface="Calibri"/>
              </a:rPr>
              <a:t> </a:t>
            </a:r>
            <a:r>
              <a:rPr b="1" i="1" dirty="0">
                <a:latin typeface="Calibri"/>
                <a:cs typeface="Calibri"/>
              </a:rPr>
              <a:t>Algorithm)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26977" y="2362200"/>
            <a:ext cx="4210075" cy="249975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59740" y="2205990"/>
            <a:ext cx="28879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6415" algn="l"/>
                <a:tab pos="808355" algn="l"/>
                <a:tab pos="1259205" algn="l"/>
                <a:tab pos="2172335" algn="l"/>
                <a:tab pos="2681605" algn="l"/>
              </a:tabLst>
            </a:pPr>
            <a:r>
              <a:rPr sz="1800" spc="-5" dirty="0">
                <a:latin typeface="Calibri"/>
                <a:cs typeface="Calibri"/>
              </a:rPr>
              <a:t>Thi</a:t>
            </a:r>
            <a:r>
              <a:rPr sz="1800" dirty="0">
                <a:latin typeface="Calibri"/>
                <a:cs typeface="Calibri"/>
              </a:rPr>
              <a:t>s	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	the	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-15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mple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t	</a:t>
            </a:r>
            <a:r>
              <a:rPr sz="1800" spc="-30" dirty="0">
                <a:latin typeface="Calibri"/>
                <a:cs typeface="Calibri"/>
              </a:rPr>
              <a:t>w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y	</a:t>
            </a:r>
            <a:r>
              <a:rPr sz="1800" spc="-15" dirty="0">
                <a:latin typeface="Calibri"/>
                <a:cs typeface="Calibri"/>
              </a:rPr>
              <a:t>to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9740" y="2754629"/>
            <a:ext cx="23895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97535" algn="l"/>
                <a:tab pos="928369" algn="l"/>
                <a:tab pos="1312545" algn="l"/>
                <a:tab pos="1926589" algn="l"/>
              </a:tabLst>
            </a:pP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dirty="0">
                <a:latin typeface="Calibri"/>
                <a:cs typeface="Calibri"/>
              </a:rPr>
              <a:t>ea	</a:t>
            </a:r>
            <a:r>
              <a:rPr sz="1800" spc="-10" dirty="0">
                <a:latin typeface="Calibri"/>
                <a:cs typeface="Calibri"/>
              </a:rPr>
              <a:t>i</a:t>
            </a:r>
            <a:r>
              <a:rPr sz="1800" dirty="0">
                <a:latin typeface="Calibri"/>
                <a:cs typeface="Calibri"/>
              </a:rPr>
              <a:t>s	</a:t>
            </a:r>
            <a:r>
              <a:rPr sz="1800" spc="-1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o	</a:t>
            </a:r>
            <a:r>
              <a:rPr sz="1800" spc="-20" dirty="0">
                <a:latin typeface="Calibri"/>
                <a:cs typeface="Calibri"/>
              </a:rPr>
              <a:t>s</a:t>
            </a:r>
            <a:r>
              <a:rPr sz="1800" spc="-30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art	</a:t>
            </a:r>
            <a:r>
              <a:rPr sz="1800" spc="-5" dirty="0">
                <a:latin typeface="Calibri"/>
                <a:cs typeface="Calibri"/>
              </a:rPr>
              <a:t>f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5" dirty="0">
                <a:latin typeface="Calibri"/>
                <a:cs typeface="Calibri"/>
              </a:rPr>
              <a:t>om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740" y="2480309"/>
            <a:ext cx="2889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0"/>
              </a:spcBef>
              <a:tabLst>
                <a:tab pos="760095" algn="l"/>
                <a:tab pos="1464310" algn="l"/>
                <a:tab pos="1848485" algn="l"/>
                <a:tab pos="2517775" algn="l"/>
              </a:tabLst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h	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id</a:t>
            </a:r>
            <a:r>
              <a:rPr sz="1800" dirty="0">
                <a:latin typeface="Calibri"/>
                <a:cs typeface="Calibri"/>
              </a:rPr>
              <a:t>e	an	ar</a:t>
            </a:r>
            <a:r>
              <a:rPr sz="1800" spc="-45" dirty="0">
                <a:latin typeface="Calibri"/>
                <a:cs typeface="Calibri"/>
              </a:rPr>
              <a:t>r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114" dirty="0">
                <a:latin typeface="Calibri"/>
                <a:cs typeface="Calibri"/>
              </a:rPr>
              <a:t>y</a:t>
            </a:r>
            <a:r>
              <a:rPr sz="1800" dirty="0">
                <a:latin typeface="Calibri"/>
                <a:cs typeface="Calibri"/>
              </a:rPr>
              <a:t>.	</a:t>
            </a:r>
            <a:r>
              <a:rPr sz="1800" spc="-5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59740" y="3028950"/>
            <a:ext cx="288925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beginning of </a:t>
            </a:r>
            <a:r>
              <a:rPr sz="1800" spc="5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array </a:t>
            </a:r>
            <a:r>
              <a:rPr sz="1800" spc="-5" dirty="0">
                <a:latin typeface="Calibri"/>
                <a:cs typeface="Calibri"/>
              </a:rPr>
              <a:t>till the </a:t>
            </a:r>
            <a:r>
              <a:rPr sz="1800" dirty="0">
                <a:latin typeface="Calibri"/>
                <a:cs typeface="Calibri"/>
              </a:rPr>
              <a:t> end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compare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each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 of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20" dirty="0">
                <a:latin typeface="Calibri"/>
                <a:cs typeface="Calibri"/>
              </a:rPr>
              <a:t>array </a:t>
            </a:r>
            <a:r>
              <a:rPr sz="1800" spc="-5" dirty="0">
                <a:latin typeface="Calibri"/>
                <a:cs typeface="Calibri"/>
              </a:rPr>
              <a:t>with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element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search</a:t>
            </a:r>
            <a:r>
              <a:rPr sz="1800" spc="-5" dirty="0">
                <a:latin typeface="Calibri"/>
                <a:cs typeface="Calibri"/>
              </a:rPr>
              <a:t> until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you 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878</Words>
  <Application>Microsoft Office PowerPoint</Application>
  <PresentationFormat>On-screen Show (4:3)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Microsoft Sans Serif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Expected Output</vt:lpstr>
      <vt:lpstr>Expected Output</vt:lpstr>
      <vt:lpstr>PowerPoint Presentation</vt:lpstr>
      <vt:lpstr>Expected Output</vt:lpstr>
      <vt:lpstr>a- Linear Search (Sequential Searching Algorithm)</vt:lpstr>
      <vt:lpstr>PowerPoint Presentation</vt:lpstr>
      <vt:lpstr>This type of searching depends  on sorting the array first. If the  array is already sorted, it would  save a lot of time in the  searching process</vt:lpstr>
      <vt:lpstr>PowerPoint Presentation</vt:lpstr>
      <vt:lpstr>Any  questions …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</dc:creator>
  <cp:lastModifiedBy>aylotfy</cp:lastModifiedBy>
  <cp:revision>3</cp:revision>
  <dcterms:created xsi:type="dcterms:W3CDTF">2024-10-16T18:17:19Z</dcterms:created>
  <dcterms:modified xsi:type="dcterms:W3CDTF">2024-10-17T09:05:28Z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2018-07-28T00:00:00Z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2024-10-16T00:00:00Z</vt:filetime>
  </property>
</Properties>
</file>