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59" r:id="rId4"/>
    <p:sldId id="261" r:id="rId5"/>
    <p:sldId id="262" r:id="rId6"/>
    <p:sldId id="263" r:id="rId7"/>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6" d="100"/>
          <a:sy n="66" d="100"/>
        </p:scale>
        <p:origin x="-150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p>
            <a:fld id="{2BF9F924-70EB-483D-B932-457972900C94}" type="datetimeFigureOut">
              <a:rPr lang="ar-EG" smtClean="0"/>
              <a:t>03/06/1443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319470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BF9F924-70EB-483D-B932-457972900C94}" type="datetimeFigureOut">
              <a:rPr lang="ar-EG" smtClean="0"/>
              <a:t>03/06/1443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226725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BF9F924-70EB-483D-B932-457972900C94}" type="datetimeFigureOut">
              <a:rPr lang="ar-EG" smtClean="0"/>
              <a:t>03/06/1443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920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p>
            <a:fld id="{2BF9F924-70EB-483D-B932-457972900C94}" type="datetimeFigureOut">
              <a:rPr lang="ar-EG" smtClean="0"/>
              <a:t>03/06/1443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2537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F9F924-70EB-483D-B932-457972900C94}" type="datetimeFigureOut">
              <a:rPr lang="ar-EG" smtClean="0"/>
              <a:t>03/06/1443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272350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p>
            <a:fld id="{2BF9F924-70EB-483D-B932-457972900C94}" type="datetimeFigureOut">
              <a:rPr lang="ar-EG" smtClean="0"/>
              <a:t>03/06/1443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23915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p>
            <a:fld id="{2BF9F924-70EB-483D-B932-457972900C94}" type="datetimeFigureOut">
              <a:rPr lang="ar-EG" smtClean="0"/>
              <a:t>03/06/1443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44724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p>
            <a:fld id="{2BF9F924-70EB-483D-B932-457972900C94}" type="datetimeFigureOut">
              <a:rPr lang="ar-EG" smtClean="0"/>
              <a:t>03/06/1443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353061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9F924-70EB-483D-B932-457972900C94}" type="datetimeFigureOut">
              <a:rPr lang="ar-EG" smtClean="0"/>
              <a:t>03/06/1443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82482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9F924-70EB-483D-B932-457972900C94}" type="datetimeFigureOut">
              <a:rPr lang="ar-EG" smtClean="0"/>
              <a:t>03/06/1443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158156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9F924-70EB-483D-B932-457972900C94}" type="datetimeFigureOut">
              <a:rPr lang="ar-EG" smtClean="0"/>
              <a:t>03/06/1443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41C0887-4774-4CB1-9E0D-E041F09ADF24}" type="slidenum">
              <a:rPr lang="ar-EG" smtClean="0"/>
              <a:t>‹#›</a:t>
            </a:fld>
            <a:endParaRPr lang="ar-EG"/>
          </a:p>
        </p:txBody>
      </p:sp>
    </p:spTree>
    <p:extLst>
      <p:ext uri="{BB962C8B-B14F-4D97-AF65-F5344CB8AC3E}">
        <p14:creationId xmlns:p14="http://schemas.microsoft.com/office/powerpoint/2010/main" val="305003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BF9F924-70EB-483D-B932-457972900C94}" type="datetimeFigureOut">
              <a:rPr lang="ar-EG" smtClean="0"/>
              <a:t>03/06/1443</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41C0887-4774-4CB1-9E0D-E041F09ADF24}" type="slidenum">
              <a:rPr lang="ar-EG" smtClean="0"/>
              <a:t>‹#›</a:t>
            </a:fld>
            <a:endParaRPr lang="ar-EG"/>
          </a:p>
        </p:txBody>
      </p:sp>
    </p:spTree>
    <p:extLst>
      <p:ext uri="{BB962C8B-B14F-4D97-AF65-F5344CB8AC3E}">
        <p14:creationId xmlns:p14="http://schemas.microsoft.com/office/powerpoint/2010/main" val="3783207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ar-EG" dirty="0"/>
          </a:p>
        </p:txBody>
      </p:sp>
      <p:sp>
        <p:nvSpPr>
          <p:cNvPr id="3" name="Content Placeholder 2"/>
          <p:cNvSpPr>
            <a:spLocks noGrp="1"/>
          </p:cNvSpPr>
          <p:nvPr>
            <p:ph idx="1"/>
          </p:nvPr>
        </p:nvSpPr>
        <p:spPr/>
        <p:txBody>
          <a:bodyPr>
            <a:normAutofit/>
          </a:bodyPr>
          <a:lstStyle/>
          <a:p>
            <a:pPr algn="l"/>
            <a:r>
              <a:rPr lang="en-US" dirty="0" smtClean="0"/>
              <a:t>Network security is the protection of the underlying networking infrastructure from unauthorized access, misuse, or theft. It involves creating a secure infrastructure for devices, applications, users, and applications </a:t>
            </a:r>
            <a:endParaRPr lang="ar-EG" dirty="0" smtClean="0"/>
          </a:p>
          <a:p>
            <a:pPr marL="0" indent="0" algn="l">
              <a:buNone/>
            </a:pPr>
            <a:r>
              <a:rPr lang="ar-EG" dirty="0" smtClean="0"/>
              <a:t>                    </a:t>
            </a:r>
            <a:r>
              <a:rPr lang="en-US" dirty="0" smtClean="0"/>
              <a:t>to work in a secure manner.</a:t>
            </a:r>
            <a:endParaRPr lang="ar-EG" dirty="0"/>
          </a:p>
        </p:txBody>
      </p:sp>
    </p:spTree>
    <p:extLst>
      <p:ext uri="{BB962C8B-B14F-4D97-AF65-F5344CB8AC3E}">
        <p14:creationId xmlns:p14="http://schemas.microsoft.com/office/powerpoint/2010/main" val="126950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a:t>
            </a:r>
            <a:endParaRPr lang="ar-EG" dirty="0"/>
          </a:p>
        </p:txBody>
      </p:sp>
      <p:sp>
        <p:nvSpPr>
          <p:cNvPr id="3" name="Content Placeholder 2"/>
          <p:cNvSpPr>
            <a:spLocks noGrp="1"/>
          </p:cNvSpPr>
          <p:nvPr>
            <p:ph idx="1"/>
          </p:nvPr>
        </p:nvSpPr>
        <p:spPr/>
        <p:txBody>
          <a:bodyPr/>
          <a:lstStyle/>
          <a:p>
            <a:pPr algn="l"/>
            <a:r>
              <a:rPr lang="en-US" dirty="0" smtClean="0"/>
              <a:t>How does network security </a:t>
            </a:r>
            <a:r>
              <a:rPr lang="en-US" dirty="0" err="1" smtClean="0"/>
              <a:t>work?Network</a:t>
            </a:r>
            <a:r>
              <a:rPr lang="en-US" dirty="0" smtClean="0"/>
              <a:t> security combines multiple layers of defenses at the edge and in the network. Each network security layer implements policies and controls. Authorized users gain access to network resources, but malicious actors are blocked from carrying out exploits and threats</a:t>
            </a:r>
            <a:endParaRPr lang="ar-EG" dirty="0"/>
          </a:p>
        </p:txBody>
      </p:sp>
    </p:spTree>
    <p:extLst>
      <p:ext uri="{BB962C8B-B14F-4D97-AF65-F5344CB8AC3E}">
        <p14:creationId xmlns:p14="http://schemas.microsoft.com/office/powerpoint/2010/main" val="396251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security</a:t>
            </a:r>
            <a:endParaRPr lang="ar-EG" dirty="0"/>
          </a:p>
        </p:txBody>
      </p:sp>
      <p:sp>
        <p:nvSpPr>
          <p:cNvPr id="3" name="Content Placeholder 2"/>
          <p:cNvSpPr>
            <a:spLocks noGrp="1"/>
          </p:cNvSpPr>
          <p:nvPr>
            <p:ph idx="1"/>
          </p:nvPr>
        </p:nvSpPr>
        <p:spPr/>
        <p:txBody>
          <a:bodyPr/>
          <a:lstStyle/>
          <a:p>
            <a:pPr algn="l"/>
            <a:r>
              <a:rPr lang="en-US" dirty="0" smtClean="0"/>
              <a:t>How do I benefit from network </a:t>
            </a:r>
            <a:r>
              <a:rPr lang="en-US" dirty="0" err="1" smtClean="0"/>
              <a:t>security?Digitization</a:t>
            </a:r>
            <a:r>
              <a:rPr lang="en-US" dirty="0" smtClean="0"/>
              <a:t> has transformed our world. How we live, work, play, and learn have all changed. Every organization that wants to deliver the services that customers and employees demand must protect its network. Network security also helps you protect proprietary information from attack. Ultimately it protects your reputation.</a:t>
            </a:r>
            <a:endParaRPr lang="ar-EG" dirty="0"/>
          </a:p>
        </p:txBody>
      </p:sp>
    </p:spTree>
    <p:extLst>
      <p:ext uri="{BB962C8B-B14F-4D97-AF65-F5344CB8AC3E}">
        <p14:creationId xmlns:p14="http://schemas.microsoft.com/office/powerpoint/2010/main" val="214162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Cybersecurity</a:t>
            </a:r>
            <a:endParaRPr lang="ar-EG" dirty="0"/>
          </a:p>
        </p:txBody>
      </p:sp>
      <p:sp>
        <p:nvSpPr>
          <p:cNvPr id="3" name="Content Placeholder 2"/>
          <p:cNvSpPr>
            <a:spLocks noGrp="1"/>
          </p:cNvSpPr>
          <p:nvPr>
            <p:ph idx="1"/>
          </p:nvPr>
        </p:nvSpPr>
        <p:spPr/>
        <p:txBody>
          <a:bodyPr>
            <a:normAutofit fontScale="92500" lnSpcReduction="10000"/>
          </a:bodyPr>
          <a:lstStyle/>
          <a:p>
            <a:pPr algn="l"/>
            <a:r>
              <a:rPr lang="en-US" dirty="0" err="1" smtClean="0"/>
              <a:t>Cybersecurity</a:t>
            </a:r>
            <a:r>
              <a:rPr lang="en-US" dirty="0" smtClean="0"/>
              <a:t> is the practice of protecting systems, networks, and programs from digital attacks. These </a:t>
            </a:r>
            <a:r>
              <a:rPr lang="en-US" dirty="0" err="1" smtClean="0"/>
              <a:t>cyberattacks</a:t>
            </a:r>
            <a:r>
              <a:rPr lang="en-US" dirty="0" smtClean="0"/>
              <a:t> are usually aimed at accessing, changing, or destroying sensitive information; extorting money from users; or interrupting normal business </a:t>
            </a:r>
            <a:r>
              <a:rPr lang="en-US" dirty="0" err="1" smtClean="0"/>
              <a:t>processes.Implementing</a:t>
            </a:r>
            <a:r>
              <a:rPr lang="en-US" dirty="0" smtClean="0"/>
              <a:t> effective </a:t>
            </a:r>
            <a:r>
              <a:rPr lang="en-US" dirty="0" err="1" smtClean="0"/>
              <a:t>cybersecurity</a:t>
            </a:r>
            <a:r>
              <a:rPr lang="en-US" dirty="0" smtClean="0"/>
              <a:t> measures is particularly challenging today because there are more devices than people, and attackers are becoming more innovative.</a:t>
            </a:r>
            <a:endParaRPr lang="ar-EG" dirty="0"/>
          </a:p>
        </p:txBody>
      </p:sp>
    </p:spTree>
    <p:extLst>
      <p:ext uri="{BB962C8B-B14F-4D97-AF65-F5344CB8AC3E}">
        <p14:creationId xmlns:p14="http://schemas.microsoft.com/office/powerpoint/2010/main" val="348789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Cypersecurity</a:t>
            </a:r>
            <a:endParaRPr lang="ar-EG" dirty="0"/>
          </a:p>
        </p:txBody>
      </p:sp>
      <p:sp>
        <p:nvSpPr>
          <p:cNvPr id="3" name="Content Placeholder 2"/>
          <p:cNvSpPr>
            <a:spLocks noGrp="1"/>
          </p:cNvSpPr>
          <p:nvPr>
            <p:ph idx="1"/>
          </p:nvPr>
        </p:nvSpPr>
        <p:spPr/>
        <p:txBody>
          <a:bodyPr>
            <a:normAutofit fontScale="92500" lnSpcReduction="20000"/>
          </a:bodyPr>
          <a:lstStyle/>
          <a:p>
            <a:pPr algn="l"/>
            <a:r>
              <a:rPr lang="en-US" dirty="0" smtClean="0"/>
              <a:t>A successful </a:t>
            </a:r>
            <a:r>
              <a:rPr lang="en-US" dirty="0" err="1" smtClean="0"/>
              <a:t>cybersecurity</a:t>
            </a:r>
            <a:r>
              <a:rPr lang="en-US" dirty="0" smtClean="0"/>
              <a:t> approach has multiple layers of protection spread across the computers, networks, programs, or data that one intends to keep safe. In an organization, the people, processes, and technology must all complement one another to create an effective defense from cyber attacks. A unified threat management system can automate integrations across select Cisco Security products and accelerate key security operations functions: detection, investigation, and remediation.</a:t>
            </a:r>
            <a:endParaRPr lang="ar-EG" dirty="0"/>
          </a:p>
        </p:txBody>
      </p:sp>
    </p:spTree>
    <p:extLst>
      <p:ext uri="{BB962C8B-B14F-4D97-AF65-F5344CB8AC3E}">
        <p14:creationId xmlns:p14="http://schemas.microsoft.com/office/powerpoint/2010/main" val="37620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cybersecurity</a:t>
            </a:r>
            <a:endParaRPr lang="ar-EG" dirty="0"/>
          </a:p>
        </p:txBody>
      </p:sp>
      <p:sp>
        <p:nvSpPr>
          <p:cNvPr id="3" name="Content Placeholder 2"/>
          <p:cNvSpPr>
            <a:spLocks noGrp="1"/>
          </p:cNvSpPr>
          <p:nvPr>
            <p:ph idx="1"/>
          </p:nvPr>
        </p:nvSpPr>
        <p:spPr/>
        <p:txBody>
          <a:bodyPr>
            <a:normAutofit fontScale="92500" lnSpcReduction="20000"/>
          </a:bodyPr>
          <a:lstStyle/>
          <a:p>
            <a:pPr algn="l"/>
            <a:r>
              <a:rPr lang="en-US" dirty="0" smtClean="0"/>
              <a:t>Why is </a:t>
            </a:r>
            <a:r>
              <a:rPr lang="en-US" dirty="0" err="1" smtClean="0"/>
              <a:t>cybersecurity</a:t>
            </a:r>
            <a:r>
              <a:rPr lang="en-US" dirty="0" smtClean="0"/>
              <a:t> </a:t>
            </a:r>
            <a:r>
              <a:rPr lang="en-US" dirty="0" err="1" smtClean="0"/>
              <a:t>important?In</a:t>
            </a:r>
            <a:r>
              <a:rPr lang="en-US" dirty="0" smtClean="0"/>
              <a:t> today’s connected world, everyone benefits from advanced </a:t>
            </a:r>
            <a:r>
              <a:rPr lang="en-US" dirty="0" err="1" smtClean="0"/>
              <a:t>cyberdefense</a:t>
            </a:r>
            <a:r>
              <a:rPr lang="en-US" dirty="0" smtClean="0"/>
              <a:t> programs. At an individual level, a </a:t>
            </a:r>
            <a:r>
              <a:rPr lang="en-US" dirty="0" err="1" smtClean="0"/>
              <a:t>cybersecurity</a:t>
            </a:r>
            <a:r>
              <a:rPr lang="en-US" dirty="0" smtClean="0"/>
              <a:t> attack can result in everything from identity theft, to extortion attempts, to the loss of important data like family photos. Everyone relies on critical infrastructure like power plants, hospitals, and financial service companies. Securing these and other organizations is essential to keeping our society functioning</a:t>
            </a:r>
            <a:endParaRPr lang="ar-EG" dirty="0"/>
          </a:p>
        </p:txBody>
      </p:sp>
    </p:spTree>
    <p:extLst>
      <p:ext uri="{BB962C8B-B14F-4D97-AF65-F5344CB8AC3E}">
        <p14:creationId xmlns:p14="http://schemas.microsoft.com/office/powerpoint/2010/main" val="990204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375</Words>
  <Application>Microsoft Office PowerPoint</Application>
  <PresentationFormat>On-screen Show (4:3)</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Security</vt:lpstr>
      <vt:lpstr>Network security</vt:lpstr>
      <vt:lpstr>The importance of security</vt:lpstr>
      <vt:lpstr>Cybersecurity</vt:lpstr>
      <vt:lpstr>Cypersecurity</vt:lpstr>
      <vt:lpstr>cybersecurity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TECHNO</dc:creator>
  <cp:lastModifiedBy>TECHNO</cp:lastModifiedBy>
  <cp:revision>4</cp:revision>
  <dcterms:created xsi:type="dcterms:W3CDTF">2022-01-05T22:34:51Z</dcterms:created>
  <dcterms:modified xsi:type="dcterms:W3CDTF">2022-01-05T23:05:07Z</dcterms:modified>
</cp:coreProperties>
</file>