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0" r:id="rId1"/>
  </p:sldMasterIdLst>
  <p:sldIdLst>
    <p:sldId id="257" r:id="rId2"/>
    <p:sldId id="263" r:id="rId3"/>
    <p:sldId id="259" r:id="rId4"/>
    <p:sldId id="260" r:id="rId5"/>
    <p:sldId id="261" r:id="rId6"/>
    <p:sldId id="262" r:id="rId7"/>
    <p:sldId id="264" r:id="rId8"/>
  </p:sldIdLst>
  <p:sldSz cx="14762163" cy="12801600"/>
  <p:notesSz cx="6858000" cy="9144000"/>
  <p:defaultTextStyle>
    <a:defPPr>
      <a:defRPr lang="ar-EG"/>
    </a:defPPr>
    <a:lvl1pPr marL="0" algn="r" defTabSz="1443124" rtl="1" eaLnBrk="1" latinLnBrk="0" hangingPunct="1">
      <a:defRPr sz="2800" kern="1200">
        <a:solidFill>
          <a:schemeClr val="tx1"/>
        </a:solidFill>
        <a:latin typeface="+mn-lt"/>
        <a:ea typeface="+mn-ea"/>
        <a:cs typeface="+mn-cs"/>
      </a:defRPr>
    </a:lvl1pPr>
    <a:lvl2pPr marL="721563" algn="r" defTabSz="1443124" rtl="1" eaLnBrk="1" latinLnBrk="0" hangingPunct="1">
      <a:defRPr sz="2800" kern="1200">
        <a:solidFill>
          <a:schemeClr val="tx1"/>
        </a:solidFill>
        <a:latin typeface="+mn-lt"/>
        <a:ea typeface="+mn-ea"/>
        <a:cs typeface="+mn-cs"/>
      </a:defRPr>
    </a:lvl2pPr>
    <a:lvl3pPr marL="1443124" algn="r" defTabSz="1443124" rtl="1" eaLnBrk="1" latinLnBrk="0" hangingPunct="1">
      <a:defRPr sz="2800" kern="1200">
        <a:solidFill>
          <a:schemeClr val="tx1"/>
        </a:solidFill>
        <a:latin typeface="+mn-lt"/>
        <a:ea typeface="+mn-ea"/>
        <a:cs typeface="+mn-cs"/>
      </a:defRPr>
    </a:lvl3pPr>
    <a:lvl4pPr marL="2164688" algn="r" defTabSz="1443124" rtl="1" eaLnBrk="1" latinLnBrk="0" hangingPunct="1">
      <a:defRPr sz="2800" kern="1200">
        <a:solidFill>
          <a:schemeClr val="tx1"/>
        </a:solidFill>
        <a:latin typeface="+mn-lt"/>
        <a:ea typeface="+mn-ea"/>
        <a:cs typeface="+mn-cs"/>
      </a:defRPr>
    </a:lvl4pPr>
    <a:lvl5pPr marL="2886248" algn="r" defTabSz="1443124" rtl="1" eaLnBrk="1" latinLnBrk="0" hangingPunct="1">
      <a:defRPr sz="2800" kern="1200">
        <a:solidFill>
          <a:schemeClr val="tx1"/>
        </a:solidFill>
        <a:latin typeface="+mn-lt"/>
        <a:ea typeface="+mn-ea"/>
        <a:cs typeface="+mn-cs"/>
      </a:defRPr>
    </a:lvl5pPr>
    <a:lvl6pPr marL="3607812" algn="r" defTabSz="1443124" rtl="1" eaLnBrk="1" latinLnBrk="0" hangingPunct="1">
      <a:defRPr sz="2800" kern="1200">
        <a:solidFill>
          <a:schemeClr val="tx1"/>
        </a:solidFill>
        <a:latin typeface="+mn-lt"/>
        <a:ea typeface="+mn-ea"/>
        <a:cs typeface="+mn-cs"/>
      </a:defRPr>
    </a:lvl6pPr>
    <a:lvl7pPr marL="4329373" algn="r" defTabSz="1443124" rtl="1" eaLnBrk="1" latinLnBrk="0" hangingPunct="1">
      <a:defRPr sz="2800" kern="1200">
        <a:solidFill>
          <a:schemeClr val="tx1"/>
        </a:solidFill>
        <a:latin typeface="+mn-lt"/>
        <a:ea typeface="+mn-ea"/>
        <a:cs typeface="+mn-cs"/>
      </a:defRPr>
    </a:lvl7pPr>
    <a:lvl8pPr marL="5050933" algn="r" defTabSz="1443124" rtl="1" eaLnBrk="1" latinLnBrk="0" hangingPunct="1">
      <a:defRPr sz="2800" kern="1200">
        <a:solidFill>
          <a:schemeClr val="tx1"/>
        </a:solidFill>
        <a:latin typeface="+mn-lt"/>
        <a:ea typeface="+mn-ea"/>
        <a:cs typeface="+mn-cs"/>
      </a:defRPr>
    </a:lvl8pPr>
    <a:lvl9pPr marL="5772498" algn="r" defTabSz="1443124" rtl="1"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412" autoAdjust="0"/>
    <p:restoredTop sz="94662" autoAdjust="0"/>
  </p:normalViewPr>
  <p:slideViewPr>
    <p:cSldViewPr>
      <p:cViewPr varScale="1">
        <p:scale>
          <a:sx n="37" d="100"/>
          <a:sy n="37" d="100"/>
        </p:scale>
        <p:origin x="-1656" y="-84"/>
      </p:cViewPr>
      <p:guideLst>
        <p:guide orient="horz" pos="4033"/>
        <p:guide pos="465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D36D61-DAEA-4645-945D-19BC7F040065}" type="doc">
      <dgm:prSet loTypeId="urn:microsoft.com/office/officeart/2005/8/layout/vList5" loCatId="list" qsTypeId="urn:microsoft.com/office/officeart/2005/8/quickstyle/simple1" qsCatId="simple" csTypeId="urn:microsoft.com/office/officeart/2005/8/colors/accent1_2" csCatId="accent1" phldr="1"/>
      <dgm:spPr/>
      <dgm:t>
        <a:bodyPr/>
        <a:lstStyle/>
        <a:p>
          <a:pPr rtl="1"/>
          <a:endParaRPr lang="ar-EG"/>
        </a:p>
      </dgm:t>
    </dgm:pt>
    <dgm:pt modelId="{B2456C09-FA23-4CF9-89D5-E7AEA374BBBC}">
      <dgm:prSet phldrT="[Text]"/>
      <dgm:spPr/>
      <dgm:t>
        <a:bodyPr/>
        <a:lstStyle/>
        <a:p>
          <a:pPr rtl="1"/>
          <a:r>
            <a:rPr lang="en-US" dirty="0" smtClean="0"/>
            <a:t>Client Infrastructure</a:t>
          </a:r>
          <a:endParaRPr lang="ar-EG" dirty="0"/>
        </a:p>
      </dgm:t>
    </dgm:pt>
    <dgm:pt modelId="{EEEB7428-0C98-4E13-AD95-1B482E6E7860}" type="parTrans" cxnId="{0607B9DE-7DF6-4CDE-853F-BEA96F6F8A67}">
      <dgm:prSet/>
      <dgm:spPr/>
      <dgm:t>
        <a:bodyPr/>
        <a:lstStyle/>
        <a:p>
          <a:pPr rtl="1"/>
          <a:endParaRPr lang="ar-EG"/>
        </a:p>
      </dgm:t>
    </dgm:pt>
    <dgm:pt modelId="{3A392D27-CDBF-4C1A-A17B-5DEC6ACB0715}" type="sibTrans" cxnId="{0607B9DE-7DF6-4CDE-853F-BEA96F6F8A67}">
      <dgm:prSet/>
      <dgm:spPr/>
      <dgm:t>
        <a:bodyPr/>
        <a:lstStyle/>
        <a:p>
          <a:pPr rtl="1"/>
          <a:endParaRPr lang="ar-EG"/>
        </a:p>
      </dgm:t>
    </dgm:pt>
    <dgm:pt modelId="{40225066-A74E-4A39-BD83-F4D8C603C082}">
      <dgm:prSet phldrT="[Text]"/>
      <dgm:spPr/>
      <dgm:t>
        <a:bodyPr/>
        <a:lstStyle/>
        <a:p>
          <a:pPr algn="l" rtl="1"/>
          <a:r>
            <a:rPr lang="en-US" dirty="0" smtClean="0"/>
            <a:t>Client Infrastructure is a Front end component. It provides GUI (Graphical User Interface)  to interact with the cloud.</a:t>
          </a:r>
          <a:endParaRPr lang="ar-EG" dirty="0"/>
        </a:p>
      </dgm:t>
    </dgm:pt>
    <dgm:pt modelId="{1A644A32-0900-4126-BF3B-5EA601324928}" type="parTrans" cxnId="{CA9D4BB5-D9BB-476B-8A15-4A2891620EA9}">
      <dgm:prSet/>
      <dgm:spPr/>
      <dgm:t>
        <a:bodyPr/>
        <a:lstStyle/>
        <a:p>
          <a:pPr rtl="1"/>
          <a:endParaRPr lang="ar-EG"/>
        </a:p>
      </dgm:t>
    </dgm:pt>
    <dgm:pt modelId="{EB653F0D-01A6-457B-84D3-E4456365CD3C}" type="sibTrans" cxnId="{CA9D4BB5-D9BB-476B-8A15-4A2891620EA9}">
      <dgm:prSet/>
      <dgm:spPr/>
      <dgm:t>
        <a:bodyPr/>
        <a:lstStyle/>
        <a:p>
          <a:pPr rtl="1"/>
          <a:endParaRPr lang="ar-EG"/>
        </a:p>
      </dgm:t>
    </dgm:pt>
    <dgm:pt modelId="{90FFD711-45F3-4CB1-A51D-102AC13F31E8}">
      <dgm:prSet phldrT="[Text]"/>
      <dgm:spPr/>
      <dgm:t>
        <a:bodyPr/>
        <a:lstStyle/>
        <a:p>
          <a:pPr algn="l" rtl="1"/>
          <a:r>
            <a:rPr lang="en-US" dirty="0" smtClean="0"/>
            <a:t>.</a:t>
          </a:r>
          <a:endParaRPr lang="ar-EG" dirty="0"/>
        </a:p>
      </dgm:t>
    </dgm:pt>
    <dgm:pt modelId="{8B636A32-0E36-42AD-AF33-B1D60CC9402A}" type="parTrans" cxnId="{84BAA9CD-A6D2-4BBF-B7BC-9A11051B003B}">
      <dgm:prSet/>
      <dgm:spPr/>
      <dgm:t>
        <a:bodyPr/>
        <a:lstStyle/>
        <a:p>
          <a:pPr rtl="1"/>
          <a:endParaRPr lang="ar-EG"/>
        </a:p>
      </dgm:t>
    </dgm:pt>
    <dgm:pt modelId="{B0AADC28-BD77-443C-831D-527AC55AB819}" type="sibTrans" cxnId="{84BAA9CD-A6D2-4BBF-B7BC-9A11051B003B}">
      <dgm:prSet/>
      <dgm:spPr/>
      <dgm:t>
        <a:bodyPr/>
        <a:lstStyle/>
        <a:p>
          <a:pPr rtl="1"/>
          <a:endParaRPr lang="ar-EG"/>
        </a:p>
      </dgm:t>
    </dgm:pt>
    <dgm:pt modelId="{72A8CDD3-0FD3-4E17-82F5-E1A6EB89B804}">
      <dgm:prSet phldrT="[Text]"/>
      <dgm:spPr/>
      <dgm:t>
        <a:bodyPr/>
        <a:lstStyle/>
        <a:p>
          <a:pPr rtl="1"/>
          <a:r>
            <a:rPr lang="en-US" dirty="0" smtClean="0"/>
            <a:t>Application</a:t>
          </a:r>
          <a:endParaRPr lang="ar-EG" dirty="0"/>
        </a:p>
      </dgm:t>
    </dgm:pt>
    <dgm:pt modelId="{BF2EC63B-A15B-4957-A7C8-77FE1DE7EE32}" type="parTrans" cxnId="{424ED8E2-81D8-4526-9EBE-5367974C376F}">
      <dgm:prSet/>
      <dgm:spPr/>
      <dgm:t>
        <a:bodyPr/>
        <a:lstStyle/>
        <a:p>
          <a:pPr rtl="1"/>
          <a:endParaRPr lang="ar-EG"/>
        </a:p>
      </dgm:t>
    </dgm:pt>
    <dgm:pt modelId="{C89CAF28-0E3A-44E6-A9DF-D92B23DA6B60}" type="sibTrans" cxnId="{424ED8E2-81D8-4526-9EBE-5367974C376F}">
      <dgm:prSet/>
      <dgm:spPr/>
      <dgm:t>
        <a:bodyPr/>
        <a:lstStyle/>
        <a:p>
          <a:pPr rtl="1"/>
          <a:endParaRPr lang="ar-EG"/>
        </a:p>
      </dgm:t>
    </dgm:pt>
    <dgm:pt modelId="{AFC1384C-51FF-4C01-AC52-F29C2E802F97}">
      <dgm:prSet phldrT="[Text]"/>
      <dgm:spPr/>
      <dgm:t>
        <a:bodyPr/>
        <a:lstStyle/>
        <a:p>
          <a:pPr algn="l" rtl="1"/>
          <a:r>
            <a:rPr lang="en-US" dirty="0" smtClean="0"/>
            <a:t>The application may be any software or platform that a client wants to access.</a:t>
          </a:r>
          <a:endParaRPr lang="ar-EG" dirty="0"/>
        </a:p>
      </dgm:t>
    </dgm:pt>
    <dgm:pt modelId="{9844F799-DB11-42BB-9AD4-0DD790FEA413}" type="parTrans" cxnId="{F2DE73A1-4803-4230-8DEF-9BE24453C02D}">
      <dgm:prSet/>
      <dgm:spPr/>
      <dgm:t>
        <a:bodyPr/>
        <a:lstStyle/>
        <a:p>
          <a:pPr rtl="1"/>
          <a:endParaRPr lang="ar-EG"/>
        </a:p>
      </dgm:t>
    </dgm:pt>
    <dgm:pt modelId="{90933EBF-557D-425F-98FB-ED769D27F910}" type="sibTrans" cxnId="{F2DE73A1-4803-4230-8DEF-9BE24453C02D}">
      <dgm:prSet/>
      <dgm:spPr/>
      <dgm:t>
        <a:bodyPr/>
        <a:lstStyle/>
        <a:p>
          <a:pPr rtl="1"/>
          <a:endParaRPr lang="ar-EG"/>
        </a:p>
      </dgm:t>
    </dgm:pt>
    <dgm:pt modelId="{ACD062F7-11A8-453D-8BC7-011EF433652A}">
      <dgm:prSet phldrT="[Text]"/>
      <dgm:spPr/>
      <dgm:t>
        <a:bodyPr/>
        <a:lstStyle/>
        <a:p>
          <a:pPr algn="l" rtl="1"/>
          <a:r>
            <a:rPr lang="en-US" dirty="0" smtClean="0"/>
            <a:t>.</a:t>
          </a:r>
          <a:endParaRPr lang="ar-EG" dirty="0"/>
        </a:p>
      </dgm:t>
    </dgm:pt>
    <dgm:pt modelId="{8CCEF9C2-D372-48E5-8CAD-CC468CE0E345}" type="parTrans" cxnId="{F093B7CD-E7FA-491A-B12D-77554CFC2791}">
      <dgm:prSet/>
      <dgm:spPr/>
      <dgm:t>
        <a:bodyPr/>
        <a:lstStyle/>
        <a:p>
          <a:pPr rtl="1"/>
          <a:endParaRPr lang="ar-EG"/>
        </a:p>
      </dgm:t>
    </dgm:pt>
    <dgm:pt modelId="{1B3A7F9C-EEFB-4D00-A9E6-8A114867545A}" type="sibTrans" cxnId="{F093B7CD-E7FA-491A-B12D-77554CFC2791}">
      <dgm:prSet/>
      <dgm:spPr/>
      <dgm:t>
        <a:bodyPr/>
        <a:lstStyle/>
        <a:p>
          <a:pPr rtl="1"/>
          <a:endParaRPr lang="ar-EG"/>
        </a:p>
      </dgm:t>
    </dgm:pt>
    <dgm:pt modelId="{BE353FE0-7181-4469-BC9A-D3EBB3F5767F}">
      <dgm:prSet phldrT="[Text]"/>
      <dgm:spPr/>
      <dgm:t>
        <a:bodyPr/>
        <a:lstStyle/>
        <a:p>
          <a:pPr rtl="1"/>
          <a:r>
            <a:rPr lang="en-US" dirty="0" smtClean="0"/>
            <a:t>Service</a:t>
          </a:r>
          <a:endParaRPr lang="ar-EG" dirty="0"/>
        </a:p>
      </dgm:t>
    </dgm:pt>
    <dgm:pt modelId="{F3568295-5E95-4B1B-A520-F6C45E02E08C}" type="parTrans" cxnId="{622555DF-F056-41A9-B5F5-0873306CFC61}">
      <dgm:prSet/>
      <dgm:spPr/>
      <dgm:t>
        <a:bodyPr/>
        <a:lstStyle/>
        <a:p>
          <a:pPr rtl="1"/>
          <a:endParaRPr lang="ar-EG"/>
        </a:p>
      </dgm:t>
    </dgm:pt>
    <dgm:pt modelId="{51949AE8-B50B-4B65-A0E5-1A864ACF7E38}" type="sibTrans" cxnId="{622555DF-F056-41A9-B5F5-0873306CFC61}">
      <dgm:prSet/>
      <dgm:spPr/>
      <dgm:t>
        <a:bodyPr/>
        <a:lstStyle/>
        <a:p>
          <a:pPr rtl="1"/>
          <a:endParaRPr lang="ar-EG"/>
        </a:p>
      </dgm:t>
    </dgm:pt>
    <dgm:pt modelId="{5DE2C04E-2365-4B0B-8087-3C37F17F5443}">
      <dgm:prSet phldrT="[Text]"/>
      <dgm:spPr/>
      <dgm:t>
        <a:bodyPr/>
        <a:lstStyle/>
        <a:p>
          <a:pPr algn="l" rtl="1"/>
          <a:r>
            <a:rPr lang="en-US" dirty="0" smtClean="0"/>
            <a:t>A Cloud Services manages that which type of service you access according to the client’s requirement.</a:t>
          </a:r>
          <a:endParaRPr lang="ar-EG" dirty="0"/>
        </a:p>
      </dgm:t>
    </dgm:pt>
    <dgm:pt modelId="{126E46F3-7784-4396-BE04-06D07AEF7998}" type="parTrans" cxnId="{4BF31068-91AA-40F2-A1A9-1EDDC1CFF37F}">
      <dgm:prSet/>
      <dgm:spPr/>
      <dgm:t>
        <a:bodyPr/>
        <a:lstStyle/>
        <a:p>
          <a:pPr rtl="1"/>
          <a:endParaRPr lang="ar-EG"/>
        </a:p>
      </dgm:t>
    </dgm:pt>
    <dgm:pt modelId="{61B85714-8810-48EA-BF1C-7400045D1EB5}" type="sibTrans" cxnId="{4BF31068-91AA-40F2-A1A9-1EDDC1CFF37F}">
      <dgm:prSet/>
      <dgm:spPr/>
      <dgm:t>
        <a:bodyPr/>
        <a:lstStyle/>
        <a:p>
          <a:pPr rtl="1"/>
          <a:endParaRPr lang="ar-EG"/>
        </a:p>
      </dgm:t>
    </dgm:pt>
    <dgm:pt modelId="{C64DEB19-AAF6-4C0F-8B7E-42E2F6BBE506}">
      <dgm:prSet phldrT="[Text]"/>
      <dgm:spPr/>
      <dgm:t>
        <a:bodyPr/>
        <a:lstStyle/>
        <a:p>
          <a:pPr algn="l" rtl="1"/>
          <a:r>
            <a:rPr lang="en-US" dirty="0" smtClean="0"/>
            <a:t>.</a:t>
          </a:r>
          <a:endParaRPr lang="ar-EG" dirty="0"/>
        </a:p>
      </dgm:t>
    </dgm:pt>
    <dgm:pt modelId="{518D705C-69AE-4D39-8CB4-8C192C2F9009}" type="parTrans" cxnId="{6B6399D9-0D38-47E9-9F3B-11301D5F9553}">
      <dgm:prSet/>
      <dgm:spPr/>
      <dgm:t>
        <a:bodyPr/>
        <a:lstStyle/>
        <a:p>
          <a:pPr rtl="1"/>
          <a:endParaRPr lang="ar-EG"/>
        </a:p>
      </dgm:t>
    </dgm:pt>
    <dgm:pt modelId="{C80AA733-8B27-4422-9E15-5E101BFA02F3}" type="sibTrans" cxnId="{6B6399D9-0D38-47E9-9F3B-11301D5F9553}">
      <dgm:prSet/>
      <dgm:spPr/>
      <dgm:t>
        <a:bodyPr/>
        <a:lstStyle/>
        <a:p>
          <a:pPr rtl="1"/>
          <a:endParaRPr lang="ar-EG"/>
        </a:p>
      </dgm:t>
    </dgm:pt>
    <dgm:pt modelId="{1C86E350-82F4-4B35-95F5-557489C0BFA3}" type="pres">
      <dgm:prSet presAssocID="{0ED36D61-DAEA-4645-945D-19BC7F040065}" presName="Name0" presStyleCnt="0">
        <dgm:presLayoutVars>
          <dgm:dir/>
          <dgm:animLvl val="lvl"/>
          <dgm:resizeHandles val="exact"/>
        </dgm:presLayoutVars>
      </dgm:prSet>
      <dgm:spPr/>
      <dgm:t>
        <a:bodyPr/>
        <a:lstStyle/>
        <a:p>
          <a:pPr rtl="1"/>
          <a:endParaRPr lang="ar-EG"/>
        </a:p>
      </dgm:t>
    </dgm:pt>
    <dgm:pt modelId="{E7E508BA-96E0-4E0B-A2A5-30396BD9DD36}" type="pres">
      <dgm:prSet presAssocID="{B2456C09-FA23-4CF9-89D5-E7AEA374BBBC}" presName="linNode" presStyleCnt="0"/>
      <dgm:spPr/>
    </dgm:pt>
    <dgm:pt modelId="{2F25717F-6574-45C8-8DD1-CF655414D803}" type="pres">
      <dgm:prSet presAssocID="{B2456C09-FA23-4CF9-89D5-E7AEA374BBBC}" presName="parentText" presStyleLbl="node1" presStyleIdx="0" presStyleCnt="3">
        <dgm:presLayoutVars>
          <dgm:chMax val="1"/>
          <dgm:bulletEnabled val="1"/>
        </dgm:presLayoutVars>
      </dgm:prSet>
      <dgm:spPr/>
      <dgm:t>
        <a:bodyPr/>
        <a:lstStyle/>
        <a:p>
          <a:pPr rtl="1"/>
          <a:endParaRPr lang="ar-EG"/>
        </a:p>
      </dgm:t>
    </dgm:pt>
    <dgm:pt modelId="{B3236570-94B9-484E-B171-BDA2A71D48C8}" type="pres">
      <dgm:prSet presAssocID="{B2456C09-FA23-4CF9-89D5-E7AEA374BBBC}" presName="descendantText" presStyleLbl="alignAccFollowNode1" presStyleIdx="0" presStyleCnt="3">
        <dgm:presLayoutVars>
          <dgm:bulletEnabled val="1"/>
        </dgm:presLayoutVars>
      </dgm:prSet>
      <dgm:spPr/>
      <dgm:t>
        <a:bodyPr/>
        <a:lstStyle/>
        <a:p>
          <a:pPr rtl="1"/>
          <a:endParaRPr lang="ar-EG"/>
        </a:p>
      </dgm:t>
    </dgm:pt>
    <dgm:pt modelId="{C6B10D10-B3FD-49AB-9D41-5431E62EBA34}" type="pres">
      <dgm:prSet presAssocID="{3A392D27-CDBF-4C1A-A17B-5DEC6ACB0715}" presName="sp" presStyleCnt="0"/>
      <dgm:spPr/>
    </dgm:pt>
    <dgm:pt modelId="{2E9B9BDD-0E30-4A30-98CE-FAA1FB117360}" type="pres">
      <dgm:prSet presAssocID="{72A8CDD3-0FD3-4E17-82F5-E1A6EB89B804}" presName="linNode" presStyleCnt="0"/>
      <dgm:spPr/>
    </dgm:pt>
    <dgm:pt modelId="{5997AA0A-A052-4D82-BB43-CBEC3BC46FD0}" type="pres">
      <dgm:prSet presAssocID="{72A8CDD3-0FD3-4E17-82F5-E1A6EB89B804}" presName="parentText" presStyleLbl="node1" presStyleIdx="1" presStyleCnt="3">
        <dgm:presLayoutVars>
          <dgm:chMax val="1"/>
          <dgm:bulletEnabled val="1"/>
        </dgm:presLayoutVars>
      </dgm:prSet>
      <dgm:spPr/>
      <dgm:t>
        <a:bodyPr/>
        <a:lstStyle/>
        <a:p>
          <a:pPr rtl="1"/>
          <a:endParaRPr lang="ar-EG"/>
        </a:p>
      </dgm:t>
    </dgm:pt>
    <dgm:pt modelId="{EA60928F-6103-4821-9658-A28B72B5450B}" type="pres">
      <dgm:prSet presAssocID="{72A8CDD3-0FD3-4E17-82F5-E1A6EB89B804}" presName="descendantText" presStyleLbl="alignAccFollowNode1" presStyleIdx="1" presStyleCnt="3">
        <dgm:presLayoutVars>
          <dgm:bulletEnabled val="1"/>
        </dgm:presLayoutVars>
      </dgm:prSet>
      <dgm:spPr/>
      <dgm:t>
        <a:bodyPr/>
        <a:lstStyle/>
        <a:p>
          <a:pPr rtl="1"/>
          <a:endParaRPr lang="ar-EG"/>
        </a:p>
      </dgm:t>
    </dgm:pt>
    <dgm:pt modelId="{DC6A5EDB-227D-4956-968B-B35EF2409E83}" type="pres">
      <dgm:prSet presAssocID="{C89CAF28-0E3A-44E6-A9DF-D92B23DA6B60}" presName="sp" presStyleCnt="0"/>
      <dgm:spPr/>
    </dgm:pt>
    <dgm:pt modelId="{DDBE54E1-76F2-49AC-A0AC-2A3B120447EE}" type="pres">
      <dgm:prSet presAssocID="{BE353FE0-7181-4469-BC9A-D3EBB3F5767F}" presName="linNode" presStyleCnt="0"/>
      <dgm:spPr/>
    </dgm:pt>
    <dgm:pt modelId="{7066EE85-C9F9-40A5-9354-46B917386397}" type="pres">
      <dgm:prSet presAssocID="{BE353FE0-7181-4469-BC9A-D3EBB3F5767F}" presName="parentText" presStyleLbl="node1" presStyleIdx="2" presStyleCnt="3">
        <dgm:presLayoutVars>
          <dgm:chMax val="1"/>
          <dgm:bulletEnabled val="1"/>
        </dgm:presLayoutVars>
      </dgm:prSet>
      <dgm:spPr/>
      <dgm:t>
        <a:bodyPr/>
        <a:lstStyle/>
        <a:p>
          <a:pPr rtl="1"/>
          <a:endParaRPr lang="ar-EG"/>
        </a:p>
      </dgm:t>
    </dgm:pt>
    <dgm:pt modelId="{25290F38-46E8-4AD3-BA7E-29CB5686F776}" type="pres">
      <dgm:prSet presAssocID="{BE353FE0-7181-4469-BC9A-D3EBB3F5767F}" presName="descendantText" presStyleLbl="alignAccFollowNode1" presStyleIdx="2" presStyleCnt="3" custLinFactNeighborX="1" custLinFactNeighborY="-1208">
        <dgm:presLayoutVars>
          <dgm:bulletEnabled val="1"/>
        </dgm:presLayoutVars>
      </dgm:prSet>
      <dgm:spPr/>
      <dgm:t>
        <a:bodyPr/>
        <a:lstStyle/>
        <a:p>
          <a:pPr rtl="1"/>
          <a:endParaRPr lang="ar-EG"/>
        </a:p>
      </dgm:t>
    </dgm:pt>
  </dgm:ptLst>
  <dgm:cxnLst>
    <dgm:cxn modelId="{F2DE73A1-4803-4230-8DEF-9BE24453C02D}" srcId="{72A8CDD3-0FD3-4E17-82F5-E1A6EB89B804}" destId="{AFC1384C-51FF-4C01-AC52-F29C2E802F97}" srcOrd="0" destOrd="0" parTransId="{9844F799-DB11-42BB-9AD4-0DD790FEA413}" sibTransId="{90933EBF-557D-425F-98FB-ED769D27F910}"/>
    <dgm:cxn modelId="{0607B9DE-7DF6-4CDE-853F-BEA96F6F8A67}" srcId="{0ED36D61-DAEA-4645-945D-19BC7F040065}" destId="{B2456C09-FA23-4CF9-89D5-E7AEA374BBBC}" srcOrd="0" destOrd="0" parTransId="{EEEB7428-0C98-4E13-AD95-1B482E6E7860}" sibTransId="{3A392D27-CDBF-4C1A-A17B-5DEC6ACB0715}"/>
    <dgm:cxn modelId="{0D765063-DCE7-4E3C-9E90-47B4F8200179}" type="presOf" srcId="{BE353FE0-7181-4469-BC9A-D3EBB3F5767F}" destId="{7066EE85-C9F9-40A5-9354-46B917386397}" srcOrd="0" destOrd="0" presId="urn:microsoft.com/office/officeart/2005/8/layout/vList5"/>
    <dgm:cxn modelId="{B064AD9D-8CB6-462A-B996-4B735E0A81E8}" type="presOf" srcId="{0ED36D61-DAEA-4645-945D-19BC7F040065}" destId="{1C86E350-82F4-4B35-95F5-557489C0BFA3}" srcOrd="0" destOrd="0" presId="urn:microsoft.com/office/officeart/2005/8/layout/vList5"/>
    <dgm:cxn modelId="{424ED8E2-81D8-4526-9EBE-5367974C376F}" srcId="{0ED36D61-DAEA-4645-945D-19BC7F040065}" destId="{72A8CDD3-0FD3-4E17-82F5-E1A6EB89B804}" srcOrd="1" destOrd="0" parTransId="{BF2EC63B-A15B-4957-A7C8-77FE1DE7EE32}" sibTransId="{C89CAF28-0E3A-44E6-A9DF-D92B23DA6B60}"/>
    <dgm:cxn modelId="{6B6399D9-0D38-47E9-9F3B-11301D5F9553}" srcId="{BE353FE0-7181-4469-BC9A-D3EBB3F5767F}" destId="{C64DEB19-AAF6-4C0F-8B7E-42E2F6BBE506}" srcOrd="1" destOrd="0" parTransId="{518D705C-69AE-4D39-8CB4-8C192C2F9009}" sibTransId="{C80AA733-8B27-4422-9E15-5E101BFA02F3}"/>
    <dgm:cxn modelId="{1DFCDBBD-549E-4B43-81F5-EA19F1512688}" type="presOf" srcId="{72A8CDD3-0FD3-4E17-82F5-E1A6EB89B804}" destId="{5997AA0A-A052-4D82-BB43-CBEC3BC46FD0}" srcOrd="0" destOrd="0" presId="urn:microsoft.com/office/officeart/2005/8/layout/vList5"/>
    <dgm:cxn modelId="{F093B7CD-E7FA-491A-B12D-77554CFC2791}" srcId="{72A8CDD3-0FD3-4E17-82F5-E1A6EB89B804}" destId="{ACD062F7-11A8-453D-8BC7-011EF433652A}" srcOrd="1" destOrd="0" parTransId="{8CCEF9C2-D372-48E5-8CAD-CC468CE0E345}" sibTransId="{1B3A7F9C-EEFB-4D00-A9E6-8A114867545A}"/>
    <dgm:cxn modelId="{4BF31068-91AA-40F2-A1A9-1EDDC1CFF37F}" srcId="{BE353FE0-7181-4469-BC9A-D3EBB3F5767F}" destId="{5DE2C04E-2365-4B0B-8087-3C37F17F5443}" srcOrd="0" destOrd="0" parTransId="{126E46F3-7784-4396-BE04-06D07AEF7998}" sibTransId="{61B85714-8810-48EA-BF1C-7400045D1EB5}"/>
    <dgm:cxn modelId="{662EBDFB-AF60-41FF-B404-423CA44EECA7}" type="presOf" srcId="{AFC1384C-51FF-4C01-AC52-F29C2E802F97}" destId="{EA60928F-6103-4821-9658-A28B72B5450B}" srcOrd="0" destOrd="0" presId="urn:microsoft.com/office/officeart/2005/8/layout/vList5"/>
    <dgm:cxn modelId="{D7787318-6A80-41B3-A476-8C1D9F4D151F}" type="presOf" srcId="{40225066-A74E-4A39-BD83-F4D8C603C082}" destId="{B3236570-94B9-484E-B171-BDA2A71D48C8}" srcOrd="0" destOrd="0" presId="urn:microsoft.com/office/officeart/2005/8/layout/vList5"/>
    <dgm:cxn modelId="{37A3B4FD-B10F-4A1C-9CCB-B18B93FE25CC}" type="presOf" srcId="{B2456C09-FA23-4CF9-89D5-E7AEA374BBBC}" destId="{2F25717F-6574-45C8-8DD1-CF655414D803}" srcOrd="0" destOrd="0" presId="urn:microsoft.com/office/officeart/2005/8/layout/vList5"/>
    <dgm:cxn modelId="{622555DF-F056-41A9-B5F5-0873306CFC61}" srcId="{0ED36D61-DAEA-4645-945D-19BC7F040065}" destId="{BE353FE0-7181-4469-BC9A-D3EBB3F5767F}" srcOrd="2" destOrd="0" parTransId="{F3568295-5E95-4B1B-A520-F6C45E02E08C}" sibTransId="{51949AE8-B50B-4B65-A0E5-1A864ACF7E38}"/>
    <dgm:cxn modelId="{E02A38D2-CCA8-4D7C-9E76-A446A0786F9F}" type="presOf" srcId="{C64DEB19-AAF6-4C0F-8B7E-42E2F6BBE506}" destId="{25290F38-46E8-4AD3-BA7E-29CB5686F776}" srcOrd="0" destOrd="1" presId="urn:microsoft.com/office/officeart/2005/8/layout/vList5"/>
    <dgm:cxn modelId="{CD467722-F69B-4617-B219-0E5B79EE65CC}" type="presOf" srcId="{90FFD711-45F3-4CB1-A51D-102AC13F31E8}" destId="{B3236570-94B9-484E-B171-BDA2A71D48C8}" srcOrd="0" destOrd="1" presId="urn:microsoft.com/office/officeart/2005/8/layout/vList5"/>
    <dgm:cxn modelId="{84BAA9CD-A6D2-4BBF-B7BC-9A11051B003B}" srcId="{B2456C09-FA23-4CF9-89D5-E7AEA374BBBC}" destId="{90FFD711-45F3-4CB1-A51D-102AC13F31E8}" srcOrd="1" destOrd="0" parTransId="{8B636A32-0E36-42AD-AF33-B1D60CC9402A}" sibTransId="{B0AADC28-BD77-443C-831D-527AC55AB819}"/>
    <dgm:cxn modelId="{CA9D4BB5-D9BB-476B-8A15-4A2891620EA9}" srcId="{B2456C09-FA23-4CF9-89D5-E7AEA374BBBC}" destId="{40225066-A74E-4A39-BD83-F4D8C603C082}" srcOrd="0" destOrd="0" parTransId="{1A644A32-0900-4126-BF3B-5EA601324928}" sibTransId="{EB653F0D-01A6-457B-84D3-E4456365CD3C}"/>
    <dgm:cxn modelId="{356ABB97-CE95-4FE6-85B7-11947C5341D9}" type="presOf" srcId="{5DE2C04E-2365-4B0B-8087-3C37F17F5443}" destId="{25290F38-46E8-4AD3-BA7E-29CB5686F776}" srcOrd="0" destOrd="0" presId="urn:microsoft.com/office/officeart/2005/8/layout/vList5"/>
    <dgm:cxn modelId="{29171032-0AC5-404E-A264-F98C6A189D69}" type="presOf" srcId="{ACD062F7-11A8-453D-8BC7-011EF433652A}" destId="{EA60928F-6103-4821-9658-A28B72B5450B}" srcOrd="0" destOrd="1" presId="urn:microsoft.com/office/officeart/2005/8/layout/vList5"/>
    <dgm:cxn modelId="{5FC3A703-FA4B-44BE-B529-3FFCDAB943D9}" type="presParOf" srcId="{1C86E350-82F4-4B35-95F5-557489C0BFA3}" destId="{E7E508BA-96E0-4E0B-A2A5-30396BD9DD36}" srcOrd="0" destOrd="0" presId="urn:microsoft.com/office/officeart/2005/8/layout/vList5"/>
    <dgm:cxn modelId="{58B583DE-465F-4E49-9446-7FB2D88FAED0}" type="presParOf" srcId="{E7E508BA-96E0-4E0B-A2A5-30396BD9DD36}" destId="{2F25717F-6574-45C8-8DD1-CF655414D803}" srcOrd="0" destOrd="0" presId="urn:microsoft.com/office/officeart/2005/8/layout/vList5"/>
    <dgm:cxn modelId="{5A7047FD-19F4-40E9-87F3-84ED77D39E84}" type="presParOf" srcId="{E7E508BA-96E0-4E0B-A2A5-30396BD9DD36}" destId="{B3236570-94B9-484E-B171-BDA2A71D48C8}" srcOrd="1" destOrd="0" presId="urn:microsoft.com/office/officeart/2005/8/layout/vList5"/>
    <dgm:cxn modelId="{1BD1C45A-6512-497F-9FA5-7328978C321D}" type="presParOf" srcId="{1C86E350-82F4-4B35-95F5-557489C0BFA3}" destId="{C6B10D10-B3FD-49AB-9D41-5431E62EBA34}" srcOrd="1" destOrd="0" presId="urn:microsoft.com/office/officeart/2005/8/layout/vList5"/>
    <dgm:cxn modelId="{8E8A46A2-6E71-4A70-8F06-CD8EF0B8AE92}" type="presParOf" srcId="{1C86E350-82F4-4B35-95F5-557489C0BFA3}" destId="{2E9B9BDD-0E30-4A30-98CE-FAA1FB117360}" srcOrd="2" destOrd="0" presId="urn:microsoft.com/office/officeart/2005/8/layout/vList5"/>
    <dgm:cxn modelId="{194F0176-11A2-414E-94A5-D604F1B984D7}" type="presParOf" srcId="{2E9B9BDD-0E30-4A30-98CE-FAA1FB117360}" destId="{5997AA0A-A052-4D82-BB43-CBEC3BC46FD0}" srcOrd="0" destOrd="0" presId="urn:microsoft.com/office/officeart/2005/8/layout/vList5"/>
    <dgm:cxn modelId="{BDC05C26-A4AD-458E-A5EF-3FC26340068B}" type="presParOf" srcId="{2E9B9BDD-0E30-4A30-98CE-FAA1FB117360}" destId="{EA60928F-6103-4821-9658-A28B72B5450B}" srcOrd="1" destOrd="0" presId="urn:microsoft.com/office/officeart/2005/8/layout/vList5"/>
    <dgm:cxn modelId="{3E10A996-17E6-4E20-9017-5CE41F427054}" type="presParOf" srcId="{1C86E350-82F4-4B35-95F5-557489C0BFA3}" destId="{DC6A5EDB-227D-4956-968B-B35EF2409E83}" srcOrd="3" destOrd="0" presId="urn:microsoft.com/office/officeart/2005/8/layout/vList5"/>
    <dgm:cxn modelId="{A5F7FF57-2257-4845-A298-49421198F49B}" type="presParOf" srcId="{1C86E350-82F4-4B35-95F5-557489C0BFA3}" destId="{DDBE54E1-76F2-49AC-A0AC-2A3B120447EE}" srcOrd="4" destOrd="0" presId="urn:microsoft.com/office/officeart/2005/8/layout/vList5"/>
    <dgm:cxn modelId="{0E718A2D-9924-42A6-83EE-4840B48C74F5}" type="presParOf" srcId="{DDBE54E1-76F2-49AC-A0AC-2A3B120447EE}" destId="{7066EE85-C9F9-40A5-9354-46B917386397}" srcOrd="0" destOrd="0" presId="urn:microsoft.com/office/officeart/2005/8/layout/vList5"/>
    <dgm:cxn modelId="{918B74CA-9D51-4C5B-B8DD-A17B9C80D324}" type="presParOf" srcId="{DDBE54E1-76F2-49AC-A0AC-2A3B120447EE}" destId="{25290F38-46E8-4AD3-BA7E-29CB5686F77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C3E972-76FE-400C-9454-F142CD40C4F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pPr rtl="1"/>
          <a:endParaRPr lang="ar-EG"/>
        </a:p>
      </dgm:t>
    </dgm:pt>
    <dgm:pt modelId="{CE069396-154C-480C-A368-98BC3B536E9A}">
      <dgm:prSet/>
      <dgm:spPr/>
      <dgm:t>
        <a:bodyPr/>
        <a:lstStyle/>
        <a:p>
          <a:pPr rtl="1"/>
          <a:r>
            <a:rPr lang="en-US" dirty="0" smtClean="0"/>
            <a:t>Cloud computing offers the following three type of </a:t>
          </a:r>
          <a:r>
            <a:rPr lang="en-US" dirty="0" err="1" smtClean="0"/>
            <a:t>services:i</a:t>
          </a:r>
          <a:r>
            <a:rPr lang="en-US" dirty="0" smtClean="0"/>
            <a:t>. Software as a Service (</a:t>
          </a:r>
          <a:r>
            <a:rPr lang="en-US" dirty="0" err="1" smtClean="0"/>
            <a:t>SaaS</a:t>
          </a:r>
          <a:r>
            <a:rPr lang="en-US" dirty="0" smtClean="0"/>
            <a:t>) – It is also known as cloud application services. Mostly, </a:t>
          </a:r>
          <a:r>
            <a:rPr lang="en-US" dirty="0" err="1" smtClean="0"/>
            <a:t>SaaS</a:t>
          </a:r>
          <a:r>
            <a:rPr lang="en-US" dirty="0" smtClean="0"/>
            <a:t> applications run directly through the web browser means we do not require to download and install these applications. Some important example of </a:t>
          </a:r>
          <a:r>
            <a:rPr lang="en-US" dirty="0" err="1" smtClean="0"/>
            <a:t>SaaS</a:t>
          </a:r>
          <a:r>
            <a:rPr lang="en-US" dirty="0" smtClean="0"/>
            <a:t> is given below –Example: Google Apps, </a:t>
          </a:r>
          <a:r>
            <a:rPr lang="en-US" dirty="0" err="1" smtClean="0"/>
            <a:t>Salesforce</a:t>
          </a:r>
          <a:r>
            <a:rPr lang="en-US" dirty="0" smtClean="0"/>
            <a:t> </a:t>
          </a:r>
          <a:r>
            <a:rPr lang="en-US" dirty="0" err="1" smtClean="0"/>
            <a:t>Dropbox</a:t>
          </a:r>
          <a:r>
            <a:rPr lang="en-US" dirty="0" smtClean="0"/>
            <a:t>, Slack, </a:t>
          </a:r>
          <a:r>
            <a:rPr lang="en-US" dirty="0" err="1" smtClean="0"/>
            <a:t>Hubspot</a:t>
          </a:r>
          <a:r>
            <a:rPr lang="en-US" dirty="0" smtClean="0"/>
            <a:t>, Cisco WebEx.</a:t>
          </a:r>
          <a:endParaRPr lang="ar-EG" dirty="0"/>
        </a:p>
      </dgm:t>
    </dgm:pt>
    <dgm:pt modelId="{354A9C2A-767A-4E4D-B3D5-B108AE4C63DE}" type="parTrans" cxnId="{175CA15B-5302-461A-A369-82DC6D820669}">
      <dgm:prSet/>
      <dgm:spPr/>
      <dgm:t>
        <a:bodyPr/>
        <a:lstStyle/>
        <a:p>
          <a:pPr rtl="1"/>
          <a:endParaRPr lang="ar-EG"/>
        </a:p>
      </dgm:t>
    </dgm:pt>
    <dgm:pt modelId="{8E47DDE5-FC0A-464D-B01C-F08EE46FB56A}" type="sibTrans" cxnId="{175CA15B-5302-461A-A369-82DC6D820669}">
      <dgm:prSet/>
      <dgm:spPr/>
      <dgm:t>
        <a:bodyPr/>
        <a:lstStyle/>
        <a:p>
          <a:pPr rtl="1"/>
          <a:endParaRPr lang="ar-EG"/>
        </a:p>
      </dgm:t>
    </dgm:pt>
    <dgm:pt modelId="{95B58DDD-39A0-4397-9C44-77CE4E98F461}" type="pres">
      <dgm:prSet presAssocID="{36C3E972-76FE-400C-9454-F142CD40C4FF}" presName="Name0" presStyleCnt="0">
        <dgm:presLayoutVars>
          <dgm:chPref val="3"/>
          <dgm:dir/>
          <dgm:animLvl val="lvl"/>
          <dgm:resizeHandles/>
        </dgm:presLayoutVars>
      </dgm:prSet>
      <dgm:spPr/>
      <dgm:t>
        <a:bodyPr/>
        <a:lstStyle/>
        <a:p>
          <a:pPr rtl="1"/>
          <a:endParaRPr lang="ar-EG"/>
        </a:p>
      </dgm:t>
    </dgm:pt>
    <dgm:pt modelId="{F2D091E4-B2A5-46E1-B1D7-B3BA9BEF2CAA}" type="pres">
      <dgm:prSet presAssocID="{CE069396-154C-480C-A368-98BC3B536E9A}" presName="horFlow" presStyleCnt="0"/>
      <dgm:spPr/>
    </dgm:pt>
    <dgm:pt modelId="{C98171B2-52F6-4DAC-B677-6A4A9E6517DA}" type="pres">
      <dgm:prSet presAssocID="{CE069396-154C-480C-A368-98BC3B536E9A}" presName="bigChev" presStyleLbl="node1" presStyleIdx="0" presStyleCnt="1" custScaleY="133523"/>
      <dgm:spPr/>
      <dgm:t>
        <a:bodyPr/>
        <a:lstStyle/>
        <a:p>
          <a:pPr rtl="1"/>
          <a:endParaRPr lang="ar-EG"/>
        </a:p>
      </dgm:t>
    </dgm:pt>
  </dgm:ptLst>
  <dgm:cxnLst>
    <dgm:cxn modelId="{175CA15B-5302-461A-A369-82DC6D820669}" srcId="{36C3E972-76FE-400C-9454-F142CD40C4FF}" destId="{CE069396-154C-480C-A368-98BC3B536E9A}" srcOrd="0" destOrd="0" parTransId="{354A9C2A-767A-4E4D-B3D5-B108AE4C63DE}" sibTransId="{8E47DDE5-FC0A-464D-B01C-F08EE46FB56A}"/>
    <dgm:cxn modelId="{400EA805-AAF6-4664-8544-3B7D233D97BD}" type="presOf" srcId="{CE069396-154C-480C-A368-98BC3B536E9A}" destId="{C98171B2-52F6-4DAC-B677-6A4A9E6517DA}" srcOrd="0" destOrd="0" presId="urn:microsoft.com/office/officeart/2005/8/layout/lProcess3"/>
    <dgm:cxn modelId="{71BBAD18-F283-4986-8A5F-212D623EFEB3}" type="presOf" srcId="{36C3E972-76FE-400C-9454-F142CD40C4FF}" destId="{95B58DDD-39A0-4397-9C44-77CE4E98F461}" srcOrd="0" destOrd="0" presId="urn:microsoft.com/office/officeart/2005/8/layout/lProcess3"/>
    <dgm:cxn modelId="{9D1A51EF-5DD1-4854-BE97-861DE6A2AA84}" type="presParOf" srcId="{95B58DDD-39A0-4397-9C44-77CE4E98F461}" destId="{F2D091E4-B2A5-46E1-B1D7-B3BA9BEF2CAA}" srcOrd="0" destOrd="0" presId="urn:microsoft.com/office/officeart/2005/8/layout/lProcess3"/>
    <dgm:cxn modelId="{F6E88D69-219F-4CB2-9D71-E4248AC5251A}" type="presParOf" srcId="{F2D091E4-B2A5-46E1-B1D7-B3BA9BEF2CAA}" destId="{C98171B2-52F6-4DAC-B677-6A4A9E6517DA}"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08D55D-0D88-4C1B-97FE-30F73D54986D}"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pPr rtl="1"/>
          <a:endParaRPr lang="ar-EG"/>
        </a:p>
      </dgm:t>
    </dgm:pt>
    <dgm:pt modelId="{2F25378A-AF09-4ABB-9BF7-86B8BC43AF11}">
      <dgm:prSet/>
      <dgm:spPr/>
      <dgm:t>
        <a:bodyPr/>
        <a:lstStyle/>
        <a:p>
          <a:pPr rtl="1"/>
          <a:r>
            <a:rPr lang="en-US" dirty="0" smtClean="0"/>
            <a:t>ii. Platform as a Service (</a:t>
          </a:r>
          <a:r>
            <a:rPr lang="en-US" dirty="0" err="1" smtClean="0"/>
            <a:t>PaaS</a:t>
          </a:r>
          <a:r>
            <a:rPr lang="en-US" dirty="0" smtClean="0"/>
            <a:t>) – It is also known as cloud platform services. It is quite similar to </a:t>
          </a:r>
          <a:r>
            <a:rPr lang="en-US" dirty="0" err="1" smtClean="0"/>
            <a:t>SaaS</a:t>
          </a:r>
          <a:r>
            <a:rPr lang="en-US" dirty="0" smtClean="0"/>
            <a:t>, but the difference is that </a:t>
          </a:r>
          <a:r>
            <a:rPr lang="en-US" dirty="0" err="1" smtClean="0"/>
            <a:t>PaaS</a:t>
          </a:r>
          <a:r>
            <a:rPr lang="en-US" dirty="0" smtClean="0"/>
            <a:t> provides a platform for software creation, but using </a:t>
          </a:r>
          <a:r>
            <a:rPr lang="en-US" dirty="0" err="1" smtClean="0"/>
            <a:t>SaaS</a:t>
          </a:r>
          <a:r>
            <a:rPr lang="en-US" dirty="0" smtClean="0"/>
            <a:t>, we can access software over the internet without the need of any </a:t>
          </a:r>
          <a:r>
            <a:rPr lang="en-US" dirty="0" err="1" smtClean="0"/>
            <a:t>platform.Example</a:t>
          </a:r>
          <a:r>
            <a:rPr lang="en-US" dirty="0" smtClean="0"/>
            <a:t>: Windows Azure, Force.com, </a:t>
          </a:r>
          <a:r>
            <a:rPr lang="en-US" dirty="0" err="1" smtClean="0"/>
            <a:t>Magento</a:t>
          </a:r>
          <a:r>
            <a:rPr lang="en-US" dirty="0" smtClean="0"/>
            <a:t> Commerce Cloud, </a:t>
          </a:r>
          <a:r>
            <a:rPr lang="en-US" dirty="0" err="1" smtClean="0"/>
            <a:t>OpenShift</a:t>
          </a:r>
          <a:r>
            <a:rPr lang="en-US" dirty="0" smtClean="0"/>
            <a:t>.</a:t>
          </a:r>
          <a:endParaRPr lang="ar-EG" dirty="0"/>
        </a:p>
      </dgm:t>
    </dgm:pt>
    <dgm:pt modelId="{D0AEE20C-028C-41AC-9D7D-2DC62A2713CB}" type="parTrans" cxnId="{FC9DDD46-536C-48FC-8C1B-D3666233CA38}">
      <dgm:prSet/>
      <dgm:spPr/>
      <dgm:t>
        <a:bodyPr/>
        <a:lstStyle/>
        <a:p>
          <a:pPr rtl="1"/>
          <a:endParaRPr lang="ar-EG"/>
        </a:p>
      </dgm:t>
    </dgm:pt>
    <dgm:pt modelId="{860D3270-3082-4AE7-A8E3-15A83E9E51A0}" type="sibTrans" cxnId="{FC9DDD46-536C-48FC-8C1B-D3666233CA38}">
      <dgm:prSet/>
      <dgm:spPr/>
      <dgm:t>
        <a:bodyPr/>
        <a:lstStyle/>
        <a:p>
          <a:pPr rtl="1"/>
          <a:endParaRPr lang="ar-EG"/>
        </a:p>
      </dgm:t>
    </dgm:pt>
    <dgm:pt modelId="{43C5D213-99FC-4247-8AAB-8A3516545BB3}" type="pres">
      <dgm:prSet presAssocID="{3608D55D-0D88-4C1B-97FE-30F73D54986D}" presName="Name0" presStyleCnt="0">
        <dgm:presLayoutVars>
          <dgm:chPref val="3"/>
          <dgm:dir/>
          <dgm:animLvl val="lvl"/>
          <dgm:resizeHandles/>
        </dgm:presLayoutVars>
      </dgm:prSet>
      <dgm:spPr/>
      <dgm:t>
        <a:bodyPr/>
        <a:lstStyle/>
        <a:p>
          <a:pPr rtl="1"/>
          <a:endParaRPr lang="ar-EG"/>
        </a:p>
      </dgm:t>
    </dgm:pt>
    <dgm:pt modelId="{4FDBF6B0-F55A-42F0-86A9-475F5955328C}" type="pres">
      <dgm:prSet presAssocID="{2F25378A-AF09-4ABB-9BF7-86B8BC43AF11}" presName="horFlow" presStyleCnt="0"/>
      <dgm:spPr/>
    </dgm:pt>
    <dgm:pt modelId="{F21ED157-95A9-4EB2-B49C-ADE51173A3F1}" type="pres">
      <dgm:prSet presAssocID="{2F25378A-AF09-4ABB-9BF7-86B8BC43AF11}" presName="bigChev" presStyleLbl="node1" presStyleIdx="0" presStyleCnt="1" custScaleY="122628"/>
      <dgm:spPr/>
      <dgm:t>
        <a:bodyPr/>
        <a:lstStyle/>
        <a:p>
          <a:pPr rtl="1"/>
          <a:endParaRPr lang="ar-EG"/>
        </a:p>
      </dgm:t>
    </dgm:pt>
  </dgm:ptLst>
  <dgm:cxnLst>
    <dgm:cxn modelId="{F105B035-C0C6-4F10-8CFE-8D987E9B86C3}" type="presOf" srcId="{2F25378A-AF09-4ABB-9BF7-86B8BC43AF11}" destId="{F21ED157-95A9-4EB2-B49C-ADE51173A3F1}" srcOrd="0" destOrd="0" presId="urn:microsoft.com/office/officeart/2005/8/layout/lProcess3"/>
    <dgm:cxn modelId="{FC9DDD46-536C-48FC-8C1B-D3666233CA38}" srcId="{3608D55D-0D88-4C1B-97FE-30F73D54986D}" destId="{2F25378A-AF09-4ABB-9BF7-86B8BC43AF11}" srcOrd="0" destOrd="0" parTransId="{D0AEE20C-028C-41AC-9D7D-2DC62A2713CB}" sibTransId="{860D3270-3082-4AE7-A8E3-15A83E9E51A0}"/>
    <dgm:cxn modelId="{42C29A56-F595-4F75-969E-410D7ED4C746}" type="presOf" srcId="{3608D55D-0D88-4C1B-97FE-30F73D54986D}" destId="{43C5D213-99FC-4247-8AAB-8A3516545BB3}" srcOrd="0" destOrd="0" presId="urn:microsoft.com/office/officeart/2005/8/layout/lProcess3"/>
    <dgm:cxn modelId="{9BF70659-02DE-479D-80D1-13B1D6C45854}" type="presParOf" srcId="{43C5D213-99FC-4247-8AAB-8A3516545BB3}" destId="{4FDBF6B0-F55A-42F0-86A9-475F5955328C}" srcOrd="0" destOrd="0" presId="urn:microsoft.com/office/officeart/2005/8/layout/lProcess3"/>
    <dgm:cxn modelId="{8F267AB0-3D61-4C5D-9987-6F6B2792FC2D}" type="presParOf" srcId="{4FDBF6B0-F55A-42F0-86A9-475F5955328C}" destId="{F21ED157-95A9-4EB2-B49C-ADE51173A3F1}"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D8B37B-6D7B-42EB-831A-A679F536E9F7}"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pPr rtl="1"/>
          <a:endParaRPr lang="ar-EG"/>
        </a:p>
      </dgm:t>
    </dgm:pt>
    <dgm:pt modelId="{C7270B25-1460-4136-B4EA-87E14DDFFE0F}">
      <dgm:prSet/>
      <dgm:spPr/>
      <dgm:t>
        <a:bodyPr/>
        <a:lstStyle/>
        <a:p>
          <a:pPr rtl="1"/>
          <a:r>
            <a:rPr lang="en-US" smtClean="0"/>
            <a:t>iii. Infrastructure as a Service (IaaS) – It is also known as cloud infrastructure services. It is responsible for managing applications data, middleware, and runtime environments.Example: Amazon Web Services (AWS) EC2, Google Compute Engine (GCE), Cisco Metapod.</a:t>
          </a:r>
          <a:endParaRPr lang="ar-EG"/>
        </a:p>
      </dgm:t>
    </dgm:pt>
    <dgm:pt modelId="{FDFDA50F-7F8E-47F9-96DD-C0B7738724E0}" type="parTrans" cxnId="{F390C6FB-FEDB-48FF-90E7-85DB0C8891EC}">
      <dgm:prSet/>
      <dgm:spPr/>
      <dgm:t>
        <a:bodyPr/>
        <a:lstStyle/>
        <a:p>
          <a:pPr rtl="1"/>
          <a:endParaRPr lang="ar-EG"/>
        </a:p>
      </dgm:t>
    </dgm:pt>
    <dgm:pt modelId="{965717F7-B914-43F1-B9B7-4A3E8D9B2726}" type="sibTrans" cxnId="{F390C6FB-FEDB-48FF-90E7-85DB0C8891EC}">
      <dgm:prSet/>
      <dgm:spPr/>
      <dgm:t>
        <a:bodyPr/>
        <a:lstStyle/>
        <a:p>
          <a:pPr rtl="1"/>
          <a:endParaRPr lang="ar-EG"/>
        </a:p>
      </dgm:t>
    </dgm:pt>
    <dgm:pt modelId="{D22711F3-FA15-4994-851F-E7C2DC0FA38B}" type="pres">
      <dgm:prSet presAssocID="{F7D8B37B-6D7B-42EB-831A-A679F536E9F7}" presName="Name0" presStyleCnt="0">
        <dgm:presLayoutVars>
          <dgm:chPref val="3"/>
          <dgm:dir/>
          <dgm:animLvl val="lvl"/>
          <dgm:resizeHandles/>
        </dgm:presLayoutVars>
      </dgm:prSet>
      <dgm:spPr/>
      <dgm:t>
        <a:bodyPr/>
        <a:lstStyle/>
        <a:p>
          <a:pPr rtl="1"/>
          <a:endParaRPr lang="ar-EG"/>
        </a:p>
      </dgm:t>
    </dgm:pt>
    <dgm:pt modelId="{404CD1D3-4635-44E4-A76D-4E84527270EF}" type="pres">
      <dgm:prSet presAssocID="{C7270B25-1460-4136-B4EA-87E14DDFFE0F}" presName="horFlow" presStyleCnt="0"/>
      <dgm:spPr/>
    </dgm:pt>
    <dgm:pt modelId="{4D846135-BED4-4D18-873E-C1ADCCB45101}" type="pres">
      <dgm:prSet presAssocID="{C7270B25-1460-4136-B4EA-87E14DDFFE0F}" presName="bigChev" presStyleLbl="node1" presStyleIdx="0" presStyleCnt="1" custScaleY="124087" custLinFactNeighborX="-1333" custLinFactNeighborY="690"/>
      <dgm:spPr/>
      <dgm:t>
        <a:bodyPr/>
        <a:lstStyle/>
        <a:p>
          <a:pPr rtl="1"/>
          <a:endParaRPr lang="ar-EG"/>
        </a:p>
      </dgm:t>
    </dgm:pt>
  </dgm:ptLst>
  <dgm:cxnLst>
    <dgm:cxn modelId="{36A83653-F417-4E34-8666-20474715EC4E}" type="presOf" srcId="{C7270B25-1460-4136-B4EA-87E14DDFFE0F}" destId="{4D846135-BED4-4D18-873E-C1ADCCB45101}" srcOrd="0" destOrd="0" presId="urn:microsoft.com/office/officeart/2005/8/layout/lProcess3"/>
    <dgm:cxn modelId="{37716138-C2BC-496D-9324-4AFBDC275276}" type="presOf" srcId="{F7D8B37B-6D7B-42EB-831A-A679F536E9F7}" destId="{D22711F3-FA15-4994-851F-E7C2DC0FA38B}" srcOrd="0" destOrd="0" presId="urn:microsoft.com/office/officeart/2005/8/layout/lProcess3"/>
    <dgm:cxn modelId="{F390C6FB-FEDB-48FF-90E7-85DB0C8891EC}" srcId="{F7D8B37B-6D7B-42EB-831A-A679F536E9F7}" destId="{C7270B25-1460-4136-B4EA-87E14DDFFE0F}" srcOrd="0" destOrd="0" parTransId="{FDFDA50F-7F8E-47F9-96DD-C0B7738724E0}" sibTransId="{965717F7-B914-43F1-B9B7-4A3E8D9B2726}"/>
    <dgm:cxn modelId="{292EE8C5-09AA-4936-9D51-46A07BD03EDC}" type="presParOf" srcId="{D22711F3-FA15-4994-851F-E7C2DC0FA38B}" destId="{404CD1D3-4635-44E4-A76D-4E84527270EF}" srcOrd="0" destOrd="0" presId="urn:microsoft.com/office/officeart/2005/8/layout/lProcess3"/>
    <dgm:cxn modelId="{E31CB0E8-D9EE-4FB4-A633-D90E4255E6A3}" type="presParOf" srcId="{404CD1D3-4635-44E4-A76D-4E84527270EF}" destId="{4D846135-BED4-4D18-873E-C1ADCCB45101}"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CE72A5-C09A-4C2B-9829-78EBA030E49F}" type="doc">
      <dgm:prSet loTypeId="urn:microsoft.com/office/officeart/2005/8/layout/cycle2" loCatId="cycle" qsTypeId="urn:microsoft.com/office/officeart/2005/8/quickstyle/simple1" qsCatId="simple" csTypeId="urn:microsoft.com/office/officeart/2005/8/colors/accent1_2" csCatId="accent1" phldr="1"/>
      <dgm:spPr/>
      <dgm:t>
        <a:bodyPr/>
        <a:lstStyle/>
        <a:p>
          <a:pPr rtl="1"/>
          <a:endParaRPr lang="ar-EG"/>
        </a:p>
      </dgm:t>
    </dgm:pt>
    <dgm:pt modelId="{E1FEC049-9281-4707-B87F-13F1BBEE46D4}">
      <dgm:prSet phldrT="[Text]"/>
      <dgm:spPr/>
      <dgm:t>
        <a:bodyPr/>
        <a:lstStyle/>
        <a:p>
          <a:pPr rtl="1"/>
          <a:r>
            <a:rPr lang="en-US" dirty="0" smtClean="0"/>
            <a:t>Flexibility</a:t>
          </a:r>
          <a:endParaRPr lang="ar-EG" dirty="0"/>
        </a:p>
      </dgm:t>
    </dgm:pt>
    <dgm:pt modelId="{3E39E490-2CD2-4664-8845-A0E96BE75525}" type="parTrans" cxnId="{54556F6E-EFC7-4F92-BF7F-0A92CB3614C3}">
      <dgm:prSet/>
      <dgm:spPr/>
      <dgm:t>
        <a:bodyPr/>
        <a:lstStyle/>
        <a:p>
          <a:pPr rtl="1"/>
          <a:endParaRPr lang="ar-EG"/>
        </a:p>
      </dgm:t>
    </dgm:pt>
    <dgm:pt modelId="{6BFE25BA-CBED-4972-ACAB-25FB67CA8A52}" type="sibTrans" cxnId="{54556F6E-EFC7-4F92-BF7F-0A92CB3614C3}">
      <dgm:prSet/>
      <dgm:spPr/>
      <dgm:t>
        <a:bodyPr/>
        <a:lstStyle/>
        <a:p>
          <a:pPr rtl="1"/>
          <a:endParaRPr lang="ar-EG"/>
        </a:p>
      </dgm:t>
    </dgm:pt>
    <dgm:pt modelId="{13908711-0CAF-4801-8D9B-2E606D5E955D}">
      <dgm:prSet phldrT="[Text]"/>
      <dgm:spPr/>
      <dgm:t>
        <a:bodyPr/>
        <a:lstStyle/>
        <a:p>
          <a:pPr rtl="1"/>
          <a:r>
            <a:rPr lang="en-US" dirty="0" smtClean="0"/>
            <a:t>Data Recovery</a:t>
          </a:r>
          <a:endParaRPr lang="ar-EG" dirty="0"/>
        </a:p>
      </dgm:t>
    </dgm:pt>
    <dgm:pt modelId="{46AEA460-873A-404D-BA79-DAECC38F9125}" type="parTrans" cxnId="{AF5B06B2-E543-4CD5-BCFF-5C3091BBE586}">
      <dgm:prSet/>
      <dgm:spPr/>
      <dgm:t>
        <a:bodyPr/>
        <a:lstStyle/>
        <a:p>
          <a:pPr rtl="1"/>
          <a:endParaRPr lang="ar-EG"/>
        </a:p>
      </dgm:t>
    </dgm:pt>
    <dgm:pt modelId="{CE0C06C7-07CF-47EB-8FDC-5B32887F4674}" type="sibTrans" cxnId="{AF5B06B2-E543-4CD5-BCFF-5C3091BBE586}">
      <dgm:prSet/>
      <dgm:spPr/>
      <dgm:t>
        <a:bodyPr/>
        <a:lstStyle/>
        <a:p>
          <a:pPr rtl="1"/>
          <a:endParaRPr lang="ar-EG"/>
        </a:p>
      </dgm:t>
    </dgm:pt>
    <dgm:pt modelId="{203E3649-5C69-470E-B4A7-323E1350A3BB}">
      <dgm:prSet phldrT="[Text]"/>
      <dgm:spPr/>
      <dgm:t>
        <a:bodyPr/>
        <a:lstStyle/>
        <a:p>
          <a:pPr rtl="1"/>
          <a:r>
            <a:rPr lang="en-US" dirty="0" smtClean="0"/>
            <a:t>No maintenance</a:t>
          </a:r>
          <a:endParaRPr lang="ar-EG" dirty="0"/>
        </a:p>
      </dgm:t>
    </dgm:pt>
    <dgm:pt modelId="{049CB008-FE1F-4E2A-B3BB-66E09F5A0325}" type="parTrans" cxnId="{3BD6320B-6B0B-41AE-AA84-87935DC49A9A}">
      <dgm:prSet/>
      <dgm:spPr/>
      <dgm:t>
        <a:bodyPr/>
        <a:lstStyle/>
        <a:p>
          <a:pPr rtl="1"/>
          <a:endParaRPr lang="ar-EG"/>
        </a:p>
      </dgm:t>
    </dgm:pt>
    <dgm:pt modelId="{9D40B00C-A777-40BC-8E7D-52793C1C74C5}" type="sibTrans" cxnId="{3BD6320B-6B0B-41AE-AA84-87935DC49A9A}">
      <dgm:prSet/>
      <dgm:spPr/>
      <dgm:t>
        <a:bodyPr/>
        <a:lstStyle/>
        <a:p>
          <a:pPr rtl="1"/>
          <a:endParaRPr lang="ar-EG"/>
        </a:p>
      </dgm:t>
    </dgm:pt>
    <dgm:pt modelId="{D68CE35C-6EF6-40F4-A970-CA14CB52856E}">
      <dgm:prSet phldrT="[Text]"/>
      <dgm:spPr/>
      <dgm:t>
        <a:bodyPr/>
        <a:lstStyle/>
        <a:p>
          <a:pPr rtl="1"/>
          <a:r>
            <a:rPr lang="en-US" dirty="0" smtClean="0"/>
            <a:t>Easy Access</a:t>
          </a:r>
          <a:endParaRPr lang="ar-EG" dirty="0"/>
        </a:p>
      </dgm:t>
    </dgm:pt>
    <dgm:pt modelId="{AE53669F-5F42-44BA-982A-7A9507717C2B}" type="parTrans" cxnId="{BF276DD5-6D24-4B6C-8BDD-BCF76C27A984}">
      <dgm:prSet/>
      <dgm:spPr/>
      <dgm:t>
        <a:bodyPr/>
        <a:lstStyle/>
        <a:p>
          <a:pPr rtl="1"/>
          <a:endParaRPr lang="ar-EG"/>
        </a:p>
      </dgm:t>
    </dgm:pt>
    <dgm:pt modelId="{81053E01-6E77-442F-A1AC-A7D7D55DFD2D}" type="sibTrans" cxnId="{BF276DD5-6D24-4B6C-8BDD-BCF76C27A984}">
      <dgm:prSet/>
      <dgm:spPr/>
      <dgm:t>
        <a:bodyPr/>
        <a:lstStyle/>
        <a:p>
          <a:pPr rtl="1"/>
          <a:endParaRPr lang="ar-EG"/>
        </a:p>
      </dgm:t>
    </dgm:pt>
    <dgm:pt modelId="{706F627A-20E5-48D0-8584-B0E903D016E1}">
      <dgm:prSet phldrT="[Text]"/>
      <dgm:spPr/>
      <dgm:t>
        <a:bodyPr/>
        <a:lstStyle/>
        <a:p>
          <a:pPr rtl="1"/>
          <a:r>
            <a:rPr lang="en-US" dirty="0" smtClean="0"/>
            <a:t>Increased Security</a:t>
          </a:r>
          <a:endParaRPr lang="ar-EG" dirty="0"/>
        </a:p>
      </dgm:t>
    </dgm:pt>
    <dgm:pt modelId="{05FE7774-41DF-4AD3-8C1E-09BF38EED46B}" type="parTrans" cxnId="{69AB21A9-0D25-4F4B-AF9F-79928584B1C6}">
      <dgm:prSet/>
      <dgm:spPr/>
      <dgm:t>
        <a:bodyPr/>
        <a:lstStyle/>
        <a:p>
          <a:pPr rtl="1"/>
          <a:endParaRPr lang="ar-EG"/>
        </a:p>
      </dgm:t>
    </dgm:pt>
    <dgm:pt modelId="{20411FE3-18C4-48BF-8593-C0F747882722}" type="sibTrans" cxnId="{69AB21A9-0D25-4F4B-AF9F-79928584B1C6}">
      <dgm:prSet/>
      <dgm:spPr/>
      <dgm:t>
        <a:bodyPr/>
        <a:lstStyle/>
        <a:p>
          <a:pPr rtl="1"/>
          <a:endParaRPr lang="ar-EG"/>
        </a:p>
      </dgm:t>
    </dgm:pt>
    <dgm:pt modelId="{5C0E2017-B068-4BB6-ABA6-6D77DC9FAEE0}" type="pres">
      <dgm:prSet presAssocID="{A2CE72A5-C09A-4C2B-9829-78EBA030E49F}" presName="cycle" presStyleCnt="0">
        <dgm:presLayoutVars>
          <dgm:dir/>
          <dgm:resizeHandles val="exact"/>
        </dgm:presLayoutVars>
      </dgm:prSet>
      <dgm:spPr/>
      <dgm:t>
        <a:bodyPr/>
        <a:lstStyle/>
        <a:p>
          <a:pPr rtl="1"/>
          <a:endParaRPr lang="ar-EG"/>
        </a:p>
      </dgm:t>
    </dgm:pt>
    <dgm:pt modelId="{626CAE26-5D50-4B20-B2F0-055223D57892}" type="pres">
      <dgm:prSet presAssocID="{E1FEC049-9281-4707-B87F-13F1BBEE46D4}" presName="node" presStyleLbl="node1" presStyleIdx="0" presStyleCnt="5" custScaleX="137034">
        <dgm:presLayoutVars>
          <dgm:bulletEnabled val="1"/>
        </dgm:presLayoutVars>
      </dgm:prSet>
      <dgm:spPr/>
      <dgm:t>
        <a:bodyPr/>
        <a:lstStyle/>
        <a:p>
          <a:pPr rtl="1"/>
          <a:endParaRPr lang="ar-EG"/>
        </a:p>
      </dgm:t>
    </dgm:pt>
    <dgm:pt modelId="{77F96414-C573-407B-8032-F88B7AFB2317}" type="pres">
      <dgm:prSet presAssocID="{6BFE25BA-CBED-4972-ACAB-25FB67CA8A52}" presName="sibTrans" presStyleLbl="sibTrans2D1" presStyleIdx="0" presStyleCnt="5"/>
      <dgm:spPr/>
      <dgm:t>
        <a:bodyPr/>
        <a:lstStyle/>
        <a:p>
          <a:pPr rtl="1"/>
          <a:endParaRPr lang="ar-EG"/>
        </a:p>
      </dgm:t>
    </dgm:pt>
    <dgm:pt modelId="{6542CD38-185E-41B0-888D-D7AB3194BD2F}" type="pres">
      <dgm:prSet presAssocID="{6BFE25BA-CBED-4972-ACAB-25FB67CA8A52}" presName="connectorText" presStyleLbl="sibTrans2D1" presStyleIdx="0" presStyleCnt="5"/>
      <dgm:spPr/>
      <dgm:t>
        <a:bodyPr/>
        <a:lstStyle/>
        <a:p>
          <a:pPr rtl="1"/>
          <a:endParaRPr lang="ar-EG"/>
        </a:p>
      </dgm:t>
    </dgm:pt>
    <dgm:pt modelId="{8896362D-3206-40EF-BB30-D1B2A79B27D4}" type="pres">
      <dgm:prSet presAssocID="{13908711-0CAF-4801-8D9B-2E606D5E955D}" presName="node" presStyleLbl="node1" presStyleIdx="1" presStyleCnt="5" custScaleX="131903" custRadScaleRad="102113" custRadScaleInc="-1391">
        <dgm:presLayoutVars>
          <dgm:bulletEnabled val="1"/>
        </dgm:presLayoutVars>
      </dgm:prSet>
      <dgm:spPr/>
      <dgm:t>
        <a:bodyPr/>
        <a:lstStyle/>
        <a:p>
          <a:pPr rtl="1"/>
          <a:endParaRPr lang="ar-EG"/>
        </a:p>
      </dgm:t>
    </dgm:pt>
    <dgm:pt modelId="{487023BA-F2F3-4D9B-AEE7-4459F8320C92}" type="pres">
      <dgm:prSet presAssocID="{CE0C06C7-07CF-47EB-8FDC-5B32887F4674}" presName="sibTrans" presStyleLbl="sibTrans2D1" presStyleIdx="1" presStyleCnt="5"/>
      <dgm:spPr/>
      <dgm:t>
        <a:bodyPr/>
        <a:lstStyle/>
        <a:p>
          <a:pPr rtl="1"/>
          <a:endParaRPr lang="ar-EG"/>
        </a:p>
      </dgm:t>
    </dgm:pt>
    <dgm:pt modelId="{6B4223EE-8637-4BF2-AAB5-9645408A69C8}" type="pres">
      <dgm:prSet presAssocID="{CE0C06C7-07CF-47EB-8FDC-5B32887F4674}" presName="connectorText" presStyleLbl="sibTrans2D1" presStyleIdx="1" presStyleCnt="5"/>
      <dgm:spPr/>
      <dgm:t>
        <a:bodyPr/>
        <a:lstStyle/>
        <a:p>
          <a:pPr rtl="1"/>
          <a:endParaRPr lang="ar-EG"/>
        </a:p>
      </dgm:t>
    </dgm:pt>
    <dgm:pt modelId="{E3411B9C-989B-41A4-958C-AB7A98DD7FE7}" type="pres">
      <dgm:prSet presAssocID="{203E3649-5C69-470E-B4A7-323E1350A3BB}" presName="node" presStyleLbl="node1" presStyleIdx="2" presStyleCnt="5" custScaleX="129202">
        <dgm:presLayoutVars>
          <dgm:bulletEnabled val="1"/>
        </dgm:presLayoutVars>
      </dgm:prSet>
      <dgm:spPr/>
      <dgm:t>
        <a:bodyPr/>
        <a:lstStyle/>
        <a:p>
          <a:pPr rtl="1"/>
          <a:endParaRPr lang="ar-EG"/>
        </a:p>
      </dgm:t>
    </dgm:pt>
    <dgm:pt modelId="{81A2087C-1DAF-4D04-8C77-5BDAA92A933A}" type="pres">
      <dgm:prSet presAssocID="{9D40B00C-A777-40BC-8E7D-52793C1C74C5}" presName="sibTrans" presStyleLbl="sibTrans2D1" presStyleIdx="2" presStyleCnt="5"/>
      <dgm:spPr/>
      <dgm:t>
        <a:bodyPr/>
        <a:lstStyle/>
        <a:p>
          <a:pPr rtl="1"/>
          <a:endParaRPr lang="ar-EG"/>
        </a:p>
      </dgm:t>
    </dgm:pt>
    <dgm:pt modelId="{18E0AC9A-C81E-4503-9653-E0DB7C9F26C6}" type="pres">
      <dgm:prSet presAssocID="{9D40B00C-A777-40BC-8E7D-52793C1C74C5}" presName="connectorText" presStyleLbl="sibTrans2D1" presStyleIdx="2" presStyleCnt="5"/>
      <dgm:spPr/>
      <dgm:t>
        <a:bodyPr/>
        <a:lstStyle/>
        <a:p>
          <a:pPr rtl="1"/>
          <a:endParaRPr lang="ar-EG"/>
        </a:p>
      </dgm:t>
    </dgm:pt>
    <dgm:pt modelId="{51F7C9A2-6DD9-4E11-8FFB-B9D9916D7875}" type="pres">
      <dgm:prSet presAssocID="{D68CE35C-6EF6-40F4-A970-CA14CB52856E}" presName="node" presStyleLbl="node1" presStyleIdx="3" presStyleCnt="5" custScaleX="128922">
        <dgm:presLayoutVars>
          <dgm:bulletEnabled val="1"/>
        </dgm:presLayoutVars>
      </dgm:prSet>
      <dgm:spPr/>
      <dgm:t>
        <a:bodyPr/>
        <a:lstStyle/>
        <a:p>
          <a:pPr rtl="1"/>
          <a:endParaRPr lang="ar-EG"/>
        </a:p>
      </dgm:t>
    </dgm:pt>
    <dgm:pt modelId="{B43D9138-7954-4A86-9835-FB2077042D6A}" type="pres">
      <dgm:prSet presAssocID="{81053E01-6E77-442F-A1AC-A7D7D55DFD2D}" presName="sibTrans" presStyleLbl="sibTrans2D1" presStyleIdx="3" presStyleCnt="5"/>
      <dgm:spPr/>
      <dgm:t>
        <a:bodyPr/>
        <a:lstStyle/>
        <a:p>
          <a:pPr rtl="1"/>
          <a:endParaRPr lang="ar-EG"/>
        </a:p>
      </dgm:t>
    </dgm:pt>
    <dgm:pt modelId="{EAAD5DF5-EEC3-45AB-BD3D-B1356C2FEC0A}" type="pres">
      <dgm:prSet presAssocID="{81053E01-6E77-442F-A1AC-A7D7D55DFD2D}" presName="connectorText" presStyleLbl="sibTrans2D1" presStyleIdx="3" presStyleCnt="5"/>
      <dgm:spPr/>
      <dgm:t>
        <a:bodyPr/>
        <a:lstStyle/>
        <a:p>
          <a:pPr rtl="1"/>
          <a:endParaRPr lang="ar-EG"/>
        </a:p>
      </dgm:t>
    </dgm:pt>
    <dgm:pt modelId="{CF04E822-11BF-4A3B-B78C-90E239D11F0E}" type="pres">
      <dgm:prSet presAssocID="{706F627A-20E5-48D0-8584-B0E903D016E1}" presName="node" presStyleLbl="node1" presStyleIdx="4" presStyleCnt="5" custScaleX="122069">
        <dgm:presLayoutVars>
          <dgm:bulletEnabled val="1"/>
        </dgm:presLayoutVars>
      </dgm:prSet>
      <dgm:spPr/>
      <dgm:t>
        <a:bodyPr/>
        <a:lstStyle/>
        <a:p>
          <a:pPr rtl="1"/>
          <a:endParaRPr lang="ar-EG"/>
        </a:p>
      </dgm:t>
    </dgm:pt>
    <dgm:pt modelId="{1B27EC20-3813-45A6-A20B-7FCE58B1D489}" type="pres">
      <dgm:prSet presAssocID="{20411FE3-18C4-48BF-8593-C0F747882722}" presName="sibTrans" presStyleLbl="sibTrans2D1" presStyleIdx="4" presStyleCnt="5"/>
      <dgm:spPr/>
      <dgm:t>
        <a:bodyPr/>
        <a:lstStyle/>
        <a:p>
          <a:pPr rtl="1"/>
          <a:endParaRPr lang="ar-EG"/>
        </a:p>
      </dgm:t>
    </dgm:pt>
    <dgm:pt modelId="{ECDA4DE9-BEA9-4827-A673-CCF7F811E490}" type="pres">
      <dgm:prSet presAssocID="{20411FE3-18C4-48BF-8593-C0F747882722}" presName="connectorText" presStyleLbl="sibTrans2D1" presStyleIdx="4" presStyleCnt="5"/>
      <dgm:spPr/>
      <dgm:t>
        <a:bodyPr/>
        <a:lstStyle/>
        <a:p>
          <a:pPr rtl="1"/>
          <a:endParaRPr lang="ar-EG"/>
        </a:p>
      </dgm:t>
    </dgm:pt>
  </dgm:ptLst>
  <dgm:cxnLst>
    <dgm:cxn modelId="{D027700F-6DA9-4261-A05B-B73A97A07958}" type="presOf" srcId="{706F627A-20E5-48D0-8584-B0E903D016E1}" destId="{CF04E822-11BF-4A3B-B78C-90E239D11F0E}" srcOrd="0" destOrd="0" presId="urn:microsoft.com/office/officeart/2005/8/layout/cycle2"/>
    <dgm:cxn modelId="{18AFD331-E725-41BA-A457-6B45E2DC9F50}" type="presOf" srcId="{6BFE25BA-CBED-4972-ACAB-25FB67CA8A52}" destId="{77F96414-C573-407B-8032-F88B7AFB2317}" srcOrd="0" destOrd="0" presId="urn:microsoft.com/office/officeart/2005/8/layout/cycle2"/>
    <dgm:cxn modelId="{9A9CED8F-3E01-443C-8753-338DF20484A1}" type="presOf" srcId="{CE0C06C7-07CF-47EB-8FDC-5B32887F4674}" destId="{487023BA-F2F3-4D9B-AEE7-4459F8320C92}" srcOrd="0" destOrd="0" presId="urn:microsoft.com/office/officeart/2005/8/layout/cycle2"/>
    <dgm:cxn modelId="{C1CD3E52-5DCD-481D-B2AB-D3470BF8198A}" type="presOf" srcId="{9D40B00C-A777-40BC-8E7D-52793C1C74C5}" destId="{18E0AC9A-C81E-4503-9653-E0DB7C9F26C6}" srcOrd="1" destOrd="0" presId="urn:microsoft.com/office/officeart/2005/8/layout/cycle2"/>
    <dgm:cxn modelId="{77938377-FA03-4707-9CFF-B7DF25B8A2F1}" type="presOf" srcId="{E1FEC049-9281-4707-B87F-13F1BBEE46D4}" destId="{626CAE26-5D50-4B20-B2F0-055223D57892}" srcOrd="0" destOrd="0" presId="urn:microsoft.com/office/officeart/2005/8/layout/cycle2"/>
    <dgm:cxn modelId="{F1EE48E4-4C2B-43F3-8BD2-02F5225AB05C}" type="presOf" srcId="{20411FE3-18C4-48BF-8593-C0F747882722}" destId="{ECDA4DE9-BEA9-4827-A673-CCF7F811E490}" srcOrd="1" destOrd="0" presId="urn:microsoft.com/office/officeart/2005/8/layout/cycle2"/>
    <dgm:cxn modelId="{34FE1E20-6973-4E48-BC10-DBF939E23E4E}" type="presOf" srcId="{20411FE3-18C4-48BF-8593-C0F747882722}" destId="{1B27EC20-3813-45A6-A20B-7FCE58B1D489}" srcOrd="0" destOrd="0" presId="urn:microsoft.com/office/officeart/2005/8/layout/cycle2"/>
    <dgm:cxn modelId="{DE4EBD5C-2B67-4884-B925-502DF01A6D95}" type="presOf" srcId="{A2CE72A5-C09A-4C2B-9829-78EBA030E49F}" destId="{5C0E2017-B068-4BB6-ABA6-6D77DC9FAEE0}" srcOrd="0" destOrd="0" presId="urn:microsoft.com/office/officeart/2005/8/layout/cycle2"/>
    <dgm:cxn modelId="{7AA89DA0-FFD0-42BF-AB8A-6F1B4F6A1D96}" type="presOf" srcId="{81053E01-6E77-442F-A1AC-A7D7D55DFD2D}" destId="{B43D9138-7954-4A86-9835-FB2077042D6A}" srcOrd="0" destOrd="0" presId="urn:microsoft.com/office/officeart/2005/8/layout/cycle2"/>
    <dgm:cxn modelId="{A69B2B53-6CA7-4C3A-8EA6-7B5C432AFF4C}" type="presOf" srcId="{203E3649-5C69-470E-B4A7-323E1350A3BB}" destId="{E3411B9C-989B-41A4-958C-AB7A98DD7FE7}" srcOrd="0" destOrd="0" presId="urn:microsoft.com/office/officeart/2005/8/layout/cycle2"/>
    <dgm:cxn modelId="{D60F5B88-1E32-4724-A2A0-99E24437DA11}" type="presOf" srcId="{81053E01-6E77-442F-A1AC-A7D7D55DFD2D}" destId="{EAAD5DF5-EEC3-45AB-BD3D-B1356C2FEC0A}" srcOrd="1" destOrd="0" presId="urn:microsoft.com/office/officeart/2005/8/layout/cycle2"/>
    <dgm:cxn modelId="{2261FA6D-9EF8-422A-828E-DBA16608DE20}" type="presOf" srcId="{D68CE35C-6EF6-40F4-A970-CA14CB52856E}" destId="{51F7C9A2-6DD9-4E11-8FFB-B9D9916D7875}" srcOrd="0" destOrd="0" presId="urn:microsoft.com/office/officeart/2005/8/layout/cycle2"/>
    <dgm:cxn modelId="{6A4E7BA4-9119-4A7C-A11A-1125382BF504}" type="presOf" srcId="{13908711-0CAF-4801-8D9B-2E606D5E955D}" destId="{8896362D-3206-40EF-BB30-D1B2A79B27D4}" srcOrd="0" destOrd="0" presId="urn:microsoft.com/office/officeart/2005/8/layout/cycle2"/>
    <dgm:cxn modelId="{802E2F66-376D-4BB2-BDFC-4C39FC9FCD5B}" type="presOf" srcId="{6BFE25BA-CBED-4972-ACAB-25FB67CA8A52}" destId="{6542CD38-185E-41B0-888D-D7AB3194BD2F}" srcOrd="1" destOrd="0" presId="urn:microsoft.com/office/officeart/2005/8/layout/cycle2"/>
    <dgm:cxn modelId="{54556F6E-EFC7-4F92-BF7F-0A92CB3614C3}" srcId="{A2CE72A5-C09A-4C2B-9829-78EBA030E49F}" destId="{E1FEC049-9281-4707-B87F-13F1BBEE46D4}" srcOrd="0" destOrd="0" parTransId="{3E39E490-2CD2-4664-8845-A0E96BE75525}" sibTransId="{6BFE25BA-CBED-4972-ACAB-25FB67CA8A52}"/>
    <dgm:cxn modelId="{AF5B06B2-E543-4CD5-BCFF-5C3091BBE586}" srcId="{A2CE72A5-C09A-4C2B-9829-78EBA030E49F}" destId="{13908711-0CAF-4801-8D9B-2E606D5E955D}" srcOrd="1" destOrd="0" parTransId="{46AEA460-873A-404D-BA79-DAECC38F9125}" sibTransId="{CE0C06C7-07CF-47EB-8FDC-5B32887F4674}"/>
    <dgm:cxn modelId="{69AB21A9-0D25-4F4B-AF9F-79928584B1C6}" srcId="{A2CE72A5-C09A-4C2B-9829-78EBA030E49F}" destId="{706F627A-20E5-48D0-8584-B0E903D016E1}" srcOrd="4" destOrd="0" parTransId="{05FE7774-41DF-4AD3-8C1E-09BF38EED46B}" sibTransId="{20411FE3-18C4-48BF-8593-C0F747882722}"/>
    <dgm:cxn modelId="{AF834CCA-A887-4B06-BE6B-940ECF164919}" type="presOf" srcId="{CE0C06C7-07CF-47EB-8FDC-5B32887F4674}" destId="{6B4223EE-8637-4BF2-AAB5-9645408A69C8}" srcOrd="1" destOrd="0" presId="urn:microsoft.com/office/officeart/2005/8/layout/cycle2"/>
    <dgm:cxn modelId="{39458865-7128-434D-9AA5-6CB69BDB5466}" type="presOf" srcId="{9D40B00C-A777-40BC-8E7D-52793C1C74C5}" destId="{81A2087C-1DAF-4D04-8C77-5BDAA92A933A}" srcOrd="0" destOrd="0" presId="urn:microsoft.com/office/officeart/2005/8/layout/cycle2"/>
    <dgm:cxn modelId="{3BD6320B-6B0B-41AE-AA84-87935DC49A9A}" srcId="{A2CE72A5-C09A-4C2B-9829-78EBA030E49F}" destId="{203E3649-5C69-470E-B4A7-323E1350A3BB}" srcOrd="2" destOrd="0" parTransId="{049CB008-FE1F-4E2A-B3BB-66E09F5A0325}" sibTransId="{9D40B00C-A777-40BC-8E7D-52793C1C74C5}"/>
    <dgm:cxn modelId="{BF276DD5-6D24-4B6C-8BDD-BCF76C27A984}" srcId="{A2CE72A5-C09A-4C2B-9829-78EBA030E49F}" destId="{D68CE35C-6EF6-40F4-A970-CA14CB52856E}" srcOrd="3" destOrd="0" parTransId="{AE53669F-5F42-44BA-982A-7A9507717C2B}" sibTransId="{81053E01-6E77-442F-A1AC-A7D7D55DFD2D}"/>
    <dgm:cxn modelId="{E904A720-6234-410A-BBE6-00B31598F2ED}" type="presParOf" srcId="{5C0E2017-B068-4BB6-ABA6-6D77DC9FAEE0}" destId="{626CAE26-5D50-4B20-B2F0-055223D57892}" srcOrd="0" destOrd="0" presId="urn:microsoft.com/office/officeart/2005/8/layout/cycle2"/>
    <dgm:cxn modelId="{84E0D513-F3C3-46F3-88DD-D303A5F8DBE3}" type="presParOf" srcId="{5C0E2017-B068-4BB6-ABA6-6D77DC9FAEE0}" destId="{77F96414-C573-407B-8032-F88B7AFB2317}" srcOrd="1" destOrd="0" presId="urn:microsoft.com/office/officeart/2005/8/layout/cycle2"/>
    <dgm:cxn modelId="{D4E62EFA-8D50-47D6-9857-98A8C849E72F}" type="presParOf" srcId="{77F96414-C573-407B-8032-F88B7AFB2317}" destId="{6542CD38-185E-41B0-888D-D7AB3194BD2F}" srcOrd="0" destOrd="0" presId="urn:microsoft.com/office/officeart/2005/8/layout/cycle2"/>
    <dgm:cxn modelId="{0E78AB66-3D8F-42B0-8EA3-65A60A03CC5F}" type="presParOf" srcId="{5C0E2017-B068-4BB6-ABA6-6D77DC9FAEE0}" destId="{8896362D-3206-40EF-BB30-D1B2A79B27D4}" srcOrd="2" destOrd="0" presId="urn:microsoft.com/office/officeart/2005/8/layout/cycle2"/>
    <dgm:cxn modelId="{32B32530-3403-4909-AE05-59A6E5457F4F}" type="presParOf" srcId="{5C0E2017-B068-4BB6-ABA6-6D77DC9FAEE0}" destId="{487023BA-F2F3-4D9B-AEE7-4459F8320C92}" srcOrd="3" destOrd="0" presId="urn:microsoft.com/office/officeart/2005/8/layout/cycle2"/>
    <dgm:cxn modelId="{F52A1658-284F-4749-B70D-90D86DF8EBC4}" type="presParOf" srcId="{487023BA-F2F3-4D9B-AEE7-4459F8320C92}" destId="{6B4223EE-8637-4BF2-AAB5-9645408A69C8}" srcOrd="0" destOrd="0" presId="urn:microsoft.com/office/officeart/2005/8/layout/cycle2"/>
    <dgm:cxn modelId="{CFF4A0A2-7249-463B-BAB3-96AD95832F5D}" type="presParOf" srcId="{5C0E2017-B068-4BB6-ABA6-6D77DC9FAEE0}" destId="{E3411B9C-989B-41A4-958C-AB7A98DD7FE7}" srcOrd="4" destOrd="0" presId="urn:microsoft.com/office/officeart/2005/8/layout/cycle2"/>
    <dgm:cxn modelId="{1E105441-74F3-47F8-8883-857B03FA7ADD}" type="presParOf" srcId="{5C0E2017-B068-4BB6-ABA6-6D77DC9FAEE0}" destId="{81A2087C-1DAF-4D04-8C77-5BDAA92A933A}" srcOrd="5" destOrd="0" presId="urn:microsoft.com/office/officeart/2005/8/layout/cycle2"/>
    <dgm:cxn modelId="{06BF60A6-827D-4894-8104-1A08AB5D0BDE}" type="presParOf" srcId="{81A2087C-1DAF-4D04-8C77-5BDAA92A933A}" destId="{18E0AC9A-C81E-4503-9653-E0DB7C9F26C6}" srcOrd="0" destOrd="0" presId="urn:microsoft.com/office/officeart/2005/8/layout/cycle2"/>
    <dgm:cxn modelId="{2B99C837-87E8-4476-BF6A-1CB2ED23232B}" type="presParOf" srcId="{5C0E2017-B068-4BB6-ABA6-6D77DC9FAEE0}" destId="{51F7C9A2-6DD9-4E11-8FFB-B9D9916D7875}" srcOrd="6" destOrd="0" presId="urn:microsoft.com/office/officeart/2005/8/layout/cycle2"/>
    <dgm:cxn modelId="{632E2800-0F4A-4283-B45D-927705830E55}" type="presParOf" srcId="{5C0E2017-B068-4BB6-ABA6-6D77DC9FAEE0}" destId="{B43D9138-7954-4A86-9835-FB2077042D6A}" srcOrd="7" destOrd="0" presId="urn:microsoft.com/office/officeart/2005/8/layout/cycle2"/>
    <dgm:cxn modelId="{B63F4229-95D3-48FA-9E02-D42B5446D6E3}" type="presParOf" srcId="{B43D9138-7954-4A86-9835-FB2077042D6A}" destId="{EAAD5DF5-EEC3-45AB-BD3D-B1356C2FEC0A}" srcOrd="0" destOrd="0" presId="urn:microsoft.com/office/officeart/2005/8/layout/cycle2"/>
    <dgm:cxn modelId="{EFA5B83B-FD51-4985-A252-B3B5A6BB851B}" type="presParOf" srcId="{5C0E2017-B068-4BB6-ABA6-6D77DC9FAEE0}" destId="{CF04E822-11BF-4A3B-B78C-90E239D11F0E}" srcOrd="8" destOrd="0" presId="urn:microsoft.com/office/officeart/2005/8/layout/cycle2"/>
    <dgm:cxn modelId="{13C073C7-821D-4EFC-B36F-4FB515E5E1B6}" type="presParOf" srcId="{5C0E2017-B068-4BB6-ABA6-6D77DC9FAEE0}" destId="{1B27EC20-3813-45A6-A20B-7FCE58B1D489}" srcOrd="9" destOrd="0" presId="urn:microsoft.com/office/officeart/2005/8/layout/cycle2"/>
    <dgm:cxn modelId="{E7DAC8E1-260D-469B-9D43-72AD27337371}" type="presParOf" srcId="{1B27EC20-3813-45A6-A20B-7FCE58B1D489}" destId="{ECDA4DE9-BEA9-4827-A673-CCF7F811E49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36570-94B9-484E-B171-BDA2A71D48C8}">
      <dsp:nvSpPr>
        <dsp:cNvPr id="0" name=""/>
        <dsp:cNvSpPr/>
      </dsp:nvSpPr>
      <dsp:spPr>
        <a:xfrm rot="5400000">
          <a:off x="7945480" y="-2886172"/>
          <a:ext cx="2177929" cy="850300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rtl="1">
            <a:lnSpc>
              <a:spcPct val="90000"/>
            </a:lnSpc>
            <a:spcBef>
              <a:spcPct val="0"/>
            </a:spcBef>
            <a:spcAft>
              <a:spcPct val="15000"/>
            </a:spcAft>
            <a:buChar char="••"/>
          </a:pPr>
          <a:r>
            <a:rPr lang="en-US" sz="3100" kern="1200" dirty="0" smtClean="0"/>
            <a:t>Client Infrastructure is a Front end component. It provides GUI (Graphical User Interface)  to interact with the cloud.</a:t>
          </a:r>
          <a:endParaRPr lang="ar-EG" sz="3100" kern="1200" dirty="0"/>
        </a:p>
        <a:p>
          <a:pPr marL="285750" lvl="1" indent="-285750" algn="l" defTabSz="1377950" rtl="1">
            <a:lnSpc>
              <a:spcPct val="90000"/>
            </a:lnSpc>
            <a:spcBef>
              <a:spcPct val="0"/>
            </a:spcBef>
            <a:spcAft>
              <a:spcPct val="15000"/>
            </a:spcAft>
            <a:buChar char="••"/>
          </a:pPr>
          <a:r>
            <a:rPr lang="en-US" sz="3100" kern="1200" dirty="0" smtClean="0"/>
            <a:t>.</a:t>
          </a:r>
          <a:endParaRPr lang="ar-EG" sz="3100" kern="1200" dirty="0"/>
        </a:p>
      </dsp:txBody>
      <dsp:txXfrm rot="-5400000">
        <a:off x="4782942" y="382684"/>
        <a:ext cx="8396688" cy="1965293"/>
      </dsp:txXfrm>
    </dsp:sp>
    <dsp:sp modelId="{2F25717F-6574-45C8-8DD1-CF655414D803}">
      <dsp:nvSpPr>
        <dsp:cNvPr id="0" name=""/>
        <dsp:cNvSpPr/>
      </dsp:nvSpPr>
      <dsp:spPr>
        <a:xfrm>
          <a:off x="0" y="4124"/>
          <a:ext cx="4782941" cy="27224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lvl="0" algn="ctr" defTabSz="2400300" rtl="1">
            <a:lnSpc>
              <a:spcPct val="90000"/>
            </a:lnSpc>
            <a:spcBef>
              <a:spcPct val="0"/>
            </a:spcBef>
            <a:spcAft>
              <a:spcPct val="35000"/>
            </a:spcAft>
          </a:pPr>
          <a:r>
            <a:rPr lang="en-US" sz="5400" kern="1200" dirty="0" smtClean="0"/>
            <a:t>Client Infrastructure</a:t>
          </a:r>
          <a:endParaRPr lang="ar-EG" sz="5400" kern="1200" dirty="0"/>
        </a:p>
      </dsp:txBody>
      <dsp:txXfrm>
        <a:off x="132897" y="137021"/>
        <a:ext cx="4517147" cy="2456617"/>
      </dsp:txXfrm>
    </dsp:sp>
    <dsp:sp modelId="{EA60928F-6103-4821-9658-A28B72B5450B}">
      <dsp:nvSpPr>
        <dsp:cNvPr id="0" name=""/>
        <dsp:cNvSpPr/>
      </dsp:nvSpPr>
      <dsp:spPr>
        <a:xfrm rot="5400000">
          <a:off x="7945480" y="-27640"/>
          <a:ext cx="2177929" cy="850300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rtl="1">
            <a:lnSpc>
              <a:spcPct val="90000"/>
            </a:lnSpc>
            <a:spcBef>
              <a:spcPct val="0"/>
            </a:spcBef>
            <a:spcAft>
              <a:spcPct val="15000"/>
            </a:spcAft>
            <a:buChar char="••"/>
          </a:pPr>
          <a:r>
            <a:rPr lang="en-US" sz="3100" kern="1200" dirty="0" smtClean="0"/>
            <a:t>The application may be any software or platform that a client wants to access.</a:t>
          </a:r>
          <a:endParaRPr lang="ar-EG" sz="3100" kern="1200" dirty="0"/>
        </a:p>
        <a:p>
          <a:pPr marL="285750" lvl="1" indent="-285750" algn="l" defTabSz="1377950" rtl="1">
            <a:lnSpc>
              <a:spcPct val="90000"/>
            </a:lnSpc>
            <a:spcBef>
              <a:spcPct val="0"/>
            </a:spcBef>
            <a:spcAft>
              <a:spcPct val="15000"/>
            </a:spcAft>
            <a:buChar char="••"/>
          </a:pPr>
          <a:r>
            <a:rPr lang="en-US" sz="3100" kern="1200" dirty="0" smtClean="0"/>
            <a:t>.</a:t>
          </a:r>
          <a:endParaRPr lang="ar-EG" sz="3100" kern="1200" dirty="0"/>
        </a:p>
      </dsp:txBody>
      <dsp:txXfrm rot="-5400000">
        <a:off x="4782942" y="3241216"/>
        <a:ext cx="8396688" cy="1965293"/>
      </dsp:txXfrm>
    </dsp:sp>
    <dsp:sp modelId="{5997AA0A-A052-4D82-BB43-CBEC3BC46FD0}">
      <dsp:nvSpPr>
        <dsp:cNvPr id="0" name=""/>
        <dsp:cNvSpPr/>
      </dsp:nvSpPr>
      <dsp:spPr>
        <a:xfrm>
          <a:off x="0" y="2862656"/>
          <a:ext cx="4782941" cy="27224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lvl="0" algn="ctr" defTabSz="2400300" rtl="1">
            <a:lnSpc>
              <a:spcPct val="90000"/>
            </a:lnSpc>
            <a:spcBef>
              <a:spcPct val="0"/>
            </a:spcBef>
            <a:spcAft>
              <a:spcPct val="35000"/>
            </a:spcAft>
          </a:pPr>
          <a:r>
            <a:rPr lang="en-US" sz="5400" kern="1200" dirty="0" smtClean="0"/>
            <a:t>Application</a:t>
          </a:r>
          <a:endParaRPr lang="ar-EG" sz="5400" kern="1200" dirty="0"/>
        </a:p>
      </dsp:txBody>
      <dsp:txXfrm>
        <a:off x="132897" y="2995553"/>
        <a:ext cx="4517147" cy="2456617"/>
      </dsp:txXfrm>
    </dsp:sp>
    <dsp:sp modelId="{25290F38-46E8-4AD3-BA7E-29CB5686F776}">
      <dsp:nvSpPr>
        <dsp:cNvPr id="0" name=""/>
        <dsp:cNvSpPr/>
      </dsp:nvSpPr>
      <dsp:spPr>
        <a:xfrm rot="5400000">
          <a:off x="7945480" y="2804581"/>
          <a:ext cx="2177929" cy="850300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rtl="1">
            <a:lnSpc>
              <a:spcPct val="90000"/>
            </a:lnSpc>
            <a:spcBef>
              <a:spcPct val="0"/>
            </a:spcBef>
            <a:spcAft>
              <a:spcPct val="15000"/>
            </a:spcAft>
            <a:buChar char="••"/>
          </a:pPr>
          <a:r>
            <a:rPr lang="en-US" sz="3100" kern="1200" dirty="0" smtClean="0"/>
            <a:t>A Cloud Services manages that which type of service you access according to the client’s requirement.</a:t>
          </a:r>
          <a:endParaRPr lang="ar-EG" sz="3100" kern="1200" dirty="0"/>
        </a:p>
        <a:p>
          <a:pPr marL="285750" lvl="1" indent="-285750" algn="l" defTabSz="1377950" rtl="1">
            <a:lnSpc>
              <a:spcPct val="90000"/>
            </a:lnSpc>
            <a:spcBef>
              <a:spcPct val="0"/>
            </a:spcBef>
            <a:spcAft>
              <a:spcPct val="15000"/>
            </a:spcAft>
            <a:buChar char="••"/>
          </a:pPr>
          <a:r>
            <a:rPr lang="en-US" sz="3100" kern="1200" dirty="0" smtClean="0"/>
            <a:t>.</a:t>
          </a:r>
          <a:endParaRPr lang="ar-EG" sz="3100" kern="1200" dirty="0"/>
        </a:p>
      </dsp:txBody>
      <dsp:txXfrm rot="-5400000">
        <a:off x="4782942" y="6073437"/>
        <a:ext cx="8396688" cy="1965293"/>
      </dsp:txXfrm>
    </dsp:sp>
    <dsp:sp modelId="{7066EE85-C9F9-40A5-9354-46B917386397}">
      <dsp:nvSpPr>
        <dsp:cNvPr id="0" name=""/>
        <dsp:cNvSpPr/>
      </dsp:nvSpPr>
      <dsp:spPr>
        <a:xfrm>
          <a:off x="0" y="5721188"/>
          <a:ext cx="4782941" cy="27224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lvl="0" algn="ctr" defTabSz="2400300" rtl="1">
            <a:lnSpc>
              <a:spcPct val="90000"/>
            </a:lnSpc>
            <a:spcBef>
              <a:spcPct val="0"/>
            </a:spcBef>
            <a:spcAft>
              <a:spcPct val="35000"/>
            </a:spcAft>
          </a:pPr>
          <a:r>
            <a:rPr lang="en-US" sz="5400" kern="1200" dirty="0" smtClean="0"/>
            <a:t>Service</a:t>
          </a:r>
          <a:endParaRPr lang="ar-EG" sz="5400" kern="1200" dirty="0"/>
        </a:p>
      </dsp:txBody>
      <dsp:txXfrm>
        <a:off x="132897" y="5854085"/>
        <a:ext cx="4517147" cy="24566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171B2-52F6-4DAC-B677-6A4A9E6517DA}">
      <dsp:nvSpPr>
        <dsp:cNvPr id="0" name=""/>
        <dsp:cNvSpPr/>
      </dsp:nvSpPr>
      <dsp:spPr>
        <a:xfrm>
          <a:off x="0" y="675903"/>
          <a:ext cx="13285948" cy="709591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0" bIns="22860" numCol="1" spcCol="1270" anchor="ctr" anchorCtr="0">
          <a:noAutofit/>
        </a:bodyPr>
        <a:lstStyle/>
        <a:p>
          <a:pPr lvl="0" algn="ctr" defTabSz="1600200" rtl="1">
            <a:lnSpc>
              <a:spcPct val="90000"/>
            </a:lnSpc>
            <a:spcBef>
              <a:spcPct val="0"/>
            </a:spcBef>
            <a:spcAft>
              <a:spcPct val="35000"/>
            </a:spcAft>
          </a:pPr>
          <a:r>
            <a:rPr lang="en-US" sz="3600" kern="1200" dirty="0" smtClean="0"/>
            <a:t>Cloud computing offers the following three type of </a:t>
          </a:r>
          <a:r>
            <a:rPr lang="en-US" sz="3600" kern="1200" dirty="0" err="1" smtClean="0"/>
            <a:t>services:i</a:t>
          </a:r>
          <a:r>
            <a:rPr lang="en-US" sz="3600" kern="1200" dirty="0" smtClean="0"/>
            <a:t>. Software as a Service (</a:t>
          </a:r>
          <a:r>
            <a:rPr lang="en-US" sz="3600" kern="1200" dirty="0" err="1" smtClean="0"/>
            <a:t>SaaS</a:t>
          </a:r>
          <a:r>
            <a:rPr lang="en-US" sz="3600" kern="1200" dirty="0" smtClean="0"/>
            <a:t>) – It is also known as cloud application services. Mostly, </a:t>
          </a:r>
          <a:r>
            <a:rPr lang="en-US" sz="3600" kern="1200" dirty="0" err="1" smtClean="0"/>
            <a:t>SaaS</a:t>
          </a:r>
          <a:r>
            <a:rPr lang="en-US" sz="3600" kern="1200" dirty="0" smtClean="0"/>
            <a:t> applications run directly through the web browser means we do not require to download and install these applications. Some important example of </a:t>
          </a:r>
          <a:r>
            <a:rPr lang="en-US" sz="3600" kern="1200" dirty="0" err="1" smtClean="0"/>
            <a:t>SaaS</a:t>
          </a:r>
          <a:r>
            <a:rPr lang="en-US" sz="3600" kern="1200" dirty="0" smtClean="0"/>
            <a:t> is given below –Example: Google Apps, </a:t>
          </a:r>
          <a:r>
            <a:rPr lang="en-US" sz="3600" kern="1200" dirty="0" err="1" smtClean="0"/>
            <a:t>Salesforce</a:t>
          </a:r>
          <a:r>
            <a:rPr lang="en-US" sz="3600" kern="1200" dirty="0" smtClean="0"/>
            <a:t> </a:t>
          </a:r>
          <a:r>
            <a:rPr lang="en-US" sz="3600" kern="1200" dirty="0" err="1" smtClean="0"/>
            <a:t>Dropbox</a:t>
          </a:r>
          <a:r>
            <a:rPr lang="en-US" sz="3600" kern="1200" dirty="0" smtClean="0"/>
            <a:t>, Slack, </a:t>
          </a:r>
          <a:r>
            <a:rPr lang="en-US" sz="3600" kern="1200" dirty="0" err="1" smtClean="0"/>
            <a:t>Hubspot</a:t>
          </a:r>
          <a:r>
            <a:rPr lang="en-US" sz="3600" kern="1200" dirty="0" smtClean="0"/>
            <a:t>, Cisco WebEx.</a:t>
          </a:r>
          <a:endParaRPr lang="ar-EG" sz="3600" kern="1200" dirty="0"/>
        </a:p>
      </dsp:txBody>
      <dsp:txXfrm>
        <a:off x="3547959" y="675903"/>
        <a:ext cx="6190030" cy="70959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ED157-95A9-4EB2-B49C-ADE51173A3F1}">
      <dsp:nvSpPr>
        <dsp:cNvPr id="0" name=""/>
        <dsp:cNvSpPr/>
      </dsp:nvSpPr>
      <dsp:spPr>
        <a:xfrm>
          <a:off x="0" y="965404"/>
          <a:ext cx="13285948" cy="65169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24130" rIns="0" bIns="24130" numCol="1" spcCol="1270" anchor="ctr" anchorCtr="0">
          <a:noAutofit/>
        </a:bodyPr>
        <a:lstStyle/>
        <a:p>
          <a:pPr lvl="0" algn="ctr" defTabSz="1689100" rtl="1">
            <a:lnSpc>
              <a:spcPct val="90000"/>
            </a:lnSpc>
            <a:spcBef>
              <a:spcPct val="0"/>
            </a:spcBef>
            <a:spcAft>
              <a:spcPct val="35000"/>
            </a:spcAft>
          </a:pPr>
          <a:r>
            <a:rPr lang="en-US" sz="3800" kern="1200" dirty="0" smtClean="0"/>
            <a:t>ii. Platform as a Service (</a:t>
          </a:r>
          <a:r>
            <a:rPr lang="en-US" sz="3800" kern="1200" dirty="0" err="1" smtClean="0"/>
            <a:t>PaaS</a:t>
          </a:r>
          <a:r>
            <a:rPr lang="en-US" sz="3800" kern="1200" dirty="0" smtClean="0"/>
            <a:t>) – It is also known as cloud platform services. It is quite similar to </a:t>
          </a:r>
          <a:r>
            <a:rPr lang="en-US" sz="3800" kern="1200" dirty="0" err="1" smtClean="0"/>
            <a:t>SaaS</a:t>
          </a:r>
          <a:r>
            <a:rPr lang="en-US" sz="3800" kern="1200" dirty="0" smtClean="0"/>
            <a:t>, but the difference is that </a:t>
          </a:r>
          <a:r>
            <a:rPr lang="en-US" sz="3800" kern="1200" dirty="0" err="1" smtClean="0"/>
            <a:t>PaaS</a:t>
          </a:r>
          <a:r>
            <a:rPr lang="en-US" sz="3800" kern="1200" dirty="0" smtClean="0"/>
            <a:t> provides a platform for software creation, but using </a:t>
          </a:r>
          <a:r>
            <a:rPr lang="en-US" sz="3800" kern="1200" dirty="0" err="1" smtClean="0"/>
            <a:t>SaaS</a:t>
          </a:r>
          <a:r>
            <a:rPr lang="en-US" sz="3800" kern="1200" dirty="0" smtClean="0"/>
            <a:t>, we can access software over the internet without the need of any </a:t>
          </a:r>
          <a:r>
            <a:rPr lang="en-US" sz="3800" kern="1200" dirty="0" err="1" smtClean="0"/>
            <a:t>platform.Example</a:t>
          </a:r>
          <a:r>
            <a:rPr lang="en-US" sz="3800" kern="1200" dirty="0" smtClean="0"/>
            <a:t>: Windows Azure, Force.com, </a:t>
          </a:r>
          <a:r>
            <a:rPr lang="en-US" sz="3800" kern="1200" dirty="0" err="1" smtClean="0"/>
            <a:t>Magento</a:t>
          </a:r>
          <a:r>
            <a:rPr lang="en-US" sz="3800" kern="1200" dirty="0" smtClean="0"/>
            <a:t> Commerce Cloud, </a:t>
          </a:r>
          <a:r>
            <a:rPr lang="en-US" sz="3800" kern="1200" dirty="0" err="1" smtClean="0"/>
            <a:t>OpenShift</a:t>
          </a:r>
          <a:r>
            <a:rPr lang="en-US" sz="3800" kern="1200" dirty="0" smtClean="0"/>
            <a:t>.</a:t>
          </a:r>
          <a:endParaRPr lang="ar-EG" sz="3800" kern="1200" dirty="0"/>
        </a:p>
      </dsp:txBody>
      <dsp:txXfrm>
        <a:off x="3258458" y="965404"/>
        <a:ext cx="6769032" cy="65169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46135-BED4-4D18-873E-C1ADCCB45101}">
      <dsp:nvSpPr>
        <dsp:cNvPr id="0" name=""/>
        <dsp:cNvSpPr/>
      </dsp:nvSpPr>
      <dsp:spPr>
        <a:xfrm>
          <a:off x="0" y="963304"/>
          <a:ext cx="13285948" cy="659445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27940" rIns="0" bIns="27940" numCol="1" spcCol="1270" anchor="ctr" anchorCtr="0">
          <a:noAutofit/>
        </a:bodyPr>
        <a:lstStyle/>
        <a:p>
          <a:pPr lvl="0" algn="ctr" defTabSz="1955800" rtl="1">
            <a:lnSpc>
              <a:spcPct val="90000"/>
            </a:lnSpc>
            <a:spcBef>
              <a:spcPct val="0"/>
            </a:spcBef>
            <a:spcAft>
              <a:spcPct val="35000"/>
            </a:spcAft>
          </a:pPr>
          <a:r>
            <a:rPr lang="en-US" sz="4400" kern="1200" smtClean="0"/>
            <a:t>iii. Infrastructure as a Service (IaaS) – It is also known as cloud infrastructure services. It is responsible for managing applications data, middleware, and runtime environments.Example: Amazon Web Services (AWS) EC2, Google Compute Engine (GCE), Cisco Metapod.</a:t>
          </a:r>
          <a:endParaRPr lang="ar-EG" sz="4400" kern="1200"/>
        </a:p>
      </dsp:txBody>
      <dsp:txXfrm>
        <a:off x="3297227" y="963304"/>
        <a:ext cx="6691495" cy="65944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CAE26-5D50-4B20-B2F0-055223D57892}">
      <dsp:nvSpPr>
        <dsp:cNvPr id="0" name=""/>
        <dsp:cNvSpPr/>
      </dsp:nvSpPr>
      <dsp:spPr>
        <a:xfrm>
          <a:off x="4833453" y="702"/>
          <a:ext cx="3493682" cy="25495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rtl="1">
            <a:lnSpc>
              <a:spcPct val="90000"/>
            </a:lnSpc>
            <a:spcBef>
              <a:spcPct val="0"/>
            </a:spcBef>
            <a:spcAft>
              <a:spcPct val="35000"/>
            </a:spcAft>
          </a:pPr>
          <a:r>
            <a:rPr lang="en-US" sz="3300" kern="1200" dirty="0" smtClean="0"/>
            <a:t>Flexibility</a:t>
          </a:r>
          <a:endParaRPr lang="ar-EG" sz="3300" kern="1200" dirty="0"/>
        </a:p>
      </dsp:txBody>
      <dsp:txXfrm>
        <a:off x="5345091" y="374068"/>
        <a:ext cx="2470406" cy="1802768"/>
      </dsp:txXfrm>
    </dsp:sp>
    <dsp:sp modelId="{77F96414-C573-407B-8032-F88B7AFB2317}">
      <dsp:nvSpPr>
        <dsp:cNvPr id="0" name=""/>
        <dsp:cNvSpPr/>
      </dsp:nvSpPr>
      <dsp:spPr>
        <a:xfrm rot="2095056">
          <a:off x="7948956" y="1948927"/>
          <a:ext cx="424848" cy="8604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rtl="1">
            <a:lnSpc>
              <a:spcPct val="90000"/>
            </a:lnSpc>
            <a:spcBef>
              <a:spcPct val="0"/>
            </a:spcBef>
            <a:spcAft>
              <a:spcPct val="35000"/>
            </a:spcAft>
          </a:pPr>
          <a:endParaRPr lang="ar-EG" sz="2600" kern="1200"/>
        </a:p>
      </dsp:txBody>
      <dsp:txXfrm>
        <a:off x="7960428" y="2084541"/>
        <a:ext cx="297394" cy="516274"/>
      </dsp:txXfrm>
    </dsp:sp>
    <dsp:sp modelId="{8896362D-3206-40EF-BB30-D1B2A79B27D4}">
      <dsp:nvSpPr>
        <dsp:cNvPr id="0" name=""/>
        <dsp:cNvSpPr/>
      </dsp:nvSpPr>
      <dsp:spPr>
        <a:xfrm>
          <a:off x="8055397" y="2204174"/>
          <a:ext cx="3362867" cy="25495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rtl="1">
            <a:lnSpc>
              <a:spcPct val="90000"/>
            </a:lnSpc>
            <a:spcBef>
              <a:spcPct val="0"/>
            </a:spcBef>
            <a:spcAft>
              <a:spcPct val="35000"/>
            </a:spcAft>
          </a:pPr>
          <a:r>
            <a:rPr lang="en-US" sz="3300" kern="1200" dirty="0" smtClean="0"/>
            <a:t>Data Recovery</a:t>
          </a:r>
          <a:endParaRPr lang="ar-EG" sz="3300" kern="1200" dirty="0"/>
        </a:p>
      </dsp:txBody>
      <dsp:txXfrm>
        <a:off x="8547877" y="2577540"/>
        <a:ext cx="2377907" cy="1802768"/>
      </dsp:txXfrm>
    </dsp:sp>
    <dsp:sp modelId="{487023BA-F2F3-4D9B-AEE7-4459F8320C92}">
      <dsp:nvSpPr>
        <dsp:cNvPr id="0" name=""/>
        <dsp:cNvSpPr/>
      </dsp:nvSpPr>
      <dsp:spPr>
        <a:xfrm rot="6513989">
          <a:off x="8780215" y="4877799"/>
          <a:ext cx="684492" cy="8604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rtl="1">
            <a:lnSpc>
              <a:spcPct val="90000"/>
            </a:lnSpc>
            <a:spcBef>
              <a:spcPct val="0"/>
            </a:spcBef>
            <a:spcAft>
              <a:spcPct val="35000"/>
            </a:spcAft>
          </a:pPr>
          <a:endParaRPr lang="ar-EG" sz="2600" kern="1200"/>
        </a:p>
      </dsp:txBody>
      <dsp:txXfrm rot="10800000">
        <a:off x="8915581" y="4952560"/>
        <a:ext cx="479144" cy="516274"/>
      </dsp:txXfrm>
    </dsp:sp>
    <dsp:sp modelId="{E3411B9C-989B-41A4-958C-AB7A98DD7FE7}">
      <dsp:nvSpPr>
        <dsp:cNvPr id="0" name=""/>
        <dsp:cNvSpPr/>
      </dsp:nvSpPr>
      <dsp:spPr>
        <a:xfrm>
          <a:off x="6849284" y="5897521"/>
          <a:ext cx="3294005" cy="25495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rtl="1">
            <a:lnSpc>
              <a:spcPct val="90000"/>
            </a:lnSpc>
            <a:spcBef>
              <a:spcPct val="0"/>
            </a:spcBef>
            <a:spcAft>
              <a:spcPct val="35000"/>
            </a:spcAft>
          </a:pPr>
          <a:r>
            <a:rPr lang="en-US" sz="3300" kern="1200" dirty="0" smtClean="0"/>
            <a:t>No maintenance</a:t>
          </a:r>
          <a:endParaRPr lang="ar-EG" sz="3300" kern="1200" dirty="0"/>
        </a:p>
      </dsp:txBody>
      <dsp:txXfrm>
        <a:off x="7331680" y="6270887"/>
        <a:ext cx="2329213" cy="1802768"/>
      </dsp:txXfrm>
    </dsp:sp>
    <dsp:sp modelId="{81A2087C-1DAF-4D04-8C77-5BDAA92A933A}">
      <dsp:nvSpPr>
        <dsp:cNvPr id="0" name=""/>
        <dsp:cNvSpPr/>
      </dsp:nvSpPr>
      <dsp:spPr>
        <a:xfrm rot="10800000">
          <a:off x="6443122" y="6742044"/>
          <a:ext cx="287020" cy="8604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rtl="1">
            <a:lnSpc>
              <a:spcPct val="90000"/>
            </a:lnSpc>
            <a:spcBef>
              <a:spcPct val="0"/>
            </a:spcBef>
            <a:spcAft>
              <a:spcPct val="35000"/>
            </a:spcAft>
          </a:pPr>
          <a:endParaRPr lang="ar-EG" sz="2600" kern="1200"/>
        </a:p>
      </dsp:txBody>
      <dsp:txXfrm rot="10800000">
        <a:off x="6529228" y="6914135"/>
        <a:ext cx="200914" cy="516274"/>
      </dsp:txXfrm>
    </dsp:sp>
    <dsp:sp modelId="{51F7C9A2-6DD9-4E11-8FFB-B9D9916D7875}">
      <dsp:nvSpPr>
        <dsp:cNvPr id="0" name=""/>
        <dsp:cNvSpPr/>
      </dsp:nvSpPr>
      <dsp:spPr>
        <a:xfrm>
          <a:off x="3020867" y="5897521"/>
          <a:ext cx="3286867" cy="25495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rtl="1">
            <a:lnSpc>
              <a:spcPct val="90000"/>
            </a:lnSpc>
            <a:spcBef>
              <a:spcPct val="0"/>
            </a:spcBef>
            <a:spcAft>
              <a:spcPct val="35000"/>
            </a:spcAft>
          </a:pPr>
          <a:r>
            <a:rPr lang="en-US" sz="3300" kern="1200" dirty="0" smtClean="0"/>
            <a:t>Easy Access</a:t>
          </a:r>
          <a:endParaRPr lang="ar-EG" sz="3300" kern="1200" dirty="0"/>
        </a:p>
      </dsp:txBody>
      <dsp:txXfrm>
        <a:off x="3502218" y="6270887"/>
        <a:ext cx="2324165" cy="1802768"/>
      </dsp:txXfrm>
    </dsp:sp>
    <dsp:sp modelId="{B43D9138-7954-4A86-9835-FB2077042D6A}">
      <dsp:nvSpPr>
        <dsp:cNvPr id="0" name=""/>
        <dsp:cNvSpPr/>
      </dsp:nvSpPr>
      <dsp:spPr>
        <a:xfrm rot="15120000">
          <a:off x="3749461" y="4935354"/>
          <a:ext cx="655622" cy="8604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rtl="1">
            <a:lnSpc>
              <a:spcPct val="90000"/>
            </a:lnSpc>
            <a:spcBef>
              <a:spcPct val="0"/>
            </a:spcBef>
            <a:spcAft>
              <a:spcPct val="35000"/>
            </a:spcAft>
          </a:pPr>
          <a:endParaRPr lang="ar-EG" sz="2600" kern="1200"/>
        </a:p>
      </dsp:txBody>
      <dsp:txXfrm rot="10800000">
        <a:off x="3878194" y="5200975"/>
        <a:ext cx="458935" cy="516274"/>
      </dsp:txXfrm>
    </dsp:sp>
    <dsp:sp modelId="{CF04E822-11BF-4A3B-B78C-90E239D11F0E}">
      <dsp:nvSpPr>
        <dsp:cNvPr id="0" name=""/>
        <dsp:cNvSpPr/>
      </dsp:nvSpPr>
      <dsp:spPr>
        <a:xfrm>
          <a:off x="1924077" y="2253086"/>
          <a:ext cx="3112150" cy="25495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rtl="1">
            <a:lnSpc>
              <a:spcPct val="90000"/>
            </a:lnSpc>
            <a:spcBef>
              <a:spcPct val="0"/>
            </a:spcBef>
            <a:spcAft>
              <a:spcPct val="35000"/>
            </a:spcAft>
          </a:pPr>
          <a:r>
            <a:rPr lang="en-US" sz="3300" kern="1200" dirty="0" smtClean="0"/>
            <a:t>Increased Security</a:t>
          </a:r>
          <a:endParaRPr lang="ar-EG" sz="3300" kern="1200" dirty="0"/>
        </a:p>
      </dsp:txBody>
      <dsp:txXfrm>
        <a:off x="2379841" y="2626452"/>
        <a:ext cx="2200622" cy="1802768"/>
      </dsp:txXfrm>
    </dsp:sp>
    <dsp:sp modelId="{1B27EC20-3813-45A6-A20B-7FCE58B1D489}">
      <dsp:nvSpPr>
        <dsp:cNvPr id="0" name=""/>
        <dsp:cNvSpPr/>
      </dsp:nvSpPr>
      <dsp:spPr>
        <a:xfrm rot="19440000">
          <a:off x="4754237" y="2005809"/>
          <a:ext cx="457297" cy="8604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rtl="1">
            <a:lnSpc>
              <a:spcPct val="90000"/>
            </a:lnSpc>
            <a:spcBef>
              <a:spcPct val="0"/>
            </a:spcBef>
            <a:spcAft>
              <a:spcPct val="35000"/>
            </a:spcAft>
          </a:pPr>
          <a:endParaRPr lang="ar-EG" sz="2600" kern="1200"/>
        </a:p>
      </dsp:txBody>
      <dsp:txXfrm>
        <a:off x="4767337" y="2218219"/>
        <a:ext cx="320108" cy="51627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7165" y="3976809"/>
            <a:ext cx="12547843" cy="2744047"/>
          </a:xfrm>
        </p:spPr>
        <p:txBody>
          <a:bodyPr/>
          <a:lstStyle/>
          <a:p>
            <a:r>
              <a:rPr lang="en-US" smtClean="0"/>
              <a:t>Click to edit Master title style</a:t>
            </a:r>
            <a:endParaRPr lang="ar-EG"/>
          </a:p>
        </p:txBody>
      </p:sp>
      <p:sp>
        <p:nvSpPr>
          <p:cNvPr id="3" name="Subtitle 2"/>
          <p:cNvSpPr>
            <a:spLocks noGrp="1"/>
          </p:cNvSpPr>
          <p:nvPr>
            <p:ph type="subTitle" idx="1"/>
          </p:nvPr>
        </p:nvSpPr>
        <p:spPr>
          <a:xfrm>
            <a:off x="2214328" y="7254241"/>
            <a:ext cx="10333512" cy="3271520"/>
          </a:xfrm>
        </p:spPr>
        <p:txBody>
          <a:bodyPr/>
          <a:lstStyle>
            <a:lvl1pPr marL="0" indent="0" algn="ctr">
              <a:buNone/>
              <a:defRPr>
                <a:solidFill>
                  <a:schemeClr val="tx1">
                    <a:tint val="75000"/>
                  </a:schemeClr>
                </a:solidFill>
              </a:defRPr>
            </a:lvl1pPr>
            <a:lvl2pPr marL="721563" indent="0" algn="ctr">
              <a:buNone/>
              <a:defRPr>
                <a:solidFill>
                  <a:schemeClr val="tx1">
                    <a:tint val="75000"/>
                  </a:schemeClr>
                </a:solidFill>
              </a:defRPr>
            </a:lvl2pPr>
            <a:lvl3pPr marL="1443124" indent="0" algn="ctr">
              <a:buNone/>
              <a:defRPr>
                <a:solidFill>
                  <a:schemeClr val="tx1">
                    <a:tint val="75000"/>
                  </a:schemeClr>
                </a:solidFill>
              </a:defRPr>
            </a:lvl3pPr>
            <a:lvl4pPr marL="2164688" indent="0" algn="ctr">
              <a:buNone/>
              <a:defRPr>
                <a:solidFill>
                  <a:schemeClr val="tx1">
                    <a:tint val="75000"/>
                  </a:schemeClr>
                </a:solidFill>
              </a:defRPr>
            </a:lvl4pPr>
            <a:lvl5pPr marL="2886248" indent="0" algn="ctr">
              <a:buNone/>
              <a:defRPr>
                <a:solidFill>
                  <a:schemeClr val="tx1">
                    <a:tint val="75000"/>
                  </a:schemeClr>
                </a:solidFill>
              </a:defRPr>
            </a:lvl5pPr>
            <a:lvl6pPr marL="3607812" indent="0" algn="ctr">
              <a:buNone/>
              <a:defRPr>
                <a:solidFill>
                  <a:schemeClr val="tx1">
                    <a:tint val="75000"/>
                  </a:schemeClr>
                </a:solidFill>
              </a:defRPr>
            </a:lvl6pPr>
            <a:lvl7pPr marL="4329373" indent="0" algn="ctr">
              <a:buNone/>
              <a:defRPr>
                <a:solidFill>
                  <a:schemeClr val="tx1">
                    <a:tint val="75000"/>
                  </a:schemeClr>
                </a:solidFill>
              </a:defRPr>
            </a:lvl7pPr>
            <a:lvl8pPr marL="5050933" indent="0" algn="ctr">
              <a:buNone/>
              <a:defRPr>
                <a:solidFill>
                  <a:schemeClr val="tx1">
                    <a:tint val="75000"/>
                  </a:schemeClr>
                </a:solidFill>
              </a:defRPr>
            </a:lvl8pPr>
            <a:lvl9pPr marL="5772498" indent="0" algn="ctr">
              <a:buNone/>
              <a:defRPr>
                <a:solidFill>
                  <a:schemeClr val="tx1">
                    <a:tint val="75000"/>
                  </a:schemeClr>
                </a:solidFill>
              </a:defRPr>
            </a:lvl9pPr>
          </a:lstStyle>
          <a:p>
            <a:r>
              <a:rPr lang="en-US" smtClean="0"/>
              <a:t>Click to edit Master subtitle style</a:t>
            </a:r>
            <a:endParaRPr lang="ar-EG"/>
          </a:p>
        </p:txBody>
      </p:sp>
      <p:sp>
        <p:nvSpPr>
          <p:cNvPr id="4" name="Date Placeholder 3"/>
          <p:cNvSpPr>
            <a:spLocks noGrp="1"/>
          </p:cNvSpPr>
          <p:nvPr>
            <p:ph type="dt" sz="half" idx="10"/>
          </p:nvPr>
        </p:nvSpPr>
        <p:spPr/>
        <p:txBody>
          <a:bodyPr/>
          <a:lstStyle/>
          <a:p>
            <a:fld id="{BFF16A2E-64E2-4A34-BC8E-B4CC4D1CF438}" type="datetimeFigureOut">
              <a:rPr lang="ar-EG" smtClean="0"/>
              <a:t>11/06/1443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FA03496-404D-4EDD-82CF-5D9109D4A67F}" type="slidenum">
              <a:rPr lang="ar-EG" smtClean="0"/>
              <a:t>‹#›</a:t>
            </a:fld>
            <a:endParaRPr lang="ar-EG"/>
          </a:p>
        </p:txBody>
      </p:sp>
    </p:spTree>
    <p:extLst>
      <p:ext uri="{BB962C8B-B14F-4D97-AF65-F5344CB8AC3E}">
        <p14:creationId xmlns:p14="http://schemas.microsoft.com/office/powerpoint/2010/main" val="101072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BFF16A2E-64E2-4A34-BC8E-B4CC4D1CF438}" type="datetimeFigureOut">
              <a:rPr lang="ar-EG" smtClean="0"/>
              <a:t>11/06/1443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FA03496-404D-4EDD-82CF-5D9109D4A67F}" type="slidenum">
              <a:rPr lang="ar-EG" smtClean="0"/>
              <a:t>‹#›</a:t>
            </a:fld>
            <a:endParaRPr lang="ar-EG"/>
          </a:p>
        </p:txBody>
      </p:sp>
    </p:spTree>
    <p:extLst>
      <p:ext uri="{BB962C8B-B14F-4D97-AF65-F5344CB8AC3E}">
        <p14:creationId xmlns:p14="http://schemas.microsoft.com/office/powerpoint/2010/main" val="1008249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02575" y="512672"/>
            <a:ext cx="3321488" cy="10922845"/>
          </a:xfrm>
        </p:spPr>
        <p:txBody>
          <a:bodyPr vert="eaVert"/>
          <a:lstStyle/>
          <a:p>
            <a:r>
              <a:rPr lang="en-US" smtClean="0"/>
              <a:t>Click to edit Master title style</a:t>
            </a:r>
            <a:endParaRPr lang="ar-EG"/>
          </a:p>
        </p:txBody>
      </p:sp>
      <p:sp>
        <p:nvSpPr>
          <p:cNvPr id="3" name="Vertical Text Placeholder 2"/>
          <p:cNvSpPr>
            <a:spLocks noGrp="1"/>
          </p:cNvSpPr>
          <p:nvPr>
            <p:ph type="body" orient="vert" idx="1"/>
          </p:nvPr>
        </p:nvSpPr>
        <p:spPr>
          <a:xfrm>
            <a:off x="738117" y="512672"/>
            <a:ext cx="9718426" cy="109228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BFF16A2E-64E2-4A34-BC8E-B4CC4D1CF438}" type="datetimeFigureOut">
              <a:rPr lang="ar-EG" smtClean="0"/>
              <a:t>11/06/1443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FA03496-404D-4EDD-82CF-5D9109D4A67F}" type="slidenum">
              <a:rPr lang="ar-EG" smtClean="0"/>
              <a:t>‹#›</a:t>
            </a:fld>
            <a:endParaRPr lang="ar-EG"/>
          </a:p>
        </p:txBody>
      </p:sp>
    </p:spTree>
    <p:extLst>
      <p:ext uri="{BB962C8B-B14F-4D97-AF65-F5344CB8AC3E}">
        <p14:creationId xmlns:p14="http://schemas.microsoft.com/office/powerpoint/2010/main" val="2678584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BFF16A2E-64E2-4A34-BC8E-B4CC4D1CF438}" type="datetimeFigureOut">
              <a:rPr lang="ar-EG" smtClean="0"/>
              <a:t>11/06/1443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FA03496-404D-4EDD-82CF-5D9109D4A67F}" type="slidenum">
              <a:rPr lang="ar-EG" smtClean="0"/>
              <a:t>‹#›</a:t>
            </a:fld>
            <a:endParaRPr lang="ar-EG"/>
          </a:p>
        </p:txBody>
      </p:sp>
    </p:spTree>
    <p:extLst>
      <p:ext uri="{BB962C8B-B14F-4D97-AF65-F5344CB8AC3E}">
        <p14:creationId xmlns:p14="http://schemas.microsoft.com/office/powerpoint/2010/main" val="2562916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66110" y="8226215"/>
            <a:ext cx="12547843" cy="2542540"/>
          </a:xfrm>
        </p:spPr>
        <p:txBody>
          <a:bodyPr anchor="t"/>
          <a:lstStyle>
            <a:lvl1pPr algn="r">
              <a:defRPr sz="6300" b="1" cap="all"/>
            </a:lvl1pPr>
          </a:lstStyle>
          <a:p>
            <a:r>
              <a:rPr lang="en-US" smtClean="0"/>
              <a:t>Click to edit Master title style</a:t>
            </a:r>
            <a:endParaRPr lang="ar-EG"/>
          </a:p>
        </p:txBody>
      </p:sp>
      <p:sp>
        <p:nvSpPr>
          <p:cNvPr id="3" name="Text Placeholder 2"/>
          <p:cNvSpPr>
            <a:spLocks noGrp="1"/>
          </p:cNvSpPr>
          <p:nvPr>
            <p:ph type="body" idx="1"/>
          </p:nvPr>
        </p:nvSpPr>
        <p:spPr>
          <a:xfrm>
            <a:off x="1166110" y="5425879"/>
            <a:ext cx="12547843" cy="2800349"/>
          </a:xfrm>
        </p:spPr>
        <p:txBody>
          <a:bodyPr anchor="b"/>
          <a:lstStyle>
            <a:lvl1pPr marL="0" indent="0">
              <a:buNone/>
              <a:defRPr sz="3100">
                <a:solidFill>
                  <a:schemeClr val="tx1">
                    <a:tint val="75000"/>
                  </a:schemeClr>
                </a:solidFill>
              </a:defRPr>
            </a:lvl1pPr>
            <a:lvl2pPr marL="721563" indent="0">
              <a:buNone/>
              <a:defRPr sz="2800">
                <a:solidFill>
                  <a:schemeClr val="tx1">
                    <a:tint val="75000"/>
                  </a:schemeClr>
                </a:solidFill>
              </a:defRPr>
            </a:lvl2pPr>
            <a:lvl3pPr marL="1443124" indent="0">
              <a:buNone/>
              <a:defRPr sz="2600">
                <a:solidFill>
                  <a:schemeClr val="tx1">
                    <a:tint val="75000"/>
                  </a:schemeClr>
                </a:solidFill>
              </a:defRPr>
            </a:lvl3pPr>
            <a:lvl4pPr marL="2164688" indent="0">
              <a:buNone/>
              <a:defRPr sz="2100">
                <a:solidFill>
                  <a:schemeClr val="tx1">
                    <a:tint val="75000"/>
                  </a:schemeClr>
                </a:solidFill>
              </a:defRPr>
            </a:lvl4pPr>
            <a:lvl5pPr marL="2886248" indent="0">
              <a:buNone/>
              <a:defRPr sz="2100">
                <a:solidFill>
                  <a:schemeClr val="tx1">
                    <a:tint val="75000"/>
                  </a:schemeClr>
                </a:solidFill>
              </a:defRPr>
            </a:lvl5pPr>
            <a:lvl6pPr marL="3607812" indent="0">
              <a:buNone/>
              <a:defRPr sz="2100">
                <a:solidFill>
                  <a:schemeClr val="tx1">
                    <a:tint val="75000"/>
                  </a:schemeClr>
                </a:solidFill>
              </a:defRPr>
            </a:lvl6pPr>
            <a:lvl7pPr marL="4329373" indent="0">
              <a:buNone/>
              <a:defRPr sz="2100">
                <a:solidFill>
                  <a:schemeClr val="tx1">
                    <a:tint val="75000"/>
                  </a:schemeClr>
                </a:solidFill>
              </a:defRPr>
            </a:lvl7pPr>
            <a:lvl8pPr marL="5050933" indent="0">
              <a:buNone/>
              <a:defRPr sz="2100">
                <a:solidFill>
                  <a:schemeClr val="tx1">
                    <a:tint val="75000"/>
                  </a:schemeClr>
                </a:solidFill>
              </a:defRPr>
            </a:lvl8pPr>
            <a:lvl9pPr marL="5772498"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F16A2E-64E2-4A34-BC8E-B4CC4D1CF438}" type="datetimeFigureOut">
              <a:rPr lang="ar-EG" smtClean="0"/>
              <a:t>11/06/1443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FA03496-404D-4EDD-82CF-5D9109D4A67F}" type="slidenum">
              <a:rPr lang="ar-EG" smtClean="0"/>
              <a:t>‹#›</a:t>
            </a:fld>
            <a:endParaRPr lang="ar-EG"/>
          </a:p>
        </p:txBody>
      </p:sp>
    </p:spTree>
    <p:extLst>
      <p:ext uri="{BB962C8B-B14F-4D97-AF65-F5344CB8AC3E}">
        <p14:creationId xmlns:p14="http://schemas.microsoft.com/office/powerpoint/2010/main" val="3623944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sz="half" idx="1"/>
          </p:nvPr>
        </p:nvSpPr>
        <p:spPr>
          <a:xfrm>
            <a:off x="738116" y="2987056"/>
            <a:ext cx="6519956" cy="8448465"/>
          </a:xfrm>
        </p:spPr>
        <p:txBody>
          <a:bodyPr/>
          <a:lstStyle>
            <a:lvl1pPr>
              <a:defRPr sz="4400"/>
            </a:lvl1pPr>
            <a:lvl2pPr>
              <a:defRPr sz="38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Content Placeholder 3"/>
          <p:cNvSpPr>
            <a:spLocks noGrp="1"/>
          </p:cNvSpPr>
          <p:nvPr>
            <p:ph sz="half" idx="2"/>
          </p:nvPr>
        </p:nvSpPr>
        <p:spPr>
          <a:xfrm>
            <a:off x="7504105" y="2987056"/>
            <a:ext cx="6519956" cy="8448465"/>
          </a:xfrm>
        </p:spPr>
        <p:txBody>
          <a:bodyPr/>
          <a:lstStyle>
            <a:lvl1pPr>
              <a:defRPr sz="4400"/>
            </a:lvl1pPr>
            <a:lvl2pPr>
              <a:defRPr sz="38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Date Placeholder 4"/>
          <p:cNvSpPr>
            <a:spLocks noGrp="1"/>
          </p:cNvSpPr>
          <p:nvPr>
            <p:ph type="dt" sz="half" idx="10"/>
          </p:nvPr>
        </p:nvSpPr>
        <p:spPr/>
        <p:txBody>
          <a:bodyPr/>
          <a:lstStyle/>
          <a:p>
            <a:fld id="{BFF16A2E-64E2-4A34-BC8E-B4CC4D1CF438}" type="datetimeFigureOut">
              <a:rPr lang="ar-EG" smtClean="0"/>
              <a:t>11/06/1443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FA03496-404D-4EDD-82CF-5D9109D4A67F}" type="slidenum">
              <a:rPr lang="ar-EG" smtClean="0"/>
              <a:t>‹#›</a:t>
            </a:fld>
            <a:endParaRPr lang="ar-EG"/>
          </a:p>
        </p:txBody>
      </p:sp>
    </p:spTree>
    <p:extLst>
      <p:ext uri="{BB962C8B-B14F-4D97-AF65-F5344CB8AC3E}">
        <p14:creationId xmlns:p14="http://schemas.microsoft.com/office/powerpoint/2010/main" val="799166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ar-EG"/>
          </a:p>
        </p:txBody>
      </p:sp>
      <p:sp>
        <p:nvSpPr>
          <p:cNvPr id="3" name="Text Placeholder 2"/>
          <p:cNvSpPr>
            <a:spLocks noGrp="1"/>
          </p:cNvSpPr>
          <p:nvPr>
            <p:ph type="body" idx="1"/>
          </p:nvPr>
        </p:nvSpPr>
        <p:spPr>
          <a:xfrm>
            <a:off x="738122" y="2865546"/>
            <a:ext cx="6522520" cy="1194223"/>
          </a:xfrm>
        </p:spPr>
        <p:txBody>
          <a:bodyPr anchor="b"/>
          <a:lstStyle>
            <a:lvl1pPr marL="0" indent="0">
              <a:buNone/>
              <a:defRPr sz="3800" b="1"/>
            </a:lvl1pPr>
            <a:lvl2pPr marL="721563" indent="0">
              <a:buNone/>
              <a:defRPr sz="3100" b="1"/>
            </a:lvl2pPr>
            <a:lvl3pPr marL="1443124" indent="0">
              <a:buNone/>
              <a:defRPr sz="2800" b="1"/>
            </a:lvl3pPr>
            <a:lvl4pPr marL="2164688" indent="0">
              <a:buNone/>
              <a:defRPr sz="2600" b="1"/>
            </a:lvl4pPr>
            <a:lvl5pPr marL="2886248" indent="0">
              <a:buNone/>
              <a:defRPr sz="2600" b="1"/>
            </a:lvl5pPr>
            <a:lvl6pPr marL="3607812" indent="0">
              <a:buNone/>
              <a:defRPr sz="2600" b="1"/>
            </a:lvl6pPr>
            <a:lvl7pPr marL="4329373" indent="0">
              <a:buNone/>
              <a:defRPr sz="2600" b="1"/>
            </a:lvl7pPr>
            <a:lvl8pPr marL="5050933" indent="0">
              <a:buNone/>
              <a:defRPr sz="2600" b="1"/>
            </a:lvl8pPr>
            <a:lvl9pPr marL="5772498" indent="0">
              <a:buNone/>
              <a:defRPr sz="2600" b="1"/>
            </a:lvl9pPr>
          </a:lstStyle>
          <a:p>
            <a:pPr lvl="0"/>
            <a:r>
              <a:rPr lang="en-US" smtClean="0"/>
              <a:t>Click to edit Master text styles</a:t>
            </a:r>
          </a:p>
        </p:txBody>
      </p:sp>
      <p:sp>
        <p:nvSpPr>
          <p:cNvPr id="4" name="Content Placeholder 3"/>
          <p:cNvSpPr>
            <a:spLocks noGrp="1"/>
          </p:cNvSpPr>
          <p:nvPr>
            <p:ph sz="half" idx="2"/>
          </p:nvPr>
        </p:nvSpPr>
        <p:spPr>
          <a:xfrm>
            <a:off x="738122" y="4059769"/>
            <a:ext cx="6522520" cy="7375736"/>
          </a:xfrm>
        </p:spPr>
        <p:txBody>
          <a:bodyPr/>
          <a:lstStyle>
            <a:lvl1pPr>
              <a:defRPr sz="3800"/>
            </a:lvl1pPr>
            <a:lvl2pPr>
              <a:defRPr sz="31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Text Placeholder 4"/>
          <p:cNvSpPr>
            <a:spLocks noGrp="1"/>
          </p:cNvSpPr>
          <p:nvPr>
            <p:ph type="body" sz="quarter" idx="3"/>
          </p:nvPr>
        </p:nvSpPr>
        <p:spPr>
          <a:xfrm>
            <a:off x="7498987" y="2865546"/>
            <a:ext cx="6525082" cy="1194223"/>
          </a:xfrm>
        </p:spPr>
        <p:txBody>
          <a:bodyPr anchor="b"/>
          <a:lstStyle>
            <a:lvl1pPr marL="0" indent="0">
              <a:buNone/>
              <a:defRPr sz="3800" b="1"/>
            </a:lvl1pPr>
            <a:lvl2pPr marL="721563" indent="0">
              <a:buNone/>
              <a:defRPr sz="3100" b="1"/>
            </a:lvl2pPr>
            <a:lvl3pPr marL="1443124" indent="0">
              <a:buNone/>
              <a:defRPr sz="2800" b="1"/>
            </a:lvl3pPr>
            <a:lvl4pPr marL="2164688" indent="0">
              <a:buNone/>
              <a:defRPr sz="2600" b="1"/>
            </a:lvl4pPr>
            <a:lvl5pPr marL="2886248" indent="0">
              <a:buNone/>
              <a:defRPr sz="2600" b="1"/>
            </a:lvl5pPr>
            <a:lvl6pPr marL="3607812" indent="0">
              <a:buNone/>
              <a:defRPr sz="2600" b="1"/>
            </a:lvl6pPr>
            <a:lvl7pPr marL="4329373" indent="0">
              <a:buNone/>
              <a:defRPr sz="2600" b="1"/>
            </a:lvl7pPr>
            <a:lvl8pPr marL="5050933" indent="0">
              <a:buNone/>
              <a:defRPr sz="2600" b="1"/>
            </a:lvl8pPr>
            <a:lvl9pPr marL="5772498" indent="0">
              <a:buNone/>
              <a:defRPr sz="2600" b="1"/>
            </a:lvl9pPr>
          </a:lstStyle>
          <a:p>
            <a:pPr lvl="0"/>
            <a:r>
              <a:rPr lang="en-US" smtClean="0"/>
              <a:t>Click to edit Master text styles</a:t>
            </a:r>
          </a:p>
        </p:txBody>
      </p:sp>
      <p:sp>
        <p:nvSpPr>
          <p:cNvPr id="6" name="Content Placeholder 5"/>
          <p:cNvSpPr>
            <a:spLocks noGrp="1"/>
          </p:cNvSpPr>
          <p:nvPr>
            <p:ph sz="quarter" idx="4"/>
          </p:nvPr>
        </p:nvSpPr>
        <p:spPr>
          <a:xfrm>
            <a:off x="7498987" y="4059769"/>
            <a:ext cx="6525082" cy="7375736"/>
          </a:xfrm>
        </p:spPr>
        <p:txBody>
          <a:bodyPr/>
          <a:lstStyle>
            <a:lvl1pPr>
              <a:defRPr sz="3800"/>
            </a:lvl1pPr>
            <a:lvl2pPr>
              <a:defRPr sz="31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7" name="Date Placeholder 6"/>
          <p:cNvSpPr>
            <a:spLocks noGrp="1"/>
          </p:cNvSpPr>
          <p:nvPr>
            <p:ph type="dt" sz="half" idx="10"/>
          </p:nvPr>
        </p:nvSpPr>
        <p:spPr/>
        <p:txBody>
          <a:bodyPr/>
          <a:lstStyle/>
          <a:p>
            <a:fld id="{BFF16A2E-64E2-4A34-BC8E-B4CC4D1CF438}" type="datetimeFigureOut">
              <a:rPr lang="ar-EG" smtClean="0"/>
              <a:t>11/06/1443</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BFA03496-404D-4EDD-82CF-5D9109D4A67F}" type="slidenum">
              <a:rPr lang="ar-EG" smtClean="0"/>
              <a:t>‹#›</a:t>
            </a:fld>
            <a:endParaRPr lang="ar-EG"/>
          </a:p>
        </p:txBody>
      </p:sp>
    </p:spTree>
    <p:extLst>
      <p:ext uri="{BB962C8B-B14F-4D97-AF65-F5344CB8AC3E}">
        <p14:creationId xmlns:p14="http://schemas.microsoft.com/office/powerpoint/2010/main" val="87572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Date Placeholder 2"/>
          <p:cNvSpPr>
            <a:spLocks noGrp="1"/>
          </p:cNvSpPr>
          <p:nvPr>
            <p:ph type="dt" sz="half" idx="10"/>
          </p:nvPr>
        </p:nvSpPr>
        <p:spPr/>
        <p:txBody>
          <a:bodyPr/>
          <a:lstStyle/>
          <a:p>
            <a:fld id="{BFF16A2E-64E2-4A34-BC8E-B4CC4D1CF438}" type="datetimeFigureOut">
              <a:rPr lang="ar-EG" smtClean="0"/>
              <a:t>11/06/1443</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BFA03496-404D-4EDD-82CF-5D9109D4A67F}" type="slidenum">
              <a:rPr lang="ar-EG" smtClean="0"/>
              <a:t>‹#›</a:t>
            </a:fld>
            <a:endParaRPr lang="ar-EG"/>
          </a:p>
        </p:txBody>
      </p:sp>
    </p:spTree>
    <p:extLst>
      <p:ext uri="{BB962C8B-B14F-4D97-AF65-F5344CB8AC3E}">
        <p14:creationId xmlns:p14="http://schemas.microsoft.com/office/powerpoint/2010/main" val="722289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16A2E-64E2-4A34-BC8E-B4CC4D1CF438}" type="datetimeFigureOut">
              <a:rPr lang="ar-EG" smtClean="0"/>
              <a:t>11/06/1443</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BFA03496-404D-4EDD-82CF-5D9109D4A67F}" type="slidenum">
              <a:rPr lang="ar-EG" smtClean="0"/>
              <a:t>‹#›</a:t>
            </a:fld>
            <a:endParaRPr lang="ar-EG"/>
          </a:p>
        </p:txBody>
      </p:sp>
    </p:spTree>
    <p:extLst>
      <p:ext uri="{BB962C8B-B14F-4D97-AF65-F5344CB8AC3E}">
        <p14:creationId xmlns:p14="http://schemas.microsoft.com/office/powerpoint/2010/main" val="50196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121" y="509695"/>
            <a:ext cx="4856651" cy="2169160"/>
          </a:xfrm>
        </p:spPr>
        <p:txBody>
          <a:bodyPr anchor="b"/>
          <a:lstStyle>
            <a:lvl1pPr algn="r">
              <a:defRPr sz="3100" b="1"/>
            </a:lvl1pPr>
          </a:lstStyle>
          <a:p>
            <a:r>
              <a:rPr lang="en-US" smtClean="0"/>
              <a:t>Click to edit Master title style</a:t>
            </a:r>
            <a:endParaRPr lang="ar-EG"/>
          </a:p>
        </p:txBody>
      </p:sp>
      <p:sp>
        <p:nvSpPr>
          <p:cNvPr id="3" name="Content Placeholder 2"/>
          <p:cNvSpPr>
            <a:spLocks noGrp="1"/>
          </p:cNvSpPr>
          <p:nvPr>
            <p:ph idx="1"/>
          </p:nvPr>
        </p:nvSpPr>
        <p:spPr>
          <a:xfrm>
            <a:off x="5771608" y="509704"/>
            <a:ext cx="8252463" cy="10925812"/>
          </a:xfrm>
        </p:spPr>
        <p:txBody>
          <a:bodyPr/>
          <a:lstStyle>
            <a:lvl1pPr>
              <a:defRPr sz="5100"/>
            </a:lvl1pPr>
            <a:lvl2pPr>
              <a:defRPr sz="4400"/>
            </a:lvl2pPr>
            <a:lvl3pPr>
              <a:defRPr sz="38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Text Placeholder 3"/>
          <p:cNvSpPr>
            <a:spLocks noGrp="1"/>
          </p:cNvSpPr>
          <p:nvPr>
            <p:ph type="body" sz="half" idx="2"/>
          </p:nvPr>
        </p:nvSpPr>
        <p:spPr>
          <a:xfrm>
            <a:off x="738121" y="2678862"/>
            <a:ext cx="4856651" cy="8756650"/>
          </a:xfrm>
        </p:spPr>
        <p:txBody>
          <a:bodyPr/>
          <a:lstStyle>
            <a:lvl1pPr marL="0" indent="0">
              <a:buNone/>
              <a:defRPr sz="2100"/>
            </a:lvl1pPr>
            <a:lvl2pPr marL="721563" indent="0">
              <a:buNone/>
              <a:defRPr sz="1900"/>
            </a:lvl2pPr>
            <a:lvl3pPr marL="1443124" indent="0">
              <a:buNone/>
              <a:defRPr sz="1600"/>
            </a:lvl3pPr>
            <a:lvl4pPr marL="2164688" indent="0">
              <a:buNone/>
              <a:defRPr sz="1200"/>
            </a:lvl4pPr>
            <a:lvl5pPr marL="2886248" indent="0">
              <a:buNone/>
              <a:defRPr sz="1200"/>
            </a:lvl5pPr>
            <a:lvl6pPr marL="3607812" indent="0">
              <a:buNone/>
              <a:defRPr sz="1200"/>
            </a:lvl6pPr>
            <a:lvl7pPr marL="4329373" indent="0">
              <a:buNone/>
              <a:defRPr sz="1200"/>
            </a:lvl7pPr>
            <a:lvl8pPr marL="5050933" indent="0">
              <a:buNone/>
              <a:defRPr sz="1200"/>
            </a:lvl8pPr>
            <a:lvl9pPr marL="577249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F16A2E-64E2-4A34-BC8E-B4CC4D1CF438}" type="datetimeFigureOut">
              <a:rPr lang="ar-EG" smtClean="0"/>
              <a:t>11/06/1443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FA03496-404D-4EDD-82CF-5D9109D4A67F}" type="slidenum">
              <a:rPr lang="ar-EG" smtClean="0"/>
              <a:t>‹#›</a:t>
            </a:fld>
            <a:endParaRPr lang="ar-EG"/>
          </a:p>
        </p:txBody>
      </p:sp>
    </p:spTree>
    <p:extLst>
      <p:ext uri="{BB962C8B-B14F-4D97-AF65-F5344CB8AC3E}">
        <p14:creationId xmlns:p14="http://schemas.microsoft.com/office/powerpoint/2010/main" val="358972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93490" y="8961125"/>
            <a:ext cx="8857298" cy="1057912"/>
          </a:xfrm>
        </p:spPr>
        <p:txBody>
          <a:bodyPr anchor="b"/>
          <a:lstStyle>
            <a:lvl1pPr algn="r">
              <a:defRPr sz="3100" b="1"/>
            </a:lvl1pPr>
          </a:lstStyle>
          <a:p>
            <a:r>
              <a:rPr lang="en-US" smtClean="0"/>
              <a:t>Click to edit Master title style</a:t>
            </a:r>
            <a:endParaRPr lang="ar-EG"/>
          </a:p>
        </p:txBody>
      </p:sp>
      <p:sp>
        <p:nvSpPr>
          <p:cNvPr id="3" name="Picture Placeholder 2"/>
          <p:cNvSpPr>
            <a:spLocks noGrp="1"/>
          </p:cNvSpPr>
          <p:nvPr>
            <p:ph type="pic" idx="1"/>
          </p:nvPr>
        </p:nvSpPr>
        <p:spPr>
          <a:xfrm>
            <a:off x="2893490" y="1143848"/>
            <a:ext cx="8857298" cy="7680960"/>
          </a:xfrm>
        </p:spPr>
        <p:txBody>
          <a:bodyPr/>
          <a:lstStyle>
            <a:lvl1pPr marL="0" indent="0">
              <a:buNone/>
              <a:defRPr sz="5100"/>
            </a:lvl1pPr>
            <a:lvl2pPr marL="721563" indent="0">
              <a:buNone/>
              <a:defRPr sz="4400"/>
            </a:lvl2pPr>
            <a:lvl3pPr marL="1443124" indent="0">
              <a:buNone/>
              <a:defRPr sz="3800"/>
            </a:lvl3pPr>
            <a:lvl4pPr marL="2164688" indent="0">
              <a:buNone/>
              <a:defRPr sz="3100"/>
            </a:lvl4pPr>
            <a:lvl5pPr marL="2886248" indent="0">
              <a:buNone/>
              <a:defRPr sz="3100"/>
            </a:lvl5pPr>
            <a:lvl6pPr marL="3607812" indent="0">
              <a:buNone/>
              <a:defRPr sz="3100"/>
            </a:lvl6pPr>
            <a:lvl7pPr marL="4329373" indent="0">
              <a:buNone/>
              <a:defRPr sz="3100"/>
            </a:lvl7pPr>
            <a:lvl8pPr marL="5050933" indent="0">
              <a:buNone/>
              <a:defRPr sz="3100"/>
            </a:lvl8pPr>
            <a:lvl9pPr marL="5772498" indent="0">
              <a:buNone/>
              <a:defRPr sz="3100"/>
            </a:lvl9pPr>
          </a:lstStyle>
          <a:p>
            <a:endParaRPr lang="ar-EG"/>
          </a:p>
        </p:txBody>
      </p:sp>
      <p:sp>
        <p:nvSpPr>
          <p:cNvPr id="4" name="Text Placeholder 3"/>
          <p:cNvSpPr>
            <a:spLocks noGrp="1"/>
          </p:cNvSpPr>
          <p:nvPr>
            <p:ph type="body" sz="half" idx="2"/>
          </p:nvPr>
        </p:nvSpPr>
        <p:spPr>
          <a:xfrm>
            <a:off x="2893490" y="10019041"/>
            <a:ext cx="8857298" cy="1502409"/>
          </a:xfrm>
        </p:spPr>
        <p:txBody>
          <a:bodyPr/>
          <a:lstStyle>
            <a:lvl1pPr marL="0" indent="0">
              <a:buNone/>
              <a:defRPr sz="2100"/>
            </a:lvl1pPr>
            <a:lvl2pPr marL="721563" indent="0">
              <a:buNone/>
              <a:defRPr sz="1900"/>
            </a:lvl2pPr>
            <a:lvl3pPr marL="1443124" indent="0">
              <a:buNone/>
              <a:defRPr sz="1600"/>
            </a:lvl3pPr>
            <a:lvl4pPr marL="2164688" indent="0">
              <a:buNone/>
              <a:defRPr sz="1200"/>
            </a:lvl4pPr>
            <a:lvl5pPr marL="2886248" indent="0">
              <a:buNone/>
              <a:defRPr sz="1200"/>
            </a:lvl5pPr>
            <a:lvl6pPr marL="3607812" indent="0">
              <a:buNone/>
              <a:defRPr sz="1200"/>
            </a:lvl6pPr>
            <a:lvl7pPr marL="4329373" indent="0">
              <a:buNone/>
              <a:defRPr sz="1200"/>
            </a:lvl7pPr>
            <a:lvl8pPr marL="5050933" indent="0">
              <a:buNone/>
              <a:defRPr sz="1200"/>
            </a:lvl8pPr>
            <a:lvl9pPr marL="577249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F16A2E-64E2-4A34-BC8E-B4CC4D1CF438}" type="datetimeFigureOut">
              <a:rPr lang="ar-EG" smtClean="0"/>
              <a:t>11/06/1443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FA03496-404D-4EDD-82CF-5D9109D4A67F}" type="slidenum">
              <a:rPr lang="ar-EG" smtClean="0"/>
              <a:t>‹#›</a:t>
            </a:fld>
            <a:endParaRPr lang="ar-EG"/>
          </a:p>
        </p:txBody>
      </p:sp>
    </p:spTree>
    <p:extLst>
      <p:ext uri="{BB962C8B-B14F-4D97-AF65-F5344CB8AC3E}">
        <p14:creationId xmlns:p14="http://schemas.microsoft.com/office/powerpoint/2010/main" val="3655315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8111" y="512659"/>
            <a:ext cx="13285948" cy="2133600"/>
          </a:xfrm>
          <a:prstGeom prst="rect">
            <a:avLst/>
          </a:prstGeom>
        </p:spPr>
        <p:txBody>
          <a:bodyPr vert="horz" lIns="144312" tIns="72156" rIns="144312" bIns="72156" rtlCol="1" anchor="ctr">
            <a:normAutofit/>
          </a:bodyPr>
          <a:lstStyle/>
          <a:p>
            <a:r>
              <a:rPr lang="en-US" smtClean="0"/>
              <a:t>Click to edit Master title style</a:t>
            </a:r>
            <a:endParaRPr lang="ar-EG"/>
          </a:p>
        </p:txBody>
      </p:sp>
      <p:sp>
        <p:nvSpPr>
          <p:cNvPr id="3" name="Text Placeholder 2"/>
          <p:cNvSpPr>
            <a:spLocks noGrp="1"/>
          </p:cNvSpPr>
          <p:nvPr>
            <p:ph type="body" idx="1"/>
          </p:nvPr>
        </p:nvSpPr>
        <p:spPr>
          <a:xfrm>
            <a:off x="738111" y="2987056"/>
            <a:ext cx="13285948" cy="8448465"/>
          </a:xfrm>
          <a:prstGeom prst="rect">
            <a:avLst/>
          </a:prstGeom>
        </p:spPr>
        <p:txBody>
          <a:bodyPr vert="horz" lIns="144312" tIns="72156" rIns="144312" bIns="72156"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2"/>
          </p:nvPr>
        </p:nvSpPr>
        <p:spPr>
          <a:xfrm>
            <a:off x="10579555" y="11865197"/>
            <a:ext cx="3444506" cy="681564"/>
          </a:xfrm>
          <a:prstGeom prst="rect">
            <a:avLst/>
          </a:prstGeom>
        </p:spPr>
        <p:txBody>
          <a:bodyPr vert="horz" lIns="144312" tIns="72156" rIns="144312" bIns="72156" rtlCol="1" anchor="ctr"/>
          <a:lstStyle>
            <a:lvl1pPr algn="r">
              <a:defRPr sz="1900">
                <a:solidFill>
                  <a:schemeClr val="tx1">
                    <a:tint val="75000"/>
                  </a:schemeClr>
                </a:solidFill>
              </a:defRPr>
            </a:lvl1pPr>
          </a:lstStyle>
          <a:p>
            <a:fld id="{BFF16A2E-64E2-4A34-BC8E-B4CC4D1CF438}" type="datetimeFigureOut">
              <a:rPr lang="ar-EG" smtClean="0"/>
              <a:t>11/06/1443</a:t>
            </a:fld>
            <a:endParaRPr lang="ar-EG"/>
          </a:p>
        </p:txBody>
      </p:sp>
      <p:sp>
        <p:nvSpPr>
          <p:cNvPr id="5" name="Footer Placeholder 4"/>
          <p:cNvSpPr>
            <a:spLocks noGrp="1"/>
          </p:cNvSpPr>
          <p:nvPr>
            <p:ph type="ftr" sz="quarter" idx="3"/>
          </p:nvPr>
        </p:nvSpPr>
        <p:spPr>
          <a:xfrm>
            <a:off x="5043747" y="11865197"/>
            <a:ext cx="4674683" cy="681564"/>
          </a:xfrm>
          <a:prstGeom prst="rect">
            <a:avLst/>
          </a:prstGeom>
        </p:spPr>
        <p:txBody>
          <a:bodyPr vert="horz" lIns="144312" tIns="72156" rIns="144312" bIns="72156" rtlCol="1" anchor="ctr"/>
          <a:lstStyle>
            <a:lvl1pPr algn="ctr">
              <a:defRPr sz="19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738112" y="11865197"/>
            <a:ext cx="3444506" cy="681564"/>
          </a:xfrm>
          <a:prstGeom prst="rect">
            <a:avLst/>
          </a:prstGeom>
        </p:spPr>
        <p:txBody>
          <a:bodyPr vert="horz" lIns="144312" tIns="72156" rIns="144312" bIns="72156" rtlCol="1" anchor="ctr"/>
          <a:lstStyle>
            <a:lvl1pPr algn="l">
              <a:defRPr sz="1900">
                <a:solidFill>
                  <a:schemeClr val="tx1">
                    <a:tint val="75000"/>
                  </a:schemeClr>
                </a:solidFill>
              </a:defRPr>
            </a:lvl1pPr>
          </a:lstStyle>
          <a:p>
            <a:fld id="{BFA03496-404D-4EDD-82CF-5D9109D4A67F}" type="slidenum">
              <a:rPr lang="ar-EG" smtClean="0"/>
              <a:t>‹#›</a:t>
            </a:fld>
            <a:endParaRPr lang="ar-EG"/>
          </a:p>
        </p:txBody>
      </p:sp>
    </p:spTree>
    <p:extLst>
      <p:ext uri="{BB962C8B-B14F-4D97-AF65-F5344CB8AC3E}">
        <p14:creationId xmlns:p14="http://schemas.microsoft.com/office/powerpoint/2010/main" val="89126234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1443124" rtl="1" eaLnBrk="1" latinLnBrk="0" hangingPunct="1">
        <a:spcBef>
          <a:spcPct val="0"/>
        </a:spcBef>
        <a:buNone/>
        <a:defRPr sz="7000" kern="1200">
          <a:solidFill>
            <a:schemeClr val="tx1"/>
          </a:solidFill>
          <a:latin typeface="+mj-lt"/>
          <a:ea typeface="+mj-ea"/>
          <a:cs typeface="+mj-cs"/>
        </a:defRPr>
      </a:lvl1pPr>
    </p:titleStyle>
    <p:bodyStyle>
      <a:lvl1pPr marL="541172" indent="-541172" algn="r" defTabSz="1443124" rtl="1" eaLnBrk="1" latinLnBrk="0" hangingPunct="1">
        <a:spcBef>
          <a:spcPct val="20000"/>
        </a:spcBef>
        <a:buFont typeface="Arial" pitchFamily="34" charset="0"/>
        <a:buChar char="•"/>
        <a:defRPr sz="5100" kern="1200">
          <a:solidFill>
            <a:schemeClr val="tx1"/>
          </a:solidFill>
          <a:latin typeface="+mn-lt"/>
          <a:ea typeface="+mn-ea"/>
          <a:cs typeface="+mn-cs"/>
        </a:defRPr>
      </a:lvl1pPr>
      <a:lvl2pPr marL="1172539" indent="-450976" algn="r" defTabSz="1443124" rtl="1" eaLnBrk="1" latinLnBrk="0" hangingPunct="1">
        <a:spcBef>
          <a:spcPct val="20000"/>
        </a:spcBef>
        <a:buFont typeface="Arial" pitchFamily="34" charset="0"/>
        <a:buChar char="–"/>
        <a:defRPr sz="4400" kern="1200">
          <a:solidFill>
            <a:schemeClr val="tx1"/>
          </a:solidFill>
          <a:latin typeface="+mn-lt"/>
          <a:ea typeface="+mn-ea"/>
          <a:cs typeface="+mn-cs"/>
        </a:defRPr>
      </a:lvl2pPr>
      <a:lvl3pPr marL="1803906" indent="-360782" algn="r" defTabSz="1443124" rtl="1" eaLnBrk="1" latinLnBrk="0" hangingPunct="1">
        <a:spcBef>
          <a:spcPct val="20000"/>
        </a:spcBef>
        <a:buFont typeface="Arial" pitchFamily="34" charset="0"/>
        <a:buChar char="•"/>
        <a:defRPr sz="3800" kern="1200">
          <a:solidFill>
            <a:schemeClr val="tx1"/>
          </a:solidFill>
          <a:latin typeface="+mn-lt"/>
          <a:ea typeface="+mn-ea"/>
          <a:cs typeface="+mn-cs"/>
        </a:defRPr>
      </a:lvl3pPr>
      <a:lvl4pPr marL="2525467" indent="-360782" algn="r" defTabSz="1443124" rtl="1" eaLnBrk="1" latinLnBrk="0" hangingPunct="1">
        <a:spcBef>
          <a:spcPct val="20000"/>
        </a:spcBef>
        <a:buFont typeface="Arial" pitchFamily="34" charset="0"/>
        <a:buChar char="–"/>
        <a:defRPr sz="3100" kern="1200">
          <a:solidFill>
            <a:schemeClr val="tx1"/>
          </a:solidFill>
          <a:latin typeface="+mn-lt"/>
          <a:ea typeface="+mn-ea"/>
          <a:cs typeface="+mn-cs"/>
        </a:defRPr>
      </a:lvl4pPr>
      <a:lvl5pPr marL="3247029" indent="-360782" algn="r" defTabSz="1443124" rtl="1" eaLnBrk="1" latinLnBrk="0" hangingPunct="1">
        <a:spcBef>
          <a:spcPct val="20000"/>
        </a:spcBef>
        <a:buFont typeface="Arial" pitchFamily="34" charset="0"/>
        <a:buChar char="»"/>
        <a:defRPr sz="3100" kern="1200">
          <a:solidFill>
            <a:schemeClr val="tx1"/>
          </a:solidFill>
          <a:latin typeface="+mn-lt"/>
          <a:ea typeface="+mn-ea"/>
          <a:cs typeface="+mn-cs"/>
        </a:defRPr>
      </a:lvl5pPr>
      <a:lvl6pPr marL="3968594" indent="-360782" algn="r" defTabSz="1443124" rtl="1" eaLnBrk="1" latinLnBrk="0" hangingPunct="1">
        <a:spcBef>
          <a:spcPct val="20000"/>
        </a:spcBef>
        <a:buFont typeface="Arial" pitchFamily="34" charset="0"/>
        <a:buChar char="•"/>
        <a:defRPr sz="3100" kern="1200">
          <a:solidFill>
            <a:schemeClr val="tx1"/>
          </a:solidFill>
          <a:latin typeface="+mn-lt"/>
          <a:ea typeface="+mn-ea"/>
          <a:cs typeface="+mn-cs"/>
        </a:defRPr>
      </a:lvl6pPr>
      <a:lvl7pPr marL="4690154" indent="-360782" algn="r" defTabSz="1443124" rtl="1" eaLnBrk="1" latinLnBrk="0" hangingPunct="1">
        <a:spcBef>
          <a:spcPct val="20000"/>
        </a:spcBef>
        <a:buFont typeface="Arial" pitchFamily="34" charset="0"/>
        <a:buChar char="•"/>
        <a:defRPr sz="3100" kern="1200">
          <a:solidFill>
            <a:schemeClr val="tx1"/>
          </a:solidFill>
          <a:latin typeface="+mn-lt"/>
          <a:ea typeface="+mn-ea"/>
          <a:cs typeface="+mn-cs"/>
        </a:defRPr>
      </a:lvl7pPr>
      <a:lvl8pPr marL="5411715" indent="-360782" algn="r" defTabSz="1443124" rtl="1" eaLnBrk="1" latinLnBrk="0" hangingPunct="1">
        <a:spcBef>
          <a:spcPct val="20000"/>
        </a:spcBef>
        <a:buFont typeface="Arial" pitchFamily="34" charset="0"/>
        <a:buChar char="•"/>
        <a:defRPr sz="3100" kern="1200">
          <a:solidFill>
            <a:schemeClr val="tx1"/>
          </a:solidFill>
          <a:latin typeface="+mn-lt"/>
          <a:ea typeface="+mn-ea"/>
          <a:cs typeface="+mn-cs"/>
        </a:defRPr>
      </a:lvl8pPr>
      <a:lvl9pPr marL="6133279" indent="-360782" algn="r" defTabSz="1443124" rtl="1" eaLnBrk="1" latinLnBrk="0" hangingPunct="1">
        <a:spcBef>
          <a:spcPct val="20000"/>
        </a:spcBef>
        <a:buFont typeface="Arial" pitchFamily="34" charset="0"/>
        <a:buChar char="•"/>
        <a:defRPr sz="3100" kern="1200">
          <a:solidFill>
            <a:schemeClr val="tx1"/>
          </a:solidFill>
          <a:latin typeface="+mn-lt"/>
          <a:ea typeface="+mn-ea"/>
          <a:cs typeface="+mn-cs"/>
        </a:defRPr>
      </a:lvl9pPr>
    </p:bodyStyle>
    <p:otherStyle>
      <a:defPPr>
        <a:defRPr lang="ar-EG"/>
      </a:defPPr>
      <a:lvl1pPr marL="0" algn="r" defTabSz="1443124" rtl="1" eaLnBrk="1" latinLnBrk="0" hangingPunct="1">
        <a:defRPr sz="2800" kern="1200">
          <a:solidFill>
            <a:schemeClr val="tx1"/>
          </a:solidFill>
          <a:latin typeface="+mn-lt"/>
          <a:ea typeface="+mn-ea"/>
          <a:cs typeface="+mn-cs"/>
        </a:defRPr>
      </a:lvl1pPr>
      <a:lvl2pPr marL="721563" algn="r" defTabSz="1443124" rtl="1" eaLnBrk="1" latinLnBrk="0" hangingPunct="1">
        <a:defRPr sz="2800" kern="1200">
          <a:solidFill>
            <a:schemeClr val="tx1"/>
          </a:solidFill>
          <a:latin typeface="+mn-lt"/>
          <a:ea typeface="+mn-ea"/>
          <a:cs typeface="+mn-cs"/>
        </a:defRPr>
      </a:lvl2pPr>
      <a:lvl3pPr marL="1443124" algn="r" defTabSz="1443124" rtl="1" eaLnBrk="1" latinLnBrk="0" hangingPunct="1">
        <a:defRPr sz="2800" kern="1200">
          <a:solidFill>
            <a:schemeClr val="tx1"/>
          </a:solidFill>
          <a:latin typeface="+mn-lt"/>
          <a:ea typeface="+mn-ea"/>
          <a:cs typeface="+mn-cs"/>
        </a:defRPr>
      </a:lvl3pPr>
      <a:lvl4pPr marL="2164688" algn="r" defTabSz="1443124" rtl="1" eaLnBrk="1" latinLnBrk="0" hangingPunct="1">
        <a:defRPr sz="2800" kern="1200">
          <a:solidFill>
            <a:schemeClr val="tx1"/>
          </a:solidFill>
          <a:latin typeface="+mn-lt"/>
          <a:ea typeface="+mn-ea"/>
          <a:cs typeface="+mn-cs"/>
        </a:defRPr>
      </a:lvl4pPr>
      <a:lvl5pPr marL="2886248" algn="r" defTabSz="1443124" rtl="1" eaLnBrk="1" latinLnBrk="0" hangingPunct="1">
        <a:defRPr sz="2800" kern="1200">
          <a:solidFill>
            <a:schemeClr val="tx1"/>
          </a:solidFill>
          <a:latin typeface="+mn-lt"/>
          <a:ea typeface="+mn-ea"/>
          <a:cs typeface="+mn-cs"/>
        </a:defRPr>
      </a:lvl5pPr>
      <a:lvl6pPr marL="3607812" algn="r" defTabSz="1443124" rtl="1" eaLnBrk="1" latinLnBrk="0" hangingPunct="1">
        <a:defRPr sz="2800" kern="1200">
          <a:solidFill>
            <a:schemeClr val="tx1"/>
          </a:solidFill>
          <a:latin typeface="+mn-lt"/>
          <a:ea typeface="+mn-ea"/>
          <a:cs typeface="+mn-cs"/>
        </a:defRPr>
      </a:lvl6pPr>
      <a:lvl7pPr marL="4329373" algn="r" defTabSz="1443124" rtl="1" eaLnBrk="1" latinLnBrk="0" hangingPunct="1">
        <a:defRPr sz="2800" kern="1200">
          <a:solidFill>
            <a:schemeClr val="tx1"/>
          </a:solidFill>
          <a:latin typeface="+mn-lt"/>
          <a:ea typeface="+mn-ea"/>
          <a:cs typeface="+mn-cs"/>
        </a:defRPr>
      </a:lvl7pPr>
      <a:lvl8pPr marL="5050933" algn="r" defTabSz="1443124" rtl="1" eaLnBrk="1" latinLnBrk="0" hangingPunct="1">
        <a:defRPr sz="2800" kern="1200">
          <a:solidFill>
            <a:schemeClr val="tx1"/>
          </a:solidFill>
          <a:latin typeface="+mn-lt"/>
          <a:ea typeface="+mn-ea"/>
          <a:cs typeface="+mn-cs"/>
        </a:defRPr>
      </a:lvl8pPr>
      <a:lvl9pPr marL="5772498" algn="r" defTabSz="1443124" rtl="1"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28604" y="682758"/>
            <a:ext cx="12141880" cy="1483977"/>
          </a:xfrm>
        </p:spPr>
        <p:txBody>
          <a:bodyPr>
            <a:normAutofit/>
          </a:bodyPr>
          <a:lstStyle/>
          <a:p>
            <a:r>
              <a:rPr lang="en-US" dirty="0" smtClean="0">
                <a:solidFill>
                  <a:srgbClr val="FF0000"/>
                </a:solidFill>
              </a:rPr>
              <a:t>       Cloud computing</a:t>
            </a:r>
            <a:endParaRPr lang="ar-EG" dirty="0">
              <a:solidFill>
                <a:srgbClr val="FF0000"/>
              </a:solidFill>
            </a:endParaRPr>
          </a:p>
        </p:txBody>
      </p:sp>
      <p:sp>
        <p:nvSpPr>
          <p:cNvPr id="3" name="Content Placeholder 2"/>
          <p:cNvSpPr>
            <a:spLocks noGrp="1"/>
          </p:cNvSpPr>
          <p:nvPr>
            <p:ph idx="1"/>
          </p:nvPr>
        </p:nvSpPr>
        <p:spPr>
          <a:xfrm>
            <a:off x="738111" y="2368359"/>
            <a:ext cx="13285948" cy="9677875"/>
          </a:xfrm>
        </p:spPr>
        <p:txBody>
          <a:bodyPr>
            <a:normAutofit/>
          </a:bodyPr>
          <a:lstStyle/>
          <a:p>
            <a:pPr algn="l"/>
            <a:r>
              <a:rPr lang="en-US" sz="4400" dirty="0"/>
              <a:t>Cloud computing is a technology that uses the internet for storing and managing data on remote servers and then access data via the internet. This type of system allows users to work on the remote. Cloud computing customers do not own the physical infrastructure; they rent the usage from a third-party provider. Cloud Computing and the Essential characteristics of cloud services are On-demand self- service, Broad network access, Resource pooling, rapid elasticity. Cloud computing is so successful because of its simplicity in its usage</a:t>
            </a:r>
            <a:r>
              <a:rPr lang="en-US" dirty="0" smtClean="0"/>
              <a:t>.</a:t>
            </a:r>
            <a:endParaRPr lang="ar-EG" dirty="0"/>
          </a:p>
        </p:txBody>
      </p:sp>
    </p:spTree>
    <p:extLst>
      <p:ext uri="{BB962C8B-B14F-4D97-AF65-F5344CB8AC3E}">
        <p14:creationId xmlns:p14="http://schemas.microsoft.com/office/powerpoint/2010/main" val="3890152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111" y="620964"/>
            <a:ext cx="13285948" cy="1344151"/>
          </a:xfrm>
        </p:spPr>
        <p:txBody>
          <a:bodyPr>
            <a:normAutofit fontScale="90000"/>
          </a:bodyPr>
          <a:lstStyle/>
          <a:p>
            <a:r>
              <a:rPr lang="en-US" dirty="0" smtClean="0">
                <a:solidFill>
                  <a:srgbClr val="FF0000"/>
                </a:solidFill>
              </a:rPr>
              <a:t>The architecture of cloud computing</a:t>
            </a:r>
            <a:endParaRPr lang="ar-EG" dirty="0">
              <a:solidFill>
                <a:srgbClr val="FF0000"/>
              </a:solidFill>
            </a:endParaRPr>
          </a:p>
        </p:txBody>
      </p:sp>
      <p:sp>
        <p:nvSpPr>
          <p:cNvPr id="3" name="Content Placeholder 2"/>
          <p:cNvSpPr>
            <a:spLocks noGrp="1"/>
          </p:cNvSpPr>
          <p:nvPr>
            <p:ph idx="1"/>
          </p:nvPr>
        </p:nvSpPr>
        <p:spPr>
          <a:xfrm>
            <a:off x="846364" y="2422339"/>
            <a:ext cx="13285948" cy="9677875"/>
          </a:xfrm>
        </p:spPr>
        <p:txBody>
          <a:bodyPr/>
          <a:lstStyle/>
          <a:p>
            <a:pPr marL="0" indent="0" algn="l">
              <a:buNone/>
            </a:pPr>
            <a:r>
              <a:rPr lang="en-US" dirty="0"/>
              <a:t>.</a:t>
            </a:r>
            <a:endParaRPr lang="ar-EG" dirty="0"/>
          </a:p>
        </p:txBody>
      </p:sp>
      <p:sp>
        <p:nvSpPr>
          <p:cNvPr id="5" name="Rectangle 4"/>
          <p:cNvSpPr/>
          <p:nvPr/>
        </p:nvSpPr>
        <p:spPr>
          <a:xfrm>
            <a:off x="2869877" y="2101550"/>
            <a:ext cx="6393776" cy="1747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44312" tIns="72156" rIns="144312" bIns="72156" rtlCol="1" anchor="ctr"/>
          <a:lstStyle/>
          <a:p>
            <a:pPr algn="ctr"/>
            <a:r>
              <a:rPr lang="en-US" dirty="0" err="1" smtClean="0"/>
              <a:t>Cliet</a:t>
            </a:r>
            <a:r>
              <a:rPr lang="en-US" dirty="0" smtClean="0"/>
              <a:t> infrastructure</a:t>
            </a:r>
            <a:endParaRPr lang="ar-EG" dirty="0"/>
          </a:p>
        </p:txBody>
      </p:sp>
      <p:sp>
        <p:nvSpPr>
          <p:cNvPr id="6" name="Cloud 5"/>
          <p:cNvSpPr/>
          <p:nvPr/>
        </p:nvSpPr>
        <p:spPr>
          <a:xfrm>
            <a:off x="5172328" y="4163372"/>
            <a:ext cx="3720012" cy="161298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lIns="144312" tIns="72156" rIns="144312" bIns="72156" rtlCol="1" anchor="ctr"/>
          <a:lstStyle/>
          <a:p>
            <a:pPr algn="ctr"/>
            <a:r>
              <a:rPr lang="en-US" dirty="0" smtClean="0"/>
              <a:t>Internet</a:t>
            </a:r>
            <a:endParaRPr lang="ar-EG" dirty="0"/>
          </a:p>
        </p:txBody>
      </p:sp>
      <p:sp>
        <p:nvSpPr>
          <p:cNvPr id="7" name="Oval 6"/>
          <p:cNvSpPr/>
          <p:nvPr/>
        </p:nvSpPr>
        <p:spPr>
          <a:xfrm>
            <a:off x="3951697" y="6210886"/>
            <a:ext cx="6510024" cy="9409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44312" tIns="72156" rIns="144312" bIns="72156" rtlCol="1" anchor="ctr"/>
          <a:lstStyle/>
          <a:p>
            <a:pPr algn="ctr"/>
            <a:r>
              <a:rPr lang="en-US" dirty="0" smtClean="0"/>
              <a:t>Application</a:t>
            </a:r>
            <a:endParaRPr lang="ar-EG" dirty="0"/>
          </a:p>
        </p:txBody>
      </p:sp>
      <p:sp>
        <p:nvSpPr>
          <p:cNvPr id="10" name="Oval 9"/>
          <p:cNvSpPr/>
          <p:nvPr/>
        </p:nvSpPr>
        <p:spPr>
          <a:xfrm>
            <a:off x="4067946" y="7433476"/>
            <a:ext cx="6277522" cy="1075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44312" tIns="72156" rIns="144312" bIns="72156" rtlCol="1" anchor="ctr"/>
          <a:lstStyle/>
          <a:p>
            <a:pPr algn="ctr"/>
            <a:r>
              <a:rPr lang="en-US" dirty="0" smtClean="0"/>
              <a:t>service</a:t>
            </a:r>
            <a:endParaRPr lang="ar-EG" dirty="0"/>
          </a:p>
        </p:txBody>
      </p:sp>
      <p:sp>
        <p:nvSpPr>
          <p:cNvPr id="12" name="Rounded Rectangle 11"/>
          <p:cNvSpPr/>
          <p:nvPr/>
        </p:nvSpPr>
        <p:spPr>
          <a:xfrm>
            <a:off x="334312" y="5446675"/>
            <a:ext cx="3617391" cy="66535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44312" tIns="72156" rIns="144312" bIns="72156" rtlCol="1" anchor="ctr"/>
          <a:lstStyle/>
          <a:p>
            <a:pPr algn="ctr"/>
            <a:r>
              <a:rPr lang="en-US" dirty="0" smtClean="0"/>
              <a:t>Management</a:t>
            </a:r>
            <a:endParaRPr lang="ar-EG" dirty="0"/>
          </a:p>
        </p:txBody>
      </p:sp>
      <p:sp>
        <p:nvSpPr>
          <p:cNvPr id="16" name="Rounded Rectangle 15"/>
          <p:cNvSpPr/>
          <p:nvPr/>
        </p:nvSpPr>
        <p:spPr>
          <a:xfrm>
            <a:off x="11333601" y="5517011"/>
            <a:ext cx="2867510" cy="65128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44312" tIns="72156" rIns="144312" bIns="72156" rtlCol="1" anchor="ctr"/>
          <a:lstStyle/>
          <a:p>
            <a:pPr algn="ctr"/>
            <a:r>
              <a:rPr lang="en-US" dirty="0" smtClean="0"/>
              <a:t>Security</a:t>
            </a:r>
            <a:endParaRPr lang="ar-EG" dirty="0"/>
          </a:p>
        </p:txBody>
      </p:sp>
      <p:sp>
        <p:nvSpPr>
          <p:cNvPr id="17" name="Oval 16"/>
          <p:cNvSpPr/>
          <p:nvPr/>
        </p:nvSpPr>
        <p:spPr>
          <a:xfrm>
            <a:off x="4358575" y="11520905"/>
            <a:ext cx="6393776" cy="11586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44312" tIns="72156" rIns="144312" bIns="72156" rtlCol="1" anchor="ctr"/>
          <a:lstStyle/>
          <a:p>
            <a:pPr algn="ctr"/>
            <a:r>
              <a:rPr lang="en-US" dirty="0" smtClean="0"/>
              <a:t>Infrastructure</a:t>
            </a:r>
            <a:endParaRPr lang="ar-EG" dirty="0"/>
          </a:p>
        </p:txBody>
      </p:sp>
      <p:sp>
        <p:nvSpPr>
          <p:cNvPr id="18" name="Rounded Rectangle 17"/>
          <p:cNvSpPr/>
          <p:nvPr/>
        </p:nvSpPr>
        <p:spPr>
          <a:xfrm>
            <a:off x="5194888" y="10245734"/>
            <a:ext cx="4068767" cy="1075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44312" tIns="72156" rIns="144312" bIns="72156" rtlCol="1" anchor="ctr"/>
          <a:lstStyle/>
          <a:p>
            <a:pPr algn="ctr"/>
            <a:r>
              <a:rPr lang="en-US" dirty="0" smtClean="0"/>
              <a:t>Storage</a:t>
            </a:r>
            <a:endParaRPr lang="ar-EG" dirty="0"/>
          </a:p>
        </p:txBody>
      </p:sp>
      <p:sp>
        <p:nvSpPr>
          <p:cNvPr id="19" name="Oval 18"/>
          <p:cNvSpPr/>
          <p:nvPr/>
        </p:nvSpPr>
        <p:spPr>
          <a:xfrm>
            <a:off x="4356690" y="8768409"/>
            <a:ext cx="5521060" cy="1209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44312" tIns="72156" rIns="144312" bIns="72156" rtlCol="1" anchor="ctr"/>
          <a:lstStyle/>
          <a:p>
            <a:pPr algn="ctr"/>
            <a:r>
              <a:rPr lang="en-US" dirty="0" smtClean="0"/>
              <a:t>Runtime cloud</a:t>
            </a:r>
            <a:endParaRPr lang="ar-EG" dirty="0"/>
          </a:p>
        </p:txBody>
      </p:sp>
      <p:cxnSp>
        <p:nvCxnSpPr>
          <p:cNvPr id="23" name="Straight Arrow Connector 22"/>
          <p:cNvCxnSpPr>
            <a:endCxn id="6" idx="3"/>
          </p:cNvCxnSpPr>
          <p:nvPr/>
        </p:nvCxnSpPr>
        <p:spPr>
          <a:xfrm>
            <a:off x="7032332" y="4163370"/>
            <a:ext cx="0" cy="922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55458" y="5776351"/>
            <a:ext cx="0" cy="4345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706096" y="3013017"/>
            <a:ext cx="12787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11333602" y="2104958"/>
            <a:ext cx="2208759" cy="215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44312" tIns="72156" rIns="144312" bIns="72156" rtlCol="1" anchor="ctr"/>
          <a:lstStyle/>
          <a:p>
            <a:pPr algn="ctr"/>
            <a:r>
              <a:rPr lang="en-US" dirty="0" smtClean="0"/>
              <a:t>Front End</a:t>
            </a:r>
            <a:endParaRPr lang="ar-EG" dirty="0"/>
          </a:p>
        </p:txBody>
      </p:sp>
    </p:spTree>
    <p:extLst>
      <p:ext uri="{BB962C8B-B14F-4D97-AF65-F5344CB8AC3E}">
        <p14:creationId xmlns:p14="http://schemas.microsoft.com/office/powerpoint/2010/main" val="416414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main components of cloud computing</a:t>
            </a:r>
            <a:endParaRPr lang="ar-E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2833838"/>
              </p:ext>
            </p:extLst>
          </p:nvPr>
        </p:nvGraphicFramePr>
        <p:xfrm>
          <a:off x="738111" y="2987044"/>
          <a:ext cx="13285948" cy="8447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9507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The types of the cloud computing</a:t>
            </a:r>
            <a:endParaRPr lang="ar-EG"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41088"/>
              </p:ext>
            </p:extLst>
          </p:nvPr>
        </p:nvGraphicFramePr>
        <p:xfrm>
          <a:off x="738111" y="2987044"/>
          <a:ext cx="13285948" cy="8447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324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second type</a:t>
            </a:r>
            <a:endParaRPr lang="ar-EG"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53001458"/>
              </p:ext>
            </p:extLst>
          </p:nvPr>
        </p:nvGraphicFramePr>
        <p:xfrm>
          <a:off x="738111" y="2987044"/>
          <a:ext cx="13285948" cy="8447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963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third type</a:t>
            </a:r>
            <a:endParaRPr lang="ar-EG"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2222258"/>
              </p:ext>
            </p:extLst>
          </p:nvPr>
        </p:nvGraphicFramePr>
        <p:xfrm>
          <a:off x="738111" y="2987044"/>
          <a:ext cx="13285948" cy="8447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967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The importance of cloud computing</a:t>
            </a:r>
            <a:endParaRPr lang="ar-EG"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4593312"/>
              </p:ext>
            </p:extLst>
          </p:nvPr>
        </p:nvGraphicFramePr>
        <p:xfrm>
          <a:off x="738111" y="2987044"/>
          <a:ext cx="13285948" cy="8447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p:cNvCxnSpPr/>
          <p:nvPr/>
        </p:nvCxnSpPr>
        <p:spPr>
          <a:xfrm flipH="1">
            <a:off x="9376445" y="2915040"/>
            <a:ext cx="153887" cy="2766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6404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TotalTime>
  <Words>399</Words>
  <Application>Microsoft Office PowerPoint</Application>
  <PresentationFormat>Custom</PresentationFormat>
  <Paragraphs>36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Cloud computing</vt:lpstr>
      <vt:lpstr>The architecture of cloud computing</vt:lpstr>
      <vt:lpstr>The main components of cloud computing</vt:lpstr>
      <vt:lpstr>The types of the cloud computing</vt:lpstr>
      <vt:lpstr>The second type</vt:lpstr>
      <vt:lpstr>The third type</vt:lpstr>
      <vt:lpstr>The importance of cloud computing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TECHNO</dc:creator>
  <cp:lastModifiedBy>TECHNO</cp:lastModifiedBy>
  <cp:revision>17</cp:revision>
  <dcterms:created xsi:type="dcterms:W3CDTF">2022-01-14T06:06:36Z</dcterms:created>
  <dcterms:modified xsi:type="dcterms:W3CDTF">2022-01-14T09:04:41Z</dcterms:modified>
</cp:coreProperties>
</file>