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1"/>
  </p:notesMasterIdLst>
  <p:sldIdLst>
    <p:sldId id="256" r:id="rId2"/>
    <p:sldId id="262" r:id="rId3"/>
    <p:sldId id="258" r:id="rId4"/>
    <p:sldId id="279" r:id="rId5"/>
    <p:sldId id="280" r:id="rId6"/>
    <p:sldId id="282" r:id="rId7"/>
    <p:sldId id="283" r:id="rId8"/>
    <p:sldId id="284" r:id="rId9"/>
    <p:sldId id="278" r:id="rId10"/>
    <p:sldId id="260" r:id="rId11"/>
    <p:sldId id="285" r:id="rId12"/>
    <p:sldId id="288" r:id="rId13"/>
    <p:sldId id="289" r:id="rId14"/>
    <p:sldId id="290" r:id="rId15"/>
    <p:sldId id="291" r:id="rId16"/>
    <p:sldId id="292" r:id="rId17"/>
    <p:sldId id="293" r:id="rId18"/>
    <p:sldId id="286" r:id="rId19"/>
    <p:sldId id="275" r:id="rId20"/>
  </p:sldIdLst>
  <p:sldSz cx="9144000" cy="5143500" type="screen16x9"/>
  <p:notesSz cx="6858000" cy="9144000"/>
  <p:embeddedFontLs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Outfit ExtraBold" panose="020B0604020202020204" charset="0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87A621-8435-44B1-AB0B-A58A3C5E350B}">
  <a:tblStyle styleId="{3987A621-8435-44B1-AB0B-A58A3C5E35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9A040A-0008-4FB1-BC79-7A63F02812D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g1f2e6270ebd_0_4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2" name="Google Shape;2602;g1f2e6270ebd_0_4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022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229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g1f2e6270ebd_0_4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2" name="Google Shape;2602;g1f2e6270ebd_0_4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762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686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g1f2e6270ebd_0_4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2" name="Google Shape;2602;g1f2e6270ebd_0_4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030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2591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g1f2e6270ebd_0_4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2" name="Google Shape;2602;g1f2e6270ebd_0_4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395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g1f2e6270ebd_0_4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2" name="Google Shape;2602;g1f2e6270ebd_0_4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486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6" name="Google Shape;3366;g1f2e6270ebd_0_4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7" name="Google Shape;3367;g1f2e6270ebd_0_4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1" name="Google Shape;2711;g1f2e6270ebd_0_4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2" name="Google Shape;2712;g1f2e6270ebd_0_4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g1f2e6270ebd_0_4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2" name="Google Shape;2602;g1f2e6270ebd_0_4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g1f2e6270ebd_0_4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2" name="Google Shape;2602;g1f2e6270ebd_0_4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010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g1f2e6270ebd_0_4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2" name="Google Shape;2602;g1f2e6270ebd_0_4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629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g1f2e6270ebd_0_4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2" name="Google Shape;2602;g1f2e6270ebd_0_4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1854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g1f2e6270ebd_0_4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2" name="Google Shape;2602;g1f2e6270ebd_0_4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176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g1f2e6270ebd_0_4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2" name="Google Shape;2602;g1f2e6270ebd_0_4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446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g1f2e6270ebd_0_4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2" name="Google Shape;2602;g1f2e6270ebd_0_4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202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0" name="Google Shape;10;p2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2"/>
          <p:cNvGrpSpPr/>
          <p:nvPr/>
        </p:nvGrpSpPr>
        <p:grpSpPr>
          <a:xfrm rot="10800000">
            <a:off x="711299" y="4"/>
            <a:ext cx="7721361" cy="453231"/>
            <a:chOff x="713261" y="4150779"/>
            <a:chExt cx="7721361" cy="453231"/>
          </a:xfrm>
        </p:grpSpPr>
        <p:grpSp>
          <p:nvGrpSpPr>
            <p:cNvPr id="103" name="Google Shape;103;p2"/>
            <p:cNvGrpSpPr/>
            <p:nvPr/>
          </p:nvGrpSpPr>
          <p:grpSpPr>
            <a:xfrm>
              <a:off x="713261" y="4150779"/>
              <a:ext cx="4528741" cy="453231"/>
              <a:chOff x="2226811" y="890954"/>
              <a:chExt cx="4528741" cy="453231"/>
            </a:xfrm>
          </p:grpSpPr>
          <p:sp>
            <p:nvSpPr>
              <p:cNvPr id="104" name="Google Shape;104;p2"/>
              <p:cNvSpPr/>
              <p:nvPr/>
            </p:nvSpPr>
            <p:spPr>
              <a:xfrm>
                <a:off x="3450556" y="1155076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3909737" y="1006185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4521241" y="890954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5439602" y="960042"/>
                <a:ext cx="92205" cy="38414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47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47"/>
                    </a:lnTo>
                    <a:lnTo>
                      <a:pt x="0" y="3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4827361" y="1080063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297865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756677" y="1196932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4368549" y="1066573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5133482" y="1222651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5898415" y="1283418"/>
                <a:ext cx="92205" cy="6076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2"/>
                    </a:lnTo>
                    <a:lnTo>
                      <a:pt x="0" y="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5745354" y="1188738"/>
                <a:ext cx="92205" cy="15544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3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33"/>
                    </a:lnTo>
                    <a:lnTo>
                      <a:pt x="0" y="12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6510287" y="1215213"/>
                <a:ext cx="92574" cy="12897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023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023"/>
                    </a:lnTo>
                    <a:lnTo>
                      <a:pt x="0" y="10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6357595" y="1255556"/>
                <a:ext cx="92205" cy="8862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0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03"/>
                    </a:lnTo>
                    <a:lnTo>
                      <a:pt x="0" y="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6663347" y="1236897"/>
                <a:ext cx="92205" cy="10728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85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851"/>
                    </a:lnTo>
                    <a:lnTo>
                      <a:pt x="0" y="8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6204535" y="1126710"/>
                <a:ext cx="92205" cy="21747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72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725"/>
                    </a:lnTo>
                    <a:lnTo>
                      <a:pt x="0" y="17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5286542" y="1168692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4062797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2991744" y="1196932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2685624" y="1247992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2379503" y="1248118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2532563" y="1183569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3144804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3603617" y="1283040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4215858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4980422" y="1114481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4674301" y="1306111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5592294" y="1306111"/>
                <a:ext cx="92574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6051475" y="1306111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2838684" y="1313676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226811" y="1105404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" name="Google Shape;134;p2"/>
            <p:cNvGrpSpPr/>
            <p:nvPr/>
          </p:nvGrpSpPr>
          <p:grpSpPr>
            <a:xfrm>
              <a:off x="5301739" y="4150779"/>
              <a:ext cx="3132883" cy="453231"/>
              <a:chOff x="5301739" y="4150779"/>
              <a:chExt cx="3132883" cy="453231"/>
            </a:xfrm>
          </p:grpSpPr>
          <p:sp>
            <p:nvSpPr>
              <p:cNvPr id="135" name="Google Shape;135;p2"/>
              <p:cNvSpPr/>
              <p:nvPr/>
            </p:nvSpPr>
            <p:spPr>
              <a:xfrm>
                <a:off x="6517641" y="4414901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6974204" y="4266010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7582340" y="4150779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7886592" y="4339888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6365700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6822262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7430029" y="4326398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8190475" y="4482476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8342417" y="4428517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7126146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6061816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5757933" y="4507817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5453681" y="4507943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5605991" y="4443394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621375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6669952" y="4542865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727808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8038534" y="4374306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7734650" y="4565936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5909875" y="4573501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5301739" y="4365229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6" name="Google Shape;156;p2"/>
          <p:cNvGrpSpPr/>
          <p:nvPr/>
        </p:nvGrpSpPr>
        <p:grpSpPr>
          <a:xfrm>
            <a:off x="711324" y="4690279"/>
            <a:ext cx="7721361" cy="453231"/>
            <a:chOff x="713261" y="4150779"/>
            <a:chExt cx="7721361" cy="453231"/>
          </a:xfrm>
        </p:grpSpPr>
        <p:grpSp>
          <p:nvGrpSpPr>
            <p:cNvPr id="157" name="Google Shape;157;p2"/>
            <p:cNvGrpSpPr/>
            <p:nvPr/>
          </p:nvGrpSpPr>
          <p:grpSpPr>
            <a:xfrm>
              <a:off x="713261" y="4150779"/>
              <a:ext cx="4528741" cy="453231"/>
              <a:chOff x="2226811" y="890954"/>
              <a:chExt cx="4528741" cy="453231"/>
            </a:xfrm>
          </p:grpSpPr>
          <p:sp>
            <p:nvSpPr>
              <p:cNvPr id="158" name="Google Shape;158;p2"/>
              <p:cNvSpPr/>
              <p:nvPr/>
            </p:nvSpPr>
            <p:spPr>
              <a:xfrm>
                <a:off x="3450556" y="1155076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3909737" y="1006185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4521241" y="890954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5439602" y="960042"/>
                <a:ext cx="92205" cy="38414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47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47"/>
                    </a:lnTo>
                    <a:lnTo>
                      <a:pt x="0" y="3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4827361" y="1080063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3297865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3756677" y="1196932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4368549" y="1066573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5133482" y="1222651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5898415" y="1283418"/>
                <a:ext cx="92205" cy="6076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2"/>
                    </a:lnTo>
                    <a:lnTo>
                      <a:pt x="0" y="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5745354" y="1188738"/>
                <a:ext cx="92205" cy="15544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3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33"/>
                    </a:lnTo>
                    <a:lnTo>
                      <a:pt x="0" y="12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6510287" y="1215213"/>
                <a:ext cx="92574" cy="12897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023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023"/>
                    </a:lnTo>
                    <a:lnTo>
                      <a:pt x="0" y="10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6357595" y="1255556"/>
                <a:ext cx="92205" cy="8862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0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03"/>
                    </a:lnTo>
                    <a:lnTo>
                      <a:pt x="0" y="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6663347" y="1236897"/>
                <a:ext cx="92205" cy="10728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85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851"/>
                    </a:lnTo>
                    <a:lnTo>
                      <a:pt x="0" y="8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6204535" y="1126710"/>
                <a:ext cx="92205" cy="21747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72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725"/>
                    </a:lnTo>
                    <a:lnTo>
                      <a:pt x="0" y="17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5286542" y="1168692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4062797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2991744" y="1196932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2685624" y="1247992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2379503" y="1248118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2532563" y="1183569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3144804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3603617" y="1283040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4215858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4980422" y="1114481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4674301" y="1306111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5592294" y="1306111"/>
                <a:ext cx="92574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6051475" y="1306111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2838684" y="1313676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2226811" y="1105404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2"/>
            <p:cNvGrpSpPr/>
            <p:nvPr/>
          </p:nvGrpSpPr>
          <p:grpSpPr>
            <a:xfrm>
              <a:off x="5301739" y="4150779"/>
              <a:ext cx="3132883" cy="453231"/>
              <a:chOff x="5301739" y="4150779"/>
              <a:chExt cx="3132883" cy="453231"/>
            </a:xfrm>
          </p:grpSpPr>
          <p:sp>
            <p:nvSpPr>
              <p:cNvPr id="189" name="Google Shape;189;p2"/>
              <p:cNvSpPr/>
              <p:nvPr/>
            </p:nvSpPr>
            <p:spPr>
              <a:xfrm>
                <a:off x="6517641" y="4414901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6974204" y="4266010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7582340" y="4150779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7886592" y="4339888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6365700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6822262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7430029" y="4326398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8190475" y="4482476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8342417" y="4428517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7126146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6061816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5757933" y="4507817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5453681" y="4507943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5605991" y="4443394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621375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6669952" y="4542865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727808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8038534" y="4374306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7734650" y="4565936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5909875" y="4573501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5301739" y="4365229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0" name="Google Shape;210;p2"/>
          <p:cNvSpPr txBox="1">
            <a:spLocks noGrp="1"/>
          </p:cNvSpPr>
          <p:nvPr>
            <p:ph type="ctrTitle"/>
          </p:nvPr>
        </p:nvSpPr>
        <p:spPr>
          <a:xfrm>
            <a:off x="713225" y="1570400"/>
            <a:ext cx="77175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2"/>
          <p:cNvSpPr txBox="1">
            <a:spLocks noGrp="1"/>
          </p:cNvSpPr>
          <p:nvPr>
            <p:ph type="subTitle" idx="1"/>
          </p:nvPr>
        </p:nvSpPr>
        <p:spPr>
          <a:xfrm>
            <a:off x="713225" y="3180500"/>
            <a:ext cx="7721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6" name="Google Shape;2466;p23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2467" name="Google Shape;2467;p23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23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23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23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23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23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23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23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23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23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23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23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23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23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23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23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23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23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23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23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23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23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23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23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23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23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23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23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23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23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23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23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23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23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23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23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23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23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23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23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23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23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23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23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23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23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23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23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23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23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23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23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23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23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23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23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23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23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23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23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23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23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23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23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23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23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23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23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23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23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23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23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23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23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23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23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23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23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23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23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23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23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23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23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23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23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23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23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23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23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23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23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9" name="Google Shape;2559;p23"/>
          <p:cNvGrpSpPr/>
          <p:nvPr/>
        </p:nvGrpSpPr>
        <p:grpSpPr>
          <a:xfrm>
            <a:off x="7980795" y="4448478"/>
            <a:ext cx="1163258" cy="618818"/>
            <a:chOff x="6180480" y="488520"/>
            <a:chExt cx="1135440" cy="1313280"/>
          </a:xfrm>
        </p:grpSpPr>
        <p:sp>
          <p:nvSpPr>
            <p:cNvPr id="2560" name="Google Shape;2560;p23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23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23"/>
            <p:cNvSpPr/>
            <p:nvPr/>
          </p:nvSpPr>
          <p:spPr>
            <a:xfrm>
              <a:off x="7076520" y="794880"/>
              <a:ext cx="90360" cy="368280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23"/>
            <p:cNvSpPr/>
            <p:nvPr/>
          </p:nvSpPr>
          <p:spPr>
            <a:xfrm>
              <a:off x="6927480" y="910440"/>
              <a:ext cx="90000" cy="253080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23"/>
            <p:cNvSpPr/>
            <p:nvPr/>
          </p:nvSpPr>
          <p:spPr>
            <a:xfrm>
              <a:off x="7225920" y="488520"/>
              <a:ext cx="90000" cy="306360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23"/>
            <p:cNvSpPr/>
            <p:nvPr/>
          </p:nvSpPr>
          <p:spPr>
            <a:xfrm>
              <a:off x="6778080" y="910440"/>
              <a:ext cx="90000" cy="621000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23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23"/>
            <p:cNvSpPr/>
            <p:nvPr/>
          </p:nvSpPr>
          <p:spPr>
            <a:xfrm>
              <a:off x="6628680" y="14227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8" name="Google Shape;2568;p23"/>
          <p:cNvGrpSpPr/>
          <p:nvPr/>
        </p:nvGrpSpPr>
        <p:grpSpPr>
          <a:xfrm>
            <a:off x="54301" y="23066"/>
            <a:ext cx="1469010" cy="516564"/>
            <a:chOff x="4687560" y="1801800"/>
            <a:chExt cx="1433880" cy="1767240"/>
          </a:xfrm>
        </p:grpSpPr>
        <p:sp>
          <p:nvSpPr>
            <p:cNvPr id="2569" name="Google Shape;2569;p23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23"/>
            <p:cNvSpPr/>
            <p:nvPr/>
          </p:nvSpPr>
          <p:spPr>
            <a:xfrm>
              <a:off x="6031440" y="1801800"/>
              <a:ext cx="90000" cy="1096920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23"/>
            <p:cNvSpPr/>
            <p:nvPr/>
          </p:nvSpPr>
          <p:spPr>
            <a:xfrm>
              <a:off x="5433840" y="2706120"/>
              <a:ext cx="90000" cy="754200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23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23"/>
            <p:cNvSpPr/>
            <p:nvPr/>
          </p:nvSpPr>
          <p:spPr>
            <a:xfrm>
              <a:off x="5732640" y="2050560"/>
              <a:ext cx="90000" cy="347040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23"/>
            <p:cNvSpPr/>
            <p:nvPr/>
          </p:nvSpPr>
          <p:spPr>
            <a:xfrm>
              <a:off x="5882040" y="2397600"/>
              <a:ext cx="90000" cy="501120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23"/>
            <p:cNvSpPr/>
            <p:nvPr/>
          </p:nvSpPr>
          <p:spPr>
            <a:xfrm>
              <a:off x="4687560" y="3133800"/>
              <a:ext cx="90000" cy="420840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23"/>
            <p:cNvSpPr/>
            <p:nvPr/>
          </p:nvSpPr>
          <p:spPr>
            <a:xfrm>
              <a:off x="4836960" y="2959200"/>
              <a:ext cx="90000" cy="174600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23"/>
            <p:cNvSpPr/>
            <p:nvPr/>
          </p:nvSpPr>
          <p:spPr>
            <a:xfrm>
              <a:off x="5583240" y="2050560"/>
              <a:ext cx="90000" cy="655920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23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3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214" name="Google Shape;214;p3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3"/>
          <p:cNvGrpSpPr/>
          <p:nvPr/>
        </p:nvGrpSpPr>
        <p:grpSpPr>
          <a:xfrm flipH="1">
            <a:off x="122025" y="4917447"/>
            <a:ext cx="4420450" cy="226056"/>
            <a:chOff x="122000" y="4917447"/>
            <a:chExt cx="4420450" cy="226056"/>
          </a:xfrm>
        </p:grpSpPr>
        <p:sp>
          <p:nvSpPr>
            <p:cNvPr id="307" name="Google Shape;307;p3"/>
            <p:cNvSpPr/>
            <p:nvPr/>
          </p:nvSpPr>
          <p:spPr>
            <a:xfrm>
              <a:off x="12200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20441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719241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1018042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1316483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1615283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22125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2809766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3108567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3407008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3705808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4004609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4303050" y="4917447"/>
              <a:ext cx="239400" cy="22605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1914084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2510966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2" name="Google Shape;322;p3"/>
          <p:cNvGrpSpPr/>
          <p:nvPr/>
        </p:nvGrpSpPr>
        <p:grpSpPr>
          <a:xfrm flipH="1">
            <a:off x="4601525" y="4884626"/>
            <a:ext cx="4420450" cy="258877"/>
            <a:chOff x="4601500" y="4884626"/>
            <a:chExt cx="4420450" cy="258877"/>
          </a:xfrm>
        </p:grpSpPr>
        <p:sp>
          <p:nvSpPr>
            <p:cNvPr id="323" name="Google Shape;323;p3"/>
            <p:cNvSpPr/>
            <p:nvPr/>
          </p:nvSpPr>
          <p:spPr>
            <a:xfrm flipH="1">
              <a:off x="878255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"/>
            <p:cNvSpPr/>
            <p:nvPr/>
          </p:nvSpPr>
          <p:spPr>
            <a:xfrm flipH="1">
              <a:off x="8484109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"/>
            <p:cNvSpPr/>
            <p:nvPr/>
          </p:nvSpPr>
          <p:spPr>
            <a:xfrm flipH="1">
              <a:off x="8185309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"/>
            <p:cNvSpPr/>
            <p:nvPr/>
          </p:nvSpPr>
          <p:spPr>
            <a:xfrm flipH="1">
              <a:off x="7886508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"/>
            <p:cNvSpPr/>
            <p:nvPr/>
          </p:nvSpPr>
          <p:spPr>
            <a:xfrm flipH="1">
              <a:off x="7587707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"/>
            <p:cNvSpPr/>
            <p:nvPr/>
          </p:nvSpPr>
          <p:spPr>
            <a:xfrm flipH="1">
              <a:off x="7289267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"/>
            <p:cNvSpPr/>
            <p:nvPr/>
          </p:nvSpPr>
          <p:spPr>
            <a:xfrm flipH="1">
              <a:off x="66920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"/>
            <p:cNvSpPr/>
            <p:nvPr/>
          </p:nvSpPr>
          <p:spPr>
            <a:xfrm flipH="1">
              <a:off x="6094784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"/>
            <p:cNvSpPr/>
            <p:nvPr/>
          </p:nvSpPr>
          <p:spPr>
            <a:xfrm flipH="1">
              <a:off x="5795983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"/>
            <p:cNvSpPr/>
            <p:nvPr/>
          </p:nvSpPr>
          <p:spPr>
            <a:xfrm flipH="1">
              <a:off x="5497542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"/>
            <p:cNvSpPr/>
            <p:nvPr/>
          </p:nvSpPr>
          <p:spPr>
            <a:xfrm flipH="1">
              <a:off x="5198742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"/>
            <p:cNvSpPr/>
            <p:nvPr/>
          </p:nvSpPr>
          <p:spPr>
            <a:xfrm flipH="1">
              <a:off x="4899941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"/>
            <p:cNvSpPr/>
            <p:nvPr/>
          </p:nvSpPr>
          <p:spPr>
            <a:xfrm flipH="1">
              <a:off x="4601500" y="4884626"/>
              <a:ext cx="239400" cy="25887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"/>
            <p:cNvSpPr/>
            <p:nvPr/>
          </p:nvSpPr>
          <p:spPr>
            <a:xfrm flipH="1">
              <a:off x="6990466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"/>
            <p:cNvSpPr/>
            <p:nvPr/>
          </p:nvSpPr>
          <p:spPr>
            <a:xfrm flipH="1">
              <a:off x="6393584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" name="Google Shape;338;p3"/>
          <p:cNvGrpSpPr/>
          <p:nvPr/>
        </p:nvGrpSpPr>
        <p:grpSpPr>
          <a:xfrm>
            <a:off x="122000" y="4884626"/>
            <a:ext cx="8899950" cy="258877"/>
            <a:chOff x="122000" y="4884626"/>
            <a:chExt cx="8899950" cy="258877"/>
          </a:xfrm>
        </p:grpSpPr>
        <p:grpSp>
          <p:nvGrpSpPr>
            <p:cNvPr id="339" name="Google Shape;339;p3"/>
            <p:cNvGrpSpPr/>
            <p:nvPr/>
          </p:nvGrpSpPr>
          <p:grpSpPr>
            <a:xfrm>
              <a:off x="122000" y="4917447"/>
              <a:ext cx="4420450" cy="226056"/>
              <a:chOff x="122000" y="4917447"/>
              <a:chExt cx="4420450" cy="226056"/>
            </a:xfrm>
          </p:grpSpPr>
          <p:sp>
            <p:nvSpPr>
              <p:cNvPr id="340" name="Google Shape;340;p3"/>
              <p:cNvSpPr/>
              <p:nvPr/>
            </p:nvSpPr>
            <p:spPr>
              <a:xfrm>
                <a:off x="122000" y="5120767"/>
                <a:ext cx="239400" cy="2273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9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9"/>
                    </a:lnTo>
                    <a:lnTo>
                      <a:pt x="0" y="3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3"/>
              <p:cNvSpPr/>
              <p:nvPr/>
            </p:nvSpPr>
            <p:spPr>
              <a:xfrm>
                <a:off x="420441" y="5093416"/>
                <a:ext cx="239400" cy="5008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85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857"/>
                    </a:lnTo>
                    <a:lnTo>
                      <a:pt x="0" y="8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3"/>
              <p:cNvSpPr/>
              <p:nvPr/>
            </p:nvSpPr>
            <p:spPr>
              <a:xfrm>
                <a:off x="719241" y="5077403"/>
                <a:ext cx="239400" cy="6609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13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131"/>
                    </a:lnTo>
                    <a:lnTo>
                      <a:pt x="0" y="1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3"/>
              <p:cNvSpPr/>
              <p:nvPr/>
            </p:nvSpPr>
            <p:spPr>
              <a:xfrm>
                <a:off x="1018042" y="5048825"/>
                <a:ext cx="239400" cy="9467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620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620"/>
                    </a:lnTo>
                    <a:lnTo>
                      <a:pt x="0" y="1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3"/>
              <p:cNvSpPr/>
              <p:nvPr/>
            </p:nvSpPr>
            <p:spPr>
              <a:xfrm>
                <a:off x="1316483" y="5020539"/>
                <a:ext cx="239760" cy="122963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104" extrusionOk="0">
                    <a:moveTo>
                      <a:pt x="0" y="0"/>
                    </a:moveTo>
                    <a:lnTo>
                      <a:pt x="666" y="0"/>
                    </a:lnTo>
                    <a:lnTo>
                      <a:pt x="666" y="2104"/>
                    </a:lnTo>
                    <a:lnTo>
                      <a:pt x="0" y="21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3"/>
              <p:cNvSpPr/>
              <p:nvPr/>
            </p:nvSpPr>
            <p:spPr>
              <a:xfrm>
                <a:off x="1615283" y="5009493"/>
                <a:ext cx="239400" cy="13400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93"/>
                    </a:lnTo>
                    <a:lnTo>
                      <a:pt x="0" y="22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3"/>
              <p:cNvSpPr/>
              <p:nvPr/>
            </p:nvSpPr>
            <p:spPr>
              <a:xfrm>
                <a:off x="2212525" y="4988980"/>
                <a:ext cx="239400" cy="15452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644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644"/>
                    </a:lnTo>
                    <a:lnTo>
                      <a:pt x="0" y="26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3"/>
              <p:cNvSpPr/>
              <p:nvPr/>
            </p:nvSpPr>
            <p:spPr>
              <a:xfrm>
                <a:off x="2809766" y="4980623"/>
                <a:ext cx="239400" cy="16287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78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787"/>
                    </a:lnTo>
                    <a:lnTo>
                      <a:pt x="0" y="2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3"/>
              <p:cNvSpPr/>
              <p:nvPr/>
            </p:nvSpPr>
            <p:spPr>
              <a:xfrm>
                <a:off x="3108567" y="4966948"/>
                <a:ext cx="239400" cy="17655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02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021"/>
                    </a:lnTo>
                    <a:lnTo>
                      <a:pt x="0" y="30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3"/>
              <p:cNvSpPr/>
              <p:nvPr/>
            </p:nvSpPr>
            <p:spPr>
              <a:xfrm>
                <a:off x="3407008" y="4938486"/>
                <a:ext cx="239400" cy="20501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50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508"/>
                    </a:lnTo>
                    <a:lnTo>
                      <a:pt x="0" y="35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3"/>
              <p:cNvSpPr/>
              <p:nvPr/>
            </p:nvSpPr>
            <p:spPr>
              <a:xfrm>
                <a:off x="3705808" y="4945207"/>
                <a:ext cx="239400" cy="19829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3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393"/>
                    </a:lnTo>
                    <a:lnTo>
                      <a:pt x="0" y="3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3"/>
              <p:cNvSpPr/>
              <p:nvPr/>
            </p:nvSpPr>
            <p:spPr>
              <a:xfrm>
                <a:off x="4004609" y="4929545"/>
                <a:ext cx="239400" cy="21395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66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661"/>
                    </a:lnTo>
                    <a:lnTo>
                      <a:pt x="0" y="36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3"/>
              <p:cNvSpPr/>
              <p:nvPr/>
            </p:nvSpPr>
            <p:spPr>
              <a:xfrm>
                <a:off x="4303050" y="4917447"/>
                <a:ext cx="239400" cy="22605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6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68"/>
                    </a:lnTo>
                    <a:lnTo>
                      <a:pt x="0" y="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3"/>
              <p:cNvSpPr/>
              <p:nvPr/>
            </p:nvSpPr>
            <p:spPr>
              <a:xfrm>
                <a:off x="1914084" y="5026208"/>
                <a:ext cx="239400" cy="11729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00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007"/>
                    </a:lnTo>
                    <a:lnTo>
                      <a:pt x="0" y="2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3"/>
              <p:cNvSpPr/>
              <p:nvPr/>
            </p:nvSpPr>
            <p:spPr>
              <a:xfrm>
                <a:off x="2510966" y="5013584"/>
                <a:ext cx="239400" cy="12991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2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23"/>
                    </a:lnTo>
                    <a:lnTo>
                      <a:pt x="0" y="22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5" name="Google Shape;355;p3"/>
            <p:cNvGrpSpPr/>
            <p:nvPr/>
          </p:nvGrpSpPr>
          <p:grpSpPr>
            <a:xfrm>
              <a:off x="4601500" y="4884626"/>
              <a:ext cx="4420450" cy="258877"/>
              <a:chOff x="4601500" y="4884626"/>
              <a:chExt cx="4420450" cy="258877"/>
            </a:xfrm>
          </p:grpSpPr>
          <p:sp>
            <p:nvSpPr>
              <p:cNvPr id="356" name="Google Shape;356;p3"/>
              <p:cNvSpPr/>
              <p:nvPr/>
            </p:nvSpPr>
            <p:spPr>
              <a:xfrm flipH="1">
                <a:off x="8782550" y="5120767"/>
                <a:ext cx="239400" cy="2273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9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9"/>
                    </a:lnTo>
                    <a:lnTo>
                      <a:pt x="0" y="3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3"/>
              <p:cNvSpPr/>
              <p:nvPr/>
            </p:nvSpPr>
            <p:spPr>
              <a:xfrm flipH="1">
                <a:off x="8484109" y="5093416"/>
                <a:ext cx="239400" cy="5008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85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857"/>
                    </a:lnTo>
                    <a:lnTo>
                      <a:pt x="0" y="8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3"/>
              <p:cNvSpPr/>
              <p:nvPr/>
            </p:nvSpPr>
            <p:spPr>
              <a:xfrm flipH="1">
                <a:off x="8185309" y="5077403"/>
                <a:ext cx="239400" cy="6609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13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131"/>
                    </a:lnTo>
                    <a:lnTo>
                      <a:pt x="0" y="1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3"/>
              <p:cNvSpPr/>
              <p:nvPr/>
            </p:nvSpPr>
            <p:spPr>
              <a:xfrm flipH="1">
                <a:off x="7886508" y="5048825"/>
                <a:ext cx="239400" cy="9467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620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620"/>
                    </a:lnTo>
                    <a:lnTo>
                      <a:pt x="0" y="1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3"/>
              <p:cNvSpPr/>
              <p:nvPr/>
            </p:nvSpPr>
            <p:spPr>
              <a:xfrm flipH="1">
                <a:off x="7587707" y="5020539"/>
                <a:ext cx="239760" cy="122963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104" extrusionOk="0">
                    <a:moveTo>
                      <a:pt x="0" y="0"/>
                    </a:moveTo>
                    <a:lnTo>
                      <a:pt x="666" y="0"/>
                    </a:lnTo>
                    <a:lnTo>
                      <a:pt x="666" y="2104"/>
                    </a:lnTo>
                    <a:lnTo>
                      <a:pt x="0" y="21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3"/>
              <p:cNvSpPr/>
              <p:nvPr/>
            </p:nvSpPr>
            <p:spPr>
              <a:xfrm flipH="1">
                <a:off x="7289267" y="5009493"/>
                <a:ext cx="239400" cy="13400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93"/>
                    </a:lnTo>
                    <a:lnTo>
                      <a:pt x="0" y="22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3"/>
              <p:cNvSpPr/>
              <p:nvPr/>
            </p:nvSpPr>
            <p:spPr>
              <a:xfrm flipH="1">
                <a:off x="6692025" y="4988980"/>
                <a:ext cx="239400" cy="15452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644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644"/>
                    </a:lnTo>
                    <a:lnTo>
                      <a:pt x="0" y="26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3"/>
              <p:cNvSpPr/>
              <p:nvPr/>
            </p:nvSpPr>
            <p:spPr>
              <a:xfrm flipH="1">
                <a:off x="6094784" y="4980623"/>
                <a:ext cx="239400" cy="16287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78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787"/>
                    </a:lnTo>
                    <a:lnTo>
                      <a:pt x="0" y="2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3"/>
              <p:cNvSpPr/>
              <p:nvPr/>
            </p:nvSpPr>
            <p:spPr>
              <a:xfrm flipH="1">
                <a:off x="5795983" y="4966948"/>
                <a:ext cx="239400" cy="17655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02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021"/>
                    </a:lnTo>
                    <a:lnTo>
                      <a:pt x="0" y="30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3"/>
              <p:cNvSpPr/>
              <p:nvPr/>
            </p:nvSpPr>
            <p:spPr>
              <a:xfrm flipH="1">
                <a:off x="5497542" y="4938486"/>
                <a:ext cx="239400" cy="20501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50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508"/>
                    </a:lnTo>
                    <a:lnTo>
                      <a:pt x="0" y="35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3"/>
              <p:cNvSpPr/>
              <p:nvPr/>
            </p:nvSpPr>
            <p:spPr>
              <a:xfrm flipH="1">
                <a:off x="5198742" y="4945207"/>
                <a:ext cx="239400" cy="19829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3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393"/>
                    </a:lnTo>
                    <a:lnTo>
                      <a:pt x="0" y="3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3"/>
              <p:cNvSpPr/>
              <p:nvPr/>
            </p:nvSpPr>
            <p:spPr>
              <a:xfrm flipH="1">
                <a:off x="4899941" y="4929545"/>
                <a:ext cx="239400" cy="21395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66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661"/>
                    </a:lnTo>
                    <a:lnTo>
                      <a:pt x="0" y="36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3"/>
              <p:cNvSpPr/>
              <p:nvPr/>
            </p:nvSpPr>
            <p:spPr>
              <a:xfrm flipH="1">
                <a:off x="4601500" y="4884626"/>
                <a:ext cx="239400" cy="25887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6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68"/>
                    </a:lnTo>
                    <a:lnTo>
                      <a:pt x="0" y="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3"/>
              <p:cNvSpPr/>
              <p:nvPr/>
            </p:nvSpPr>
            <p:spPr>
              <a:xfrm flipH="1">
                <a:off x="6990466" y="5026208"/>
                <a:ext cx="239400" cy="11729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00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007"/>
                    </a:lnTo>
                    <a:lnTo>
                      <a:pt x="0" y="2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3"/>
              <p:cNvSpPr/>
              <p:nvPr/>
            </p:nvSpPr>
            <p:spPr>
              <a:xfrm flipH="1">
                <a:off x="6393584" y="5013584"/>
                <a:ext cx="239400" cy="12991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2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23"/>
                    </a:lnTo>
                    <a:lnTo>
                      <a:pt x="0" y="22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71" name="Google Shape;371;p3"/>
          <p:cNvSpPr txBox="1">
            <a:spLocks noGrp="1"/>
          </p:cNvSpPr>
          <p:nvPr>
            <p:ph type="title"/>
          </p:nvPr>
        </p:nvSpPr>
        <p:spPr>
          <a:xfrm>
            <a:off x="713225" y="2121000"/>
            <a:ext cx="77175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2" name="Google Shape;372;p3"/>
          <p:cNvSpPr txBox="1">
            <a:spLocks noGrp="1"/>
          </p:cNvSpPr>
          <p:nvPr>
            <p:ph type="title" idx="2" hasCustomPrompt="1"/>
          </p:nvPr>
        </p:nvSpPr>
        <p:spPr>
          <a:xfrm>
            <a:off x="3574350" y="539500"/>
            <a:ext cx="1652100" cy="1660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3"/>
          <p:cNvSpPr txBox="1">
            <a:spLocks noGrp="1"/>
          </p:cNvSpPr>
          <p:nvPr>
            <p:ph type="subTitle" idx="1"/>
          </p:nvPr>
        </p:nvSpPr>
        <p:spPr>
          <a:xfrm>
            <a:off x="713225" y="3630750"/>
            <a:ext cx="7717500" cy="6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5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480" name="Google Shape;480;p5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2" name="Google Shape;57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5"/>
          <p:cNvSpPr txBox="1">
            <a:spLocks noGrp="1"/>
          </p:cNvSpPr>
          <p:nvPr>
            <p:ph type="subTitle" idx="1"/>
          </p:nvPr>
        </p:nvSpPr>
        <p:spPr>
          <a:xfrm>
            <a:off x="5194834" y="3542825"/>
            <a:ext cx="3229200" cy="10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4" name="Google Shape;574;p5"/>
          <p:cNvSpPr txBox="1">
            <a:spLocks noGrp="1"/>
          </p:cNvSpPr>
          <p:nvPr>
            <p:ph type="subTitle" idx="2"/>
          </p:nvPr>
        </p:nvSpPr>
        <p:spPr>
          <a:xfrm>
            <a:off x="720300" y="3542825"/>
            <a:ext cx="3229200" cy="10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5" name="Google Shape;575;p5"/>
          <p:cNvSpPr txBox="1">
            <a:spLocks noGrp="1"/>
          </p:cNvSpPr>
          <p:nvPr>
            <p:ph type="subTitle" idx="3"/>
          </p:nvPr>
        </p:nvSpPr>
        <p:spPr>
          <a:xfrm>
            <a:off x="5194825" y="3122525"/>
            <a:ext cx="3229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576" name="Google Shape;576;p5"/>
          <p:cNvSpPr txBox="1">
            <a:spLocks noGrp="1"/>
          </p:cNvSpPr>
          <p:nvPr>
            <p:ph type="subTitle" idx="4"/>
          </p:nvPr>
        </p:nvSpPr>
        <p:spPr>
          <a:xfrm>
            <a:off x="720000" y="3122525"/>
            <a:ext cx="3229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oogle Shape;881;p9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882" name="Google Shape;882;p9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9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9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9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9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9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9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9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9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9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9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9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9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9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9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9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9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9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9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9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9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9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9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9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9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9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9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9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9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9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9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9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9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9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9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9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9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9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9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9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9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9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9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9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9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9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9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9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9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9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9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9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9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9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9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9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9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9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9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9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9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9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9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9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9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9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9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9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9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9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9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9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9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9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9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9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9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9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9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9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9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9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9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9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9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9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9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9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9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4" name="Google Shape;974;p9"/>
          <p:cNvSpPr txBox="1">
            <a:spLocks noGrp="1"/>
          </p:cNvSpPr>
          <p:nvPr>
            <p:ph type="title"/>
          </p:nvPr>
        </p:nvSpPr>
        <p:spPr>
          <a:xfrm>
            <a:off x="2135550" y="165548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9"/>
          <p:cNvSpPr txBox="1">
            <a:spLocks noGrp="1"/>
          </p:cNvSpPr>
          <p:nvPr>
            <p:ph type="subTitle" idx="1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1_1"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7" name="Google Shape;1467;p16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468" name="Google Shape;1468;p16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16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16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16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16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16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16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16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16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16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16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16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16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16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16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16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16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16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16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16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16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16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16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16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16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16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16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16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16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16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16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16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16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16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16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16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16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16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16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16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16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16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16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16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16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16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16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16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16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16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16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16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16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16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16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16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16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16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16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16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16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16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16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16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16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16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16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16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16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16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16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16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16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16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16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16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16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16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16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16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16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16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16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16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16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16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16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16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16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16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16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16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0" name="Google Shape;1560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1" name="Google Shape;1561;p16"/>
          <p:cNvSpPr txBox="1">
            <a:spLocks noGrp="1"/>
          </p:cNvSpPr>
          <p:nvPr>
            <p:ph type="subTitle" idx="1"/>
          </p:nvPr>
        </p:nvSpPr>
        <p:spPr>
          <a:xfrm>
            <a:off x="1497964" y="1827108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2" name="Google Shape;1562;p16"/>
          <p:cNvSpPr txBox="1">
            <a:spLocks noGrp="1"/>
          </p:cNvSpPr>
          <p:nvPr>
            <p:ph type="subTitle" idx="2"/>
          </p:nvPr>
        </p:nvSpPr>
        <p:spPr>
          <a:xfrm>
            <a:off x="1497964" y="3403253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3" name="Google Shape;1563;p16"/>
          <p:cNvSpPr txBox="1">
            <a:spLocks noGrp="1"/>
          </p:cNvSpPr>
          <p:nvPr>
            <p:ph type="subTitle" idx="3"/>
          </p:nvPr>
        </p:nvSpPr>
        <p:spPr>
          <a:xfrm>
            <a:off x="5350614" y="1827110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4" name="Google Shape;1564;p16"/>
          <p:cNvSpPr txBox="1">
            <a:spLocks noGrp="1"/>
          </p:cNvSpPr>
          <p:nvPr>
            <p:ph type="subTitle" idx="4"/>
          </p:nvPr>
        </p:nvSpPr>
        <p:spPr>
          <a:xfrm>
            <a:off x="5350614" y="3403250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16"/>
          <p:cNvSpPr txBox="1">
            <a:spLocks noGrp="1"/>
          </p:cNvSpPr>
          <p:nvPr>
            <p:ph type="title" idx="5" hasCustomPrompt="1"/>
          </p:nvPr>
        </p:nvSpPr>
        <p:spPr>
          <a:xfrm>
            <a:off x="737886" y="1587825"/>
            <a:ext cx="724800" cy="708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1600" b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t>xx%</a:t>
            </a:r>
          </a:p>
        </p:txBody>
      </p:sp>
      <p:sp>
        <p:nvSpPr>
          <p:cNvPr id="1566" name="Google Shape;1566;p16"/>
          <p:cNvSpPr txBox="1">
            <a:spLocks noGrp="1"/>
          </p:cNvSpPr>
          <p:nvPr>
            <p:ph type="title" idx="6" hasCustomPrompt="1"/>
          </p:nvPr>
        </p:nvSpPr>
        <p:spPr>
          <a:xfrm>
            <a:off x="4590537" y="1587825"/>
            <a:ext cx="724800" cy="708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1600" b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t>xx%</a:t>
            </a:r>
          </a:p>
        </p:txBody>
      </p:sp>
      <p:sp>
        <p:nvSpPr>
          <p:cNvPr id="1567" name="Google Shape;1567;p16"/>
          <p:cNvSpPr txBox="1">
            <a:spLocks noGrp="1"/>
          </p:cNvSpPr>
          <p:nvPr>
            <p:ph type="title" idx="7" hasCustomPrompt="1"/>
          </p:nvPr>
        </p:nvSpPr>
        <p:spPr>
          <a:xfrm>
            <a:off x="737886" y="3167325"/>
            <a:ext cx="724800" cy="708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1600" b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t>xx%</a:t>
            </a:r>
          </a:p>
        </p:txBody>
      </p:sp>
      <p:sp>
        <p:nvSpPr>
          <p:cNvPr id="1568" name="Google Shape;1568;p16"/>
          <p:cNvSpPr txBox="1">
            <a:spLocks noGrp="1"/>
          </p:cNvSpPr>
          <p:nvPr>
            <p:ph type="title" idx="8" hasCustomPrompt="1"/>
          </p:nvPr>
        </p:nvSpPr>
        <p:spPr>
          <a:xfrm>
            <a:off x="4590536" y="3167325"/>
            <a:ext cx="724800" cy="708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1600" b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t>xx%</a:t>
            </a:r>
          </a:p>
        </p:txBody>
      </p:sp>
      <p:sp>
        <p:nvSpPr>
          <p:cNvPr id="1569" name="Google Shape;1569;p16"/>
          <p:cNvSpPr txBox="1">
            <a:spLocks noGrp="1"/>
          </p:cNvSpPr>
          <p:nvPr>
            <p:ph type="subTitle" idx="9"/>
          </p:nvPr>
        </p:nvSpPr>
        <p:spPr>
          <a:xfrm>
            <a:off x="1497964" y="1511625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1570" name="Google Shape;1570;p16"/>
          <p:cNvSpPr txBox="1">
            <a:spLocks noGrp="1"/>
          </p:cNvSpPr>
          <p:nvPr>
            <p:ph type="subTitle" idx="13"/>
          </p:nvPr>
        </p:nvSpPr>
        <p:spPr>
          <a:xfrm>
            <a:off x="1497964" y="3091119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1571" name="Google Shape;1571;p16"/>
          <p:cNvSpPr txBox="1">
            <a:spLocks noGrp="1"/>
          </p:cNvSpPr>
          <p:nvPr>
            <p:ph type="subTitle" idx="14"/>
          </p:nvPr>
        </p:nvSpPr>
        <p:spPr>
          <a:xfrm>
            <a:off x="5350614" y="1511625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1572" name="Google Shape;1572;p16"/>
          <p:cNvSpPr txBox="1">
            <a:spLocks noGrp="1"/>
          </p:cNvSpPr>
          <p:nvPr>
            <p:ph type="subTitle" idx="15"/>
          </p:nvPr>
        </p:nvSpPr>
        <p:spPr>
          <a:xfrm>
            <a:off x="5350614" y="3091123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grpSp>
        <p:nvGrpSpPr>
          <p:cNvPr id="1573" name="Google Shape;1573;p16"/>
          <p:cNvGrpSpPr/>
          <p:nvPr/>
        </p:nvGrpSpPr>
        <p:grpSpPr>
          <a:xfrm>
            <a:off x="162681" y="4658602"/>
            <a:ext cx="847201" cy="384141"/>
            <a:chOff x="162681" y="4658602"/>
            <a:chExt cx="847201" cy="384141"/>
          </a:xfrm>
        </p:grpSpPr>
        <p:grpSp>
          <p:nvGrpSpPr>
            <p:cNvPr id="1574" name="Google Shape;1574;p16"/>
            <p:cNvGrpSpPr/>
            <p:nvPr/>
          </p:nvGrpSpPr>
          <p:grpSpPr>
            <a:xfrm>
              <a:off x="611557" y="4658602"/>
              <a:ext cx="398326" cy="384141"/>
              <a:chOff x="5732640" y="1801800"/>
              <a:chExt cx="388800" cy="1096920"/>
            </a:xfrm>
          </p:grpSpPr>
          <p:sp>
            <p:nvSpPr>
              <p:cNvPr id="1575" name="Google Shape;1575;p16"/>
              <p:cNvSpPr/>
              <p:nvPr/>
            </p:nvSpPr>
            <p:spPr>
              <a:xfrm>
                <a:off x="6031440" y="1801800"/>
                <a:ext cx="90000" cy="109692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47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47"/>
                    </a:lnTo>
                    <a:lnTo>
                      <a:pt x="0" y="3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6" name="Google Shape;1576;p16"/>
              <p:cNvSpPr/>
              <p:nvPr/>
            </p:nvSpPr>
            <p:spPr>
              <a:xfrm>
                <a:off x="5732640" y="2050560"/>
                <a:ext cx="90000" cy="34704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7" name="Google Shape;1577;p16"/>
              <p:cNvSpPr/>
              <p:nvPr/>
            </p:nvSpPr>
            <p:spPr>
              <a:xfrm>
                <a:off x="5882040" y="2397600"/>
                <a:ext cx="90000" cy="50112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8" name="Google Shape;1578;p16"/>
            <p:cNvGrpSpPr/>
            <p:nvPr/>
          </p:nvGrpSpPr>
          <p:grpSpPr>
            <a:xfrm>
              <a:off x="162681" y="4658610"/>
              <a:ext cx="398326" cy="275215"/>
              <a:chOff x="4089960" y="2589480"/>
              <a:chExt cx="388800" cy="785880"/>
            </a:xfrm>
          </p:grpSpPr>
          <p:sp>
            <p:nvSpPr>
              <p:cNvPr id="1579" name="Google Shape;1579;p16"/>
              <p:cNvSpPr/>
              <p:nvPr/>
            </p:nvSpPr>
            <p:spPr>
              <a:xfrm>
                <a:off x="4089960" y="2835360"/>
                <a:ext cx="90360" cy="5400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p16"/>
              <p:cNvSpPr/>
              <p:nvPr/>
            </p:nvSpPr>
            <p:spPr>
              <a:xfrm>
                <a:off x="4388760" y="2589480"/>
                <a:ext cx="90000" cy="42048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p16"/>
              <p:cNvSpPr/>
              <p:nvPr/>
            </p:nvSpPr>
            <p:spPr>
              <a:xfrm>
                <a:off x="4239360" y="2835360"/>
                <a:ext cx="90360" cy="1746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82" name="Google Shape;1582;p16"/>
          <p:cNvGrpSpPr/>
          <p:nvPr/>
        </p:nvGrpSpPr>
        <p:grpSpPr>
          <a:xfrm>
            <a:off x="8102233" y="86275"/>
            <a:ext cx="846137" cy="453229"/>
            <a:chOff x="8102233" y="86275"/>
            <a:chExt cx="846137" cy="453229"/>
          </a:xfrm>
        </p:grpSpPr>
        <p:grpSp>
          <p:nvGrpSpPr>
            <p:cNvPr id="1583" name="Google Shape;1583;p16"/>
            <p:cNvGrpSpPr/>
            <p:nvPr/>
          </p:nvGrpSpPr>
          <p:grpSpPr>
            <a:xfrm>
              <a:off x="8102233" y="86275"/>
              <a:ext cx="397957" cy="453229"/>
              <a:chOff x="4836960" y="2166120"/>
              <a:chExt cx="388440" cy="1294200"/>
            </a:xfrm>
          </p:grpSpPr>
          <p:sp>
            <p:nvSpPr>
              <p:cNvPr id="1584" name="Google Shape;1584;p16"/>
              <p:cNvSpPr/>
              <p:nvPr/>
            </p:nvSpPr>
            <p:spPr>
              <a:xfrm>
                <a:off x="5135040" y="2166120"/>
                <a:ext cx="90360" cy="12942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5" name="Google Shape;1585;p16"/>
              <p:cNvSpPr/>
              <p:nvPr/>
            </p:nvSpPr>
            <p:spPr>
              <a:xfrm>
                <a:off x="4986000" y="2166120"/>
                <a:ext cx="90360" cy="79272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16"/>
              <p:cNvSpPr/>
              <p:nvPr/>
            </p:nvSpPr>
            <p:spPr>
              <a:xfrm>
                <a:off x="4836960" y="2959200"/>
                <a:ext cx="90000" cy="1746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7" name="Google Shape;1587;p16"/>
            <p:cNvGrpSpPr/>
            <p:nvPr/>
          </p:nvGrpSpPr>
          <p:grpSpPr>
            <a:xfrm>
              <a:off x="8550044" y="216119"/>
              <a:ext cx="398326" cy="193521"/>
              <a:chOff x="6180480" y="1249200"/>
              <a:chExt cx="388800" cy="552600"/>
            </a:xfrm>
          </p:grpSpPr>
          <p:sp>
            <p:nvSpPr>
              <p:cNvPr id="1588" name="Google Shape;1588;p16"/>
              <p:cNvSpPr/>
              <p:nvPr/>
            </p:nvSpPr>
            <p:spPr>
              <a:xfrm>
                <a:off x="6479280" y="1249200"/>
                <a:ext cx="90000" cy="17352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2"/>
                    </a:lnTo>
                    <a:lnTo>
                      <a:pt x="0" y="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p16"/>
              <p:cNvSpPr/>
              <p:nvPr/>
            </p:nvSpPr>
            <p:spPr>
              <a:xfrm>
                <a:off x="6329880" y="1249200"/>
                <a:ext cx="90000" cy="44388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3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33"/>
                    </a:lnTo>
                    <a:lnTo>
                      <a:pt x="0" y="12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16"/>
              <p:cNvSpPr/>
              <p:nvPr/>
            </p:nvSpPr>
            <p:spPr>
              <a:xfrm>
                <a:off x="6180480" y="1693080"/>
                <a:ext cx="90360" cy="10872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3" name="Google Shape;1993;p20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994" name="Google Shape;1994;p20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20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20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20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20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20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20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20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20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20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20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20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20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20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20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20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20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20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20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20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20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20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20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20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20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20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20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20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20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20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20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20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20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20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20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20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20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20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20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20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20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20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20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20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20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20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20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20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20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20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20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20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20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20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20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20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20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20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20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20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20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20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20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20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20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20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20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20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20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20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20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20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20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20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20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20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20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20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20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20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20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20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20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20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20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20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20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20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20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20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20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20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6" name="Google Shape;2086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87" name="Google Shape;2087;p20"/>
          <p:cNvSpPr txBox="1">
            <a:spLocks noGrp="1"/>
          </p:cNvSpPr>
          <p:nvPr>
            <p:ph type="subTitle" idx="1"/>
          </p:nvPr>
        </p:nvSpPr>
        <p:spPr>
          <a:xfrm>
            <a:off x="713196" y="1944949"/>
            <a:ext cx="24378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8" name="Google Shape;2088;p20"/>
          <p:cNvSpPr txBox="1">
            <a:spLocks noGrp="1"/>
          </p:cNvSpPr>
          <p:nvPr>
            <p:ph type="subTitle" idx="2"/>
          </p:nvPr>
        </p:nvSpPr>
        <p:spPr>
          <a:xfrm>
            <a:off x="3353100" y="1944949"/>
            <a:ext cx="24378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9" name="Google Shape;2089;p20"/>
          <p:cNvSpPr txBox="1">
            <a:spLocks noGrp="1"/>
          </p:cNvSpPr>
          <p:nvPr>
            <p:ph type="subTitle" idx="3"/>
          </p:nvPr>
        </p:nvSpPr>
        <p:spPr>
          <a:xfrm>
            <a:off x="713196" y="3794000"/>
            <a:ext cx="24378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0" name="Google Shape;2090;p20"/>
          <p:cNvSpPr txBox="1">
            <a:spLocks noGrp="1"/>
          </p:cNvSpPr>
          <p:nvPr>
            <p:ph type="subTitle" idx="4"/>
          </p:nvPr>
        </p:nvSpPr>
        <p:spPr>
          <a:xfrm>
            <a:off x="3353100" y="3794000"/>
            <a:ext cx="24378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1" name="Google Shape;2091;p20"/>
          <p:cNvSpPr txBox="1">
            <a:spLocks noGrp="1"/>
          </p:cNvSpPr>
          <p:nvPr>
            <p:ph type="subTitle" idx="5"/>
          </p:nvPr>
        </p:nvSpPr>
        <p:spPr>
          <a:xfrm>
            <a:off x="5993004" y="1944949"/>
            <a:ext cx="24378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2" name="Google Shape;2092;p20"/>
          <p:cNvSpPr txBox="1">
            <a:spLocks noGrp="1"/>
          </p:cNvSpPr>
          <p:nvPr>
            <p:ph type="subTitle" idx="6"/>
          </p:nvPr>
        </p:nvSpPr>
        <p:spPr>
          <a:xfrm>
            <a:off x="5993004" y="3794000"/>
            <a:ext cx="24378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3" name="Google Shape;2093;p20"/>
          <p:cNvSpPr txBox="1">
            <a:spLocks noGrp="1"/>
          </p:cNvSpPr>
          <p:nvPr>
            <p:ph type="subTitle" idx="7"/>
          </p:nvPr>
        </p:nvSpPr>
        <p:spPr>
          <a:xfrm>
            <a:off x="714294" y="1211100"/>
            <a:ext cx="24354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2094" name="Google Shape;2094;p20"/>
          <p:cNvSpPr txBox="1">
            <a:spLocks noGrp="1"/>
          </p:cNvSpPr>
          <p:nvPr>
            <p:ph type="subTitle" idx="8"/>
          </p:nvPr>
        </p:nvSpPr>
        <p:spPr>
          <a:xfrm>
            <a:off x="3354198" y="1211100"/>
            <a:ext cx="24354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2095" name="Google Shape;2095;p20"/>
          <p:cNvSpPr txBox="1">
            <a:spLocks noGrp="1"/>
          </p:cNvSpPr>
          <p:nvPr>
            <p:ph type="subTitle" idx="9"/>
          </p:nvPr>
        </p:nvSpPr>
        <p:spPr>
          <a:xfrm>
            <a:off x="5993002" y="1211100"/>
            <a:ext cx="24354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2096" name="Google Shape;2096;p20"/>
          <p:cNvSpPr txBox="1">
            <a:spLocks noGrp="1"/>
          </p:cNvSpPr>
          <p:nvPr>
            <p:ph type="subTitle" idx="13"/>
          </p:nvPr>
        </p:nvSpPr>
        <p:spPr>
          <a:xfrm>
            <a:off x="714294" y="3061794"/>
            <a:ext cx="24354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2097" name="Google Shape;2097;p20"/>
          <p:cNvSpPr txBox="1">
            <a:spLocks noGrp="1"/>
          </p:cNvSpPr>
          <p:nvPr>
            <p:ph type="subTitle" idx="14"/>
          </p:nvPr>
        </p:nvSpPr>
        <p:spPr>
          <a:xfrm>
            <a:off x="3354198" y="3061794"/>
            <a:ext cx="24354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2098" name="Google Shape;2098;p20"/>
          <p:cNvSpPr txBox="1">
            <a:spLocks noGrp="1"/>
          </p:cNvSpPr>
          <p:nvPr>
            <p:ph type="subTitle" idx="15"/>
          </p:nvPr>
        </p:nvSpPr>
        <p:spPr>
          <a:xfrm>
            <a:off x="5994102" y="3061794"/>
            <a:ext cx="24354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grpSp>
        <p:nvGrpSpPr>
          <p:cNvPr id="2099" name="Google Shape;2099;p20"/>
          <p:cNvGrpSpPr/>
          <p:nvPr/>
        </p:nvGrpSpPr>
        <p:grpSpPr>
          <a:xfrm>
            <a:off x="8430835" y="4756407"/>
            <a:ext cx="551017" cy="217475"/>
            <a:chOff x="6204535" y="1008832"/>
            <a:chExt cx="551017" cy="217475"/>
          </a:xfrm>
        </p:grpSpPr>
        <p:sp>
          <p:nvSpPr>
            <p:cNvPr id="2100" name="Google Shape;2100;p20"/>
            <p:cNvSpPr/>
            <p:nvPr/>
          </p:nvSpPr>
          <p:spPr>
            <a:xfrm>
              <a:off x="6510287" y="105308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20"/>
            <p:cNvSpPr/>
            <p:nvPr/>
          </p:nvSpPr>
          <p:spPr>
            <a:xfrm>
              <a:off x="6357595" y="107325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20"/>
            <p:cNvSpPr/>
            <p:nvPr/>
          </p:nvSpPr>
          <p:spPr>
            <a:xfrm>
              <a:off x="6663347" y="106392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20"/>
            <p:cNvSpPr/>
            <p:nvPr/>
          </p:nvSpPr>
          <p:spPr>
            <a:xfrm>
              <a:off x="6204535" y="100883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4" name="Google Shape;2104;p20"/>
          <p:cNvGrpSpPr/>
          <p:nvPr/>
        </p:nvGrpSpPr>
        <p:grpSpPr>
          <a:xfrm rot="10800000">
            <a:off x="162210" y="169632"/>
            <a:ext cx="551017" cy="217475"/>
            <a:chOff x="6204535" y="1008832"/>
            <a:chExt cx="551017" cy="217475"/>
          </a:xfrm>
        </p:grpSpPr>
        <p:sp>
          <p:nvSpPr>
            <p:cNvPr id="2105" name="Google Shape;2105;p20"/>
            <p:cNvSpPr/>
            <p:nvPr/>
          </p:nvSpPr>
          <p:spPr>
            <a:xfrm>
              <a:off x="6510287" y="105308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20"/>
            <p:cNvSpPr/>
            <p:nvPr/>
          </p:nvSpPr>
          <p:spPr>
            <a:xfrm>
              <a:off x="6357595" y="107325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20"/>
            <p:cNvSpPr/>
            <p:nvPr/>
          </p:nvSpPr>
          <p:spPr>
            <a:xfrm>
              <a:off x="6663347" y="106392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20"/>
            <p:cNvSpPr/>
            <p:nvPr/>
          </p:nvSpPr>
          <p:spPr>
            <a:xfrm>
              <a:off x="6204535" y="100883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9" name="Google Shape;2109;p20"/>
          <p:cNvGrpSpPr/>
          <p:nvPr/>
        </p:nvGrpSpPr>
        <p:grpSpPr>
          <a:xfrm>
            <a:off x="162210" y="278369"/>
            <a:ext cx="551017" cy="217475"/>
            <a:chOff x="6204535" y="1008832"/>
            <a:chExt cx="551017" cy="217475"/>
          </a:xfrm>
        </p:grpSpPr>
        <p:sp>
          <p:nvSpPr>
            <p:cNvPr id="2110" name="Google Shape;2110;p20"/>
            <p:cNvSpPr/>
            <p:nvPr/>
          </p:nvSpPr>
          <p:spPr>
            <a:xfrm>
              <a:off x="6510287" y="105308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20"/>
            <p:cNvSpPr/>
            <p:nvPr/>
          </p:nvSpPr>
          <p:spPr>
            <a:xfrm>
              <a:off x="6357595" y="107325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20"/>
            <p:cNvSpPr/>
            <p:nvPr/>
          </p:nvSpPr>
          <p:spPr>
            <a:xfrm>
              <a:off x="6663347" y="106392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20"/>
            <p:cNvSpPr/>
            <p:nvPr/>
          </p:nvSpPr>
          <p:spPr>
            <a:xfrm>
              <a:off x="6204535" y="100883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4" name="Google Shape;2114;p20"/>
          <p:cNvGrpSpPr/>
          <p:nvPr/>
        </p:nvGrpSpPr>
        <p:grpSpPr>
          <a:xfrm>
            <a:off x="8430835" y="4689632"/>
            <a:ext cx="551017" cy="217475"/>
            <a:chOff x="6204535" y="1008832"/>
            <a:chExt cx="551017" cy="217475"/>
          </a:xfrm>
        </p:grpSpPr>
        <p:sp>
          <p:nvSpPr>
            <p:cNvPr id="2115" name="Google Shape;2115;p20"/>
            <p:cNvSpPr/>
            <p:nvPr/>
          </p:nvSpPr>
          <p:spPr>
            <a:xfrm>
              <a:off x="6510287" y="105308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20"/>
            <p:cNvSpPr/>
            <p:nvPr/>
          </p:nvSpPr>
          <p:spPr>
            <a:xfrm>
              <a:off x="6357595" y="107325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20"/>
            <p:cNvSpPr/>
            <p:nvPr/>
          </p:nvSpPr>
          <p:spPr>
            <a:xfrm>
              <a:off x="6663347" y="106392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20"/>
            <p:cNvSpPr/>
            <p:nvPr/>
          </p:nvSpPr>
          <p:spPr>
            <a:xfrm>
              <a:off x="6204535" y="100883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0" name="Google Shape;2120;p21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2121" name="Google Shape;2121;p21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21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21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21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21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21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21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21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21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21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21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21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21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21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21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21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21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21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21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21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21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21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21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21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21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21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21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21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21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21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21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21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21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21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21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21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21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21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21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21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21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21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21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21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21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21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21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21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21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21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21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21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21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21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21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21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21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21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21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21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21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21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21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21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21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21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21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21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21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21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21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21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21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21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21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21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21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21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21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21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21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21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21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21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21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21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21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21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21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21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21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21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3" name="Google Shape;2213;p21"/>
          <p:cNvSpPr txBox="1">
            <a:spLocks noGrp="1"/>
          </p:cNvSpPr>
          <p:nvPr>
            <p:ph type="title"/>
          </p:nvPr>
        </p:nvSpPr>
        <p:spPr>
          <a:xfrm>
            <a:off x="3561175" y="539500"/>
            <a:ext cx="4869600" cy="1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14" name="Google Shape;2214;p21"/>
          <p:cNvSpPr txBox="1">
            <a:spLocks noGrp="1"/>
          </p:cNvSpPr>
          <p:nvPr>
            <p:ph type="subTitle" idx="1"/>
          </p:nvPr>
        </p:nvSpPr>
        <p:spPr>
          <a:xfrm>
            <a:off x="3561175" y="1765250"/>
            <a:ext cx="4869600" cy="1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5" name="Google Shape;2215;p21"/>
          <p:cNvSpPr txBox="1"/>
          <p:nvPr/>
        </p:nvSpPr>
        <p:spPr>
          <a:xfrm>
            <a:off x="3561175" y="3840550"/>
            <a:ext cx="48696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lang="en" sz="1200" b="1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lang="en" sz="1200" b="1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 b="1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 b="1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216" name="Google Shape;2216;p21"/>
          <p:cNvGrpSpPr/>
          <p:nvPr/>
        </p:nvGrpSpPr>
        <p:grpSpPr>
          <a:xfrm rot="10800000">
            <a:off x="8690758" y="539499"/>
            <a:ext cx="453231" cy="4057299"/>
            <a:chOff x="-17" y="539499"/>
            <a:chExt cx="453231" cy="4057299"/>
          </a:xfrm>
        </p:grpSpPr>
        <p:sp>
          <p:nvSpPr>
            <p:cNvPr id="2217" name="Google Shape;2217;p21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21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21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21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21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21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21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21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21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21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21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21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21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21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21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21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21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21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21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21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21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21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21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21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21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21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21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21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21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21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8" name="Google Shape;2248;p22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2249" name="Google Shape;2249;p22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22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22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22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22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22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22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22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22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22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22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22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22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22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22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22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22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22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22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22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22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22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22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22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22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22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22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22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22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22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22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22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22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22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22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22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22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22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22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22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22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22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22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22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22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22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22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22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22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22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22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22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22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22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22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22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22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22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22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22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22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22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22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22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22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22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22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22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22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22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22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22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22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22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22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22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22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22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22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22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22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22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22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22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22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22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22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22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22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22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22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22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1" name="Google Shape;2341;p22"/>
          <p:cNvGrpSpPr/>
          <p:nvPr/>
        </p:nvGrpSpPr>
        <p:grpSpPr>
          <a:xfrm rot="10800000" flipH="1">
            <a:off x="-25" y="539501"/>
            <a:ext cx="713204" cy="4057299"/>
            <a:chOff x="-17" y="539499"/>
            <a:chExt cx="453231" cy="4057299"/>
          </a:xfrm>
        </p:grpSpPr>
        <p:sp>
          <p:nvSpPr>
            <p:cNvPr id="2342" name="Google Shape;2342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2" name="Google Shape;2372;p22"/>
          <p:cNvGrpSpPr/>
          <p:nvPr/>
        </p:nvGrpSpPr>
        <p:grpSpPr>
          <a:xfrm>
            <a:off x="-12" y="539500"/>
            <a:ext cx="499460" cy="4057299"/>
            <a:chOff x="-17" y="539499"/>
            <a:chExt cx="453231" cy="4057299"/>
          </a:xfrm>
        </p:grpSpPr>
        <p:sp>
          <p:nvSpPr>
            <p:cNvPr id="2373" name="Google Shape;2373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3" name="Google Shape;2403;p22"/>
          <p:cNvGrpSpPr/>
          <p:nvPr/>
        </p:nvGrpSpPr>
        <p:grpSpPr>
          <a:xfrm flipH="1">
            <a:off x="8430796" y="543100"/>
            <a:ext cx="713204" cy="4057299"/>
            <a:chOff x="-17" y="539499"/>
            <a:chExt cx="453231" cy="4057299"/>
          </a:xfrm>
        </p:grpSpPr>
        <p:sp>
          <p:nvSpPr>
            <p:cNvPr id="2404" name="Google Shape;2404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4" name="Google Shape;2434;p22"/>
          <p:cNvGrpSpPr/>
          <p:nvPr/>
        </p:nvGrpSpPr>
        <p:grpSpPr>
          <a:xfrm rot="10800000">
            <a:off x="8644526" y="543101"/>
            <a:ext cx="499460" cy="4057299"/>
            <a:chOff x="-17" y="539499"/>
            <a:chExt cx="453231" cy="4057299"/>
          </a:xfrm>
        </p:grpSpPr>
        <p:sp>
          <p:nvSpPr>
            <p:cNvPr id="2435" name="Google Shape;2435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8" r:id="rId5"/>
    <p:sldLayoutId id="2147483662" r:id="rId6"/>
    <p:sldLayoutId id="2147483666" r:id="rId7"/>
    <p:sldLayoutId id="2147483667" r:id="rId8"/>
    <p:sldLayoutId id="2147483668" r:id="rId9"/>
    <p:sldLayoutId id="214748366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p27"/>
          <p:cNvSpPr txBox="1">
            <a:spLocks noGrp="1"/>
          </p:cNvSpPr>
          <p:nvPr>
            <p:ph type="ctrTitle"/>
          </p:nvPr>
        </p:nvSpPr>
        <p:spPr>
          <a:xfrm>
            <a:off x="705968" y="2317883"/>
            <a:ext cx="77175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5000" dirty="0"/>
              <a:t>Data Analysis - </a:t>
            </a:r>
            <a:r>
              <a:rPr lang="en-US" sz="5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	</a:t>
            </a:r>
            <a:r>
              <a:rPr lang="en-US" sz="5000" b="1" dirty="0">
                <a:effectLst/>
                <a:latin typeface="Outfit ExtraBold" panose="020B0604020202020204" charset="0"/>
                <a:ea typeface="Arial" panose="020B0604020202020204" pitchFamily="34" charset="0"/>
              </a:rPr>
              <a:t>Restaurant Analysis</a:t>
            </a:r>
            <a:br>
              <a:rPr lang="en-AE" sz="5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sz="5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713225" y="2621742"/>
            <a:ext cx="77175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Calculate  New Column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“Total Cost”</a:t>
            </a:r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3574350" y="539500"/>
            <a:ext cx="1652100" cy="16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3333124" y="539512"/>
            <a:ext cx="397957" cy="491303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4984310" y="1974862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p29"/>
          <p:cNvSpPr txBox="1">
            <a:spLocks noGrp="1"/>
          </p:cNvSpPr>
          <p:nvPr>
            <p:ph type="title"/>
          </p:nvPr>
        </p:nvSpPr>
        <p:spPr>
          <a:xfrm>
            <a:off x="153943" y="1111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bg2"/>
                </a:solidFill>
              </a:rPr>
              <a:t>Calculate  New Column </a:t>
            </a:r>
            <a:endParaRPr lang="en-GB" dirty="0">
              <a:solidFill>
                <a:schemeClr val="bg2"/>
              </a:solidFill>
            </a:endParaRPr>
          </a:p>
        </p:txBody>
      </p:sp>
      <p:pic>
        <p:nvPicPr>
          <p:cNvPr id="3" name="Picture 2" descr="A close-up of a screen&#10;&#10;Description automatically generated">
            <a:extLst>
              <a:ext uri="{FF2B5EF4-FFF2-40B4-BE49-F238E27FC236}">
                <a16:creationId xmlns:a16="http://schemas.microsoft.com/office/drawing/2014/main" id="{82F6D4DB-76A7-EDD9-06B0-E36AF660A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3037"/>
            <a:ext cx="91440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83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713225" y="2621742"/>
            <a:ext cx="77175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Calculate Daily Cost Over Time </a:t>
            </a:r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3574350" y="539500"/>
            <a:ext cx="1652100" cy="16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3333124" y="539512"/>
            <a:ext cx="397957" cy="491303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4984310" y="1974862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3070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p29"/>
          <p:cNvSpPr txBox="1">
            <a:spLocks noGrp="1"/>
          </p:cNvSpPr>
          <p:nvPr>
            <p:ph type="title"/>
          </p:nvPr>
        </p:nvSpPr>
        <p:spPr>
          <a:xfrm>
            <a:off x="153943" y="1111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bg2"/>
                </a:solidFill>
              </a:rPr>
              <a:t>Visualization </a:t>
            </a:r>
            <a:endParaRPr lang="en-GB" dirty="0">
              <a:solidFill>
                <a:schemeClr val="bg2"/>
              </a:solidFill>
            </a:endParaRPr>
          </a:p>
        </p:txBody>
      </p:sp>
      <p:pic>
        <p:nvPicPr>
          <p:cNvPr id="4" name="Picture 3" descr="A graph with blue lines&#10;&#10;Description automatically generated">
            <a:extLst>
              <a:ext uri="{FF2B5EF4-FFF2-40B4-BE49-F238E27FC236}">
                <a16:creationId xmlns:a16="http://schemas.microsoft.com/office/drawing/2014/main" id="{12A78787-FE85-118D-815A-F98265E5F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3915"/>
            <a:ext cx="9144000" cy="2342059"/>
          </a:xfrm>
          <a:prstGeom prst="rect">
            <a:avLst/>
          </a:prstGeom>
        </p:spPr>
      </p:pic>
      <p:pic>
        <p:nvPicPr>
          <p:cNvPr id="2" name="Picture 1" descr="A white screen with colorful text&#10;&#10;Description automatically generated with medium confidence">
            <a:extLst>
              <a:ext uri="{FF2B5EF4-FFF2-40B4-BE49-F238E27FC236}">
                <a16:creationId xmlns:a16="http://schemas.microsoft.com/office/drawing/2014/main" id="{46E0EDD2-466F-A954-AEDF-E74F0B7AE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1371"/>
            <a:ext cx="9144000" cy="173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83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713225" y="2621742"/>
            <a:ext cx="77175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Calculate Distribution of Total Cost</a:t>
            </a:r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3574350" y="539500"/>
            <a:ext cx="1652100" cy="16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3333124" y="539512"/>
            <a:ext cx="397957" cy="491303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4984310" y="1974862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1304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p29"/>
          <p:cNvSpPr txBox="1">
            <a:spLocks noGrp="1"/>
          </p:cNvSpPr>
          <p:nvPr>
            <p:ph type="title"/>
          </p:nvPr>
        </p:nvSpPr>
        <p:spPr>
          <a:xfrm>
            <a:off x="153943" y="1111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bg2"/>
                </a:solidFill>
              </a:rPr>
              <a:t>Visualization </a:t>
            </a:r>
            <a:endParaRPr lang="en-GB" dirty="0">
              <a:solidFill>
                <a:schemeClr val="bg2"/>
              </a:solidFill>
            </a:endParaRPr>
          </a:p>
        </p:txBody>
      </p:sp>
      <p:pic>
        <p:nvPicPr>
          <p:cNvPr id="3" name="Picture 2" descr="A white background with a black border&#10;&#10;Description automatically generated">
            <a:extLst>
              <a:ext uri="{FF2B5EF4-FFF2-40B4-BE49-F238E27FC236}">
                <a16:creationId xmlns:a16="http://schemas.microsoft.com/office/drawing/2014/main" id="{BF5DD03D-8B3F-5AB6-C9D2-0C3466487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2269"/>
            <a:ext cx="9144000" cy="1133475"/>
          </a:xfrm>
          <a:prstGeom prst="rect">
            <a:avLst/>
          </a:prstGeom>
        </p:spPr>
      </p:pic>
      <p:pic>
        <p:nvPicPr>
          <p:cNvPr id="5" name="Picture 4" descr="A graph with purple lines&#10;&#10;Description automatically generated">
            <a:extLst>
              <a:ext uri="{FF2B5EF4-FFF2-40B4-BE49-F238E27FC236}">
                <a16:creationId xmlns:a16="http://schemas.microsoft.com/office/drawing/2014/main" id="{41199F0D-33C4-1C91-5575-58CE09A07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53521"/>
            <a:ext cx="9144000" cy="282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68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713225" y="2621742"/>
            <a:ext cx="77175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Calculate Total Cost by Item Name</a:t>
            </a:r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3574350" y="539500"/>
            <a:ext cx="1652100" cy="16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3333124" y="539512"/>
            <a:ext cx="397957" cy="491303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4984310" y="1974862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2755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p29"/>
          <p:cNvSpPr txBox="1">
            <a:spLocks noGrp="1"/>
          </p:cNvSpPr>
          <p:nvPr>
            <p:ph type="title"/>
          </p:nvPr>
        </p:nvSpPr>
        <p:spPr>
          <a:xfrm>
            <a:off x="153943" y="1111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bg2"/>
                </a:solidFill>
              </a:rPr>
              <a:t>Visualization </a:t>
            </a:r>
            <a:endParaRPr lang="en-GB" dirty="0">
              <a:solidFill>
                <a:schemeClr val="bg2"/>
              </a:solidFill>
            </a:endParaRPr>
          </a:p>
        </p:txBody>
      </p:sp>
      <p:pic>
        <p:nvPicPr>
          <p:cNvPr id="4" name="Picture 3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F0830023-47B1-EAD1-B760-2C5B49558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6458"/>
            <a:ext cx="9144000" cy="2316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20FFFB-0394-CEBA-7D4A-B0C495F0C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83896"/>
            <a:ext cx="9144000" cy="14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82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781C63A-EAD5-0CC4-B155-FBD6D6501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0400" y="0"/>
            <a:ext cx="98044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70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9" name="Google Shape;3369;p46"/>
          <p:cNvGrpSpPr/>
          <p:nvPr/>
        </p:nvGrpSpPr>
        <p:grpSpPr>
          <a:xfrm rot="10800000" flipH="1">
            <a:off x="-25" y="539501"/>
            <a:ext cx="2288588" cy="4057299"/>
            <a:chOff x="-17" y="539499"/>
            <a:chExt cx="453231" cy="4057299"/>
          </a:xfrm>
        </p:grpSpPr>
        <p:sp>
          <p:nvSpPr>
            <p:cNvPr id="3370" name="Google Shape;3370;p46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1" name="Google Shape;3371;p46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2" name="Google Shape;3372;p46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3" name="Google Shape;3373;p46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Google Shape;3374;p46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5" name="Google Shape;3375;p46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6" name="Google Shape;3376;p46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7" name="Google Shape;3377;p46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8" name="Google Shape;3378;p46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9" name="Google Shape;3379;p46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0" name="Google Shape;3380;p46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1" name="Google Shape;3381;p46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Google Shape;3382;p46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3" name="Google Shape;3383;p46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4" name="Google Shape;3384;p46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5" name="Google Shape;3385;p46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6" name="Google Shape;3386;p46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7" name="Google Shape;3387;p46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8" name="Google Shape;3388;p46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9" name="Google Shape;3389;p46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0" name="Google Shape;3390;p46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Google Shape;3391;p46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Google Shape;3392;p46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Google Shape;3393;p46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4" name="Google Shape;3394;p46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5" name="Google Shape;3395;p46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6" name="Google Shape;3396;p46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Google Shape;3397;p46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Google Shape;3398;p46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9" name="Google Shape;3399;p46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00" name="Google Shape;3400;p46"/>
          <p:cNvSpPr txBox="1">
            <a:spLocks noGrp="1"/>
          </p:cNvSpPr>
          <p:nvPr>
            <p:ph type="title"/>
          </p:nvPr>
        </p:nvSpPr>
        <p:spPr>
          <a:xfrm>
            <a:off x="3561175" y="1809494"/>
            <a:ext cx="4869600" cy="1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3414" name="Google Shape;3414;p46"/>
          <p:cNvGrpSpPr/>
          <p:nvPr/>
        </p:nvGrpSpPr>
        <p:grpSpPr>
          <a:xfrm>
            <a:off x="17" y="539500"/>
            <a:ext cx="1602760" cy="4057299"/>
            <a:chOff x="-17" y="539499"/>
            <a:chExt cx="453231" cy="4057299"/>
          </a:xfrm>
        </p:grpSpPr>
        <p:sp>
          <p:nvSpPr>
            <p:cNvPr id="3415" name="Google Shape;3415;p46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6" name="Google Shape;3416;p46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7" name="Google Shape;3417;p46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Google Shape;3418;p46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Google Shape;3419;p46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Google Shape;3420;p46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Google Shape;3421;p46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Google Shape;3422;p46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Google Shape;3423;p46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Google Shape;3424;p46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Google Shape;3425;p46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Google Shape;3426;p46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Google Shape;3427;p46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Google Shape;3428;p46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Google Shape;3429;p46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Google Shape;3430;p46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Google Shape;3431;p46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Google Shape;3432;p46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Google Shape;3433;p46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Google Shape;3434;p46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Google Shape;3435;p46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6" name="Google Shape;3436;p46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7" name="Google Shape;3437;p46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Google Shape;3438;p46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Google Shape;3439;p46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Google Shape;3440;p46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Google Shape;3441;p46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2" name="Google Shape;3442;p46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3" name="Google Shape;3443;p46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Google Shape;3444;p46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4" name="Google Shape;2714;p33"/>
          <p:cNvSpPr txBox="1">
            <a:spLocks noGrp="1"/>
          </p:cNvSpPr>
          <p:nvPr>
            <p:ph type="subTitle" idx="2"/>
          </p:nvPr>
        </p:nvSpPr>
        <p:spPr>
          <a:xfrm>
            <a:off x="3222474" y="1944949"/>
            <a:ext cx="24378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GB" dirty="0"/>
              <a:t>Drop rows with few or crucial missing data, and drop non-essential columns with many missing values.</a:t>
            </a:r>
          </a:p>
        </p:txBody>
      </p:sp>
      <p:sp>
        <p:nvSpPr>
          <p:cNvPr id="2715" name="Google Shape;2715;p33"/>
          <p:cNvSpPr txBox="1">
            <a:spLocks noGrp="1"/>
          </p:cNvSpPr>
          <p:nvPr>
            <p:ph type="subTitle" idx="5"/>
          </p:nvPr>
        </p:nvSpPr>
        <p:spPr>
          <a:xfrm>
            <a:off x="5789807" y="1944949"/>
            <a:ext cx="3528367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standardize names for variables, columns, and files to ensure consistency, readability, and easier collaboration. Use clear, descriptive, and uniform formats</a:t>
            </a:r>
            <a:endParaRPr dirty="0"/>
          </a:p>
        </p:txBody>
      </p:sp>
      <p:sp>
        <p:nvSpPr>
          <p:cNvPr id="2716" name="Google Shape;2716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 Using Python</a:t>
            </a:r>
            <a:endParaRPr dirty="0"/>
          </a:p>
        </p:txBody>
      </p:sp>
      <p:sp>
        <p:nvSpPr>
          <p:cNvPr id="2717" name="Google Shape;2717;p33"/>
          <p:cNvSpPr txBox="1">
            <a:spLocks noGrp="1"/>
          </p:cNvSpPr>
          <p:nvPr>
            <p:ph type="subTitle" idx="1"/>
          </p:nvPr>
        </p:nvSpPr>
        <p:spPr>
          <a:xfrm>
            <a:off x="713196" y="1944949"/>
            <a:ext cx="24378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Replace missing numerical values with the mean, median, or mode of the column.</a:t>
            </a:r>
            <a:endParaRPr dirty="0"/>
          </a:p>
        </p:txBody>
      </p:sp>
      <p:sp>
        <p:nvSpPr>
          <p:cNvPr id="2718" name="Google Shape;2718;p33"/>
          <p:cNvSpPr txBox="1">
            <a:spLocks noGrp="1"/>
          </p:cNvSpPr>
          <p:nvPr>
            <p:ph type="subTitle" idx="3"/>
          </p:nvPr>
        </p:nvSpPr>
        <p:spPr>
          <a:xfrm>
            <a:off x="713196" y="3794000"/>
            <a:ext cx="24378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eliminate duplicate rows or entries to ensure data accuracy and avoid redundancy in analysis.</a:t>
            </a:r>
            <a:endParaRPr dirty="0"/>
          </a:p>
        </p:txBody>
      </p:sp>
      <p:sp>
        <p:nvSpPr>
          <p:cNvPr id="2719" name="Google Shape;2719;p33"/>
          <p:cNvSpPr txBox="1">
            <a:spLocks noGrp="1"/>
          </p:cNvSpPr>
          <p:nvPr>
            <p:ph type="subTitle" idx="4"/>
          </p:nvPr>
        </p:nvSpPr>
        <p:spPr>
          <a:xfrm>
            <a:off x="3353100" y="3794000"/>
            <a:ext cx="24378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identify and handle extreme values that can skew analysis, either by removing them or adjusting based on their relevance.</a:t>
            </a:r>
            <a:endParaRPr dirty="0"/>
          </a:p>
        </p:txBody>
      </p:sp>
      <p:sp>
        <p:nvSpPr>
          <p:cNvPr id="2720" name="Google Shape;2720;p33"/>
          <p:cNvSpPr txBox="1">
            <a:spLocks noGrp="1"/>
          </p:cNvSpPr>
          <p:nvPr>
            <p:ph type="subTitle" idx="6"/>
          </p:nvPr>
        </p:nvSpPr>
        <p:spPr>
          <a:xfrm>
            <a:off x="5993003" y="3794000"/>
            <a:ext cx="2788139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eliminate unnecessary leading, trailing, or extra spaces in text data to ensure uniformity and avoid processing issues.</a:t>
            </a:r>
            <a:endParaRPr dirty="0"/>
          </a:p>
        </p:txBody>
      </p:sp>
      <p:sp>
        <p:nvSpPr>
          <p:cNvPr id="2721" name="Google Shape;2721;p33"/>
          <p:cNvSpPr txBox="1">
            <a:spLocks noGrp="1"/>
          </p:cNvSpPr>
          <p:nvPr>
            <p:ph type="subTitle" idx="7"/>
          </p:nvPr>
        </p:nvSpPr>
        <p:spPr>
          <a:xfrm>
            <a:off x="714294" y="1211100"/>
            <a:ext cx="24354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Fill Missing Values </a:t>
            </a:r>
          </a:p>
        </p:txBody>
      </p:sp>
      <p:sp>
        <p:nvSpPr>
          <p:cNvPr id="2722" name="Google Shape;2722;p33"/>
          <p:cNvSpPr txBox="1">
            <a:spLocks noGrp="1"/>
          </p:cNvSpPr>
          <p:nvPr>
            <p:ph type="subTitle" idx="8"/>
          </p:nvPr>
        </p:nvSpPr>
        <p:spPr>
          <a:xfrm>
            <a:off x="3354198" y="1537671"/>
            <a:ext cx="2636402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GB" dirty="0"/>
              <a:t>Remove Rows or Columns With Missing Values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23" name="Google Shape;2723;p33"/>
          <p:cNvSpPr txBox="1">
            <a:spLocks noGrp="1"/>
          </p:cNvSpPr>
          <p:nvPr>
            <p:ph type="subTitle" idx="9"/>
          </p:nvPr>
        </p:nvSpPr>
        <p:spPr>
          <a:xfrm>
            <a:off x="5993002" y="1472356"/>
            <a:ext cx="24354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GB" dirty="0"/>
              <a:t>Naming Conventions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24" name="Google Shape;2724;p33"/>
          <p:cNvSpPr txBox="1">
            <a:spLocks noGrp="1"/>
          </p:cNvSpPr>
          <p:nvPr>
            <p:ph type="subTitle" idx="13"/>
          </p:nvPr>
        </p:nvSpPr>
        <p:spPr>
          <a:xfrm>
            <a:off x="714294" y="3061794"/>
            <a:ext cx="24354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Remove Duplicates</a:t>
            </a:r>
          </a:p>
        </p:txBody>
      </p:sp>
      <p:sp>
        <p:nvSpPr>
          <p:cNvPr id="2725" name="Google Shape;2725;p33"/>
          <p:cNvSpPr txBox="1">
            <a:spLocks noGrp="1"/>
          </p:cNvSpPr>
          <p:nvPr>
            <p:ph type="subTitle" idx="14"/>
          </p:nvPr>
        </p:nvSpPr>
        <p:spPr>
          <a:xfrm>
            <a:off x="3354198" y="3061794"/>
            <a:ext cx="24354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Numeric Outliers</a:t>
            </a:r>
            <a:endParaRPr dirty="0"/>
          </a:p>
        </p:txBody>
      </p:sp>
      <p:sp>
        <p:nvSpPr>
          <p:cNvPr id="2726" name="Google Shape;2726;p33"/>
          <p:cNvSpPr txBox="1">
            <a:spLocks noGrp="1"/>
          </p:cNvSpPr>
          <p:nvPr>
            <p:ph type="subTitle" idx="15"/>
          </p:nvPr>
        </p:nvSpPr>
        <p:spPr>
          <a:xfrm>
            <a:off x="5994102" y="3061794"/>
            <a:ext cx="24354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Remove Spaces In Character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p29"/>
          <p:cNvSpPr txBox="1">
            <a:spLocks noGrp="1"/>
          </p:cNvSpPr>
          <p:nvPr>
            <p:ph type="title"/>
          </p:nvPr>
        </p:nvSpPr>
        <p:spPr>
          <a:xfrm>
            <a:off x="153943" y="1111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 Read Data</a:t>
            </a:r>
          </a:p>
        </p:txBody>
      </p: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D074FD8A-ABE3-D22A-A84E-132F58521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800" y="665844"/>
            <a:ext cx="91440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p29"/>
          <p:cNvSpPr txBox="1">
            <a:spLocks noGrp="1"/>
          </p:cNvSpPr>
          <p:nvPr>
            <p:ph type="title"/>
          </p:nvPr>
        </p:nvSpPr>
        <p:spPr>
          <a:xfrm>
            <a:off x="153943" y="1111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dirty="0"/>
              <a:t>Check data information 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F861E69-CC71-6EE6-3F62-2B07D4C14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0125"/>
            <a:ext cx="91440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86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p29"/>
          <p:cNvSpPr txBox="1">
            <a:spLocks noGrp="1"/>
          </p:cNvSpPr>
          <p:nvPr>
            <p:ph type="title"/>
          </p:nvPr>
        </p:nvSpPr>
        <p:spPr>
          <a:xfrm>
            <a:off x="153943" y="1111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dirty="0"/>
              <a:t>Naming Conventions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8F1EF8E-8567-9D97-7060-4099646801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115"/>
          <a:stretch/>
        </p:blipFill>
        <p:spPr>
          <a:xfrm>
            <a:off x="0" y="1404731"/>
            <a:ext cx="9144000" cy="21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4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p29"/>
          <p:cNvSpPr txBox="1">
            <a:spLocks noGrp="1"/>
          </p:cNvSpPr>
          <p:nvPr>
            <p:ph type="title"/>
          </p:nvPr>
        </p:nvSpPr>
        <p:spPr>
          <a:xfrm>
            <a:off x="153943" y="1111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dirty="0"/>
              <a:t>Drop Columns and check Duplicate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72221F-6C84-611F-72C8-10F3EE7D6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9306"/>
            <a:ext cx="9144000" cy="100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6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p29"/>
          <p:cNvSpPr txBox="1">
            <a:spLocks noGrp="1"/>
          </p:cNvSpPr>
          <p:nvPr>
            <p:ph type="title"/>
          </p:nvPr>
        </p:nvSpPr>
        <p:spPr>
          <a:xfrm>
            <a:off x="153943" y="1111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dirty="0"/>
              <a:t>Check Nulls in Columns </a:t>
            </a:r>
          </a:p>
        </p:txBody>
      </p:sp>
      <p:pic>
        <p:nvPicPr>
          <p:cNvPr id="3" name="Picture 2" descr="A white rectangular object with a black border&#10;&#10;Description automatically generated with medium confidence">
            <a:extLst>
              <a:ext uri="{FF2B5EF4-FFF2-40B4-BE49-F238E27FC236}">
                <a16:creationId xmlns:a16="http://schemas.microsoft.com/office/drawing/2014/main" id="{F6FEBB54-A344-CD30-561D-7F6EE123D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4425"/>
            <a:ext cx="91440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7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p29"/>
          <p:cNvSpPr txBox="1">
            <a:spLocks noGrp="1"/>
          </p:cNvSpPr>
          <p:nvPr>
            <p:ph type="title"/>
          </p:nvPr>
        </p:nvSpPr>
        <p:spPr>
          <a:xfrm>
            <a:off x="153943" y="1111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dirty="0"/>
              <a:t>Fill Missing Value</a:t>
            </a:r>
          </a:p>
        </p:txBody>
      </p:sp>
      <p:pic>
        <p:nvPicPr>
          <p:cNvPr id="4" name="Picture 3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5FE0FB87-0271-CA26-41B3-196E32820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59731"/>
            <a:ext cx="9144000" cy="182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6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Objectives </a:t>
            </a:r>
            <a:endParaRPr dirty="0"/>
          </a:p>
        </p:txBody>
      </p:sp>
      <p:sp>
        <p:nvSpPr>
          <p:cNvPr id="2609" name="Google Shape;2609;p29"/>
          <p:cNvSpPr txBox="1">
            <a:spLocks noGrp="1"/>
          </p:cNvSpPr>
          <p:nvPr>
            <p:ph type="title" idx="5"/>
          </p:nvPr>
        </p:nvSpPr>
        <p:spPr>
          <a:xfrm>
            <a:off x="737886" y="1587825"/>
            <a:ext cx="724800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610" name="Google Shape;2610;p29"/>
          <p:cNvSpPr txBox="1">
            <a:spLocks noGrp="1"/>
          </p:cNvSpPr>
          <p:nvPr>
            <p:ph type="title" idx="6"/>
          </p:nvPr>
        </p:nvSpPr>
        <p:spPr>
          <a:xfrm>
            <a:off x="4590537" y="1587825"/>
            <a:ext cx="724800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11" name="Google Shape;2611;p29"/>
          <p:cNvSpPr txBox="1">
            <a:spLocks noGrp="1"/>
          </p:cNvSpPr>
          <p:nvPr>
            <p:ph type="title" idx="7"/>
          </p:nvPr>
        </p:nvSpPr>
        <p:spPr>
          <a:xfrm>
            <a:off x="737886" y="3167325"/>
            <a:ext cx="724800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12" name="Google Shape;2612;p29"/>
          <p:cNvSpPr txBox="1">
            <a:spLocks noGrp="1"/>
          </p:cNvSpPr>
          <p:nvPr>
            <p:ph type="title" idx="8"/>
          </p:nvPr>
        </p:nvSpPr>
        <p:spPr>
          <a:xfrm>
            <a:off x="4590536" y="3167325"/>
            <a:ext cx="724800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613" name="Google Shape;2613;p29"/>
          <p:cNvSpPr txBox="1">
            <a:spLocks noGrp="1"/>
          </p:cNvSpPr>
          <p:nvPr>
            <p:ph type="subTitle" idx="9"/>
          </p:nvPr>
        </p:nvSpPr>
        <p:spPr>
          <a:xfrm>
            <a:off x="1497964" y="1693055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Calculate  New Column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“Total Cost”</a:t>
            </a:r>
          </a:p>
        </p:txBody>
      </p:sp>
      <p:sp>
        <p:nvSpPr>
          <p:cNvPr id="2614" name="Google Shape;2614;p29"/>
          <p:cNvSpPr txBox="1">
            <a:spLocks noGrp="1"/>
          </p:cNvSpPr>
          <p:nvPr>
            <p:ph type="subTitle" idx="13"/>
          </p:nvPr>
        </p:nvSpPr>
        <p:spPr>
          <a:xfrm>
            <a:off x="1497964" y="3432207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Calculate Distribution of Total Cost</a:t>
            </a:r>
          </a:p>
        </p:txBody>
      </p:sp>
      <p:sp>
        <p:nvSpPr>
          <p:cNvPr id="2615" name="Google Shape;2615;p29"/>
          <p:cNvSpPr txBox="1">
            <a:spLocks noGrp="1"/>
          </p:cNvSpPr>
          <p:nvPr>
            <p:ph type="subTitle" idx="14"/>
          </p:nvPr>
        </p:nvSpPr>
        <p:spPr>
          <a:xfrm>
            <a:off x="5350614" y="1809168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Calculate Daily Cost Over Time </a:t>
            </a:r>
          </a:p>
        </p:txBody>
      </p:sp>
      <p:sp>
        <p:nvSpPr>
          <p:cNvPr id="2616" name="Google Shape;2616;p29"/>
          <p:cNvSpPr txBox="1">
            <a:spLocks noGrp="1"/>
          </p:cNvSpPr>
          <p:nvPr>
            <p:ph type="subTitle" idx="15"/>
          </p:nvPr>
        </p:nvSpPr>
        <p:spPr>
          <a:xfrm>
            <a:off x="5350614" y="3374150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Calculate Total Cost by Item Name</a:t>
            </a:r>
          </a:p>
        </p:txBody>
      </p:sp>
    </p:spTree>
    <p:extLst>
      <p:ext uri="{BB962C8B-B14F-4D97-AF65-F5344CB8AC3E}">
        <p14:creationId xmlns:p14="http://schemas.microsoft.com/office/powerpoint/2010/main" val="3277876711"/>
      </p:ext>
    </p:extLst>
  </p:cSld>
  <p:clrMapOvr>
    <a:masterClrMapping/>
  </p:clrMapOvr>
</p:sld>
</file>

<file path=ppt/theme/theme1.xml><?xml version="1.0" encoding="utf-8"?>
<a:theme xmlns:a="http://schemas.openxmlformats.org/drawingml/2006/main" name="Bayesian Data Analysis - Master of Science in Biostatistics by Slidesgo">
  <a:themeElements>
    <a:clrScheme name="Simple Light">
      <a:dk1>
        <a:srgbClr val="2D3538"/>
      </a:dk1>
      <a:lt1>
        <a:srgbClr val="EDEEF3"/>
      </a:lt1>
      <a:dk2>
        <a:srgbClr val="3F4850"/>
      </a:dk2>
      <a:lt2>
        <a:srgbClr val="CDD1E0"/>
      </a:lt2>
      <a:accent1>
        <a:srgbClr val="2544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D35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232</Words>
  <Application>Microsoft Office PowerPoint</Application>
  <PresentationFormat>On-screen Show (16:9)</PresentationFormat>
  <Paragraphs>43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Lato</vt:lpstr>
      <vt:lpstr>Outfit ExtraBold</vt:lpstr>
      <vt:lpstr>Bayesian Data Analysis - Master of Science in Biostatistics by Slidesgo</vt:lpstr>
      <vt:lpstr>Data Analysis -   Restaurant Analysis </vt:lpstr>
      <vt:lpstr>Data Cleaning Using Python</vt:lpstr>
      <vt:lpstr>First Read Data</vt:lpstr>
      <vt:lpstr>Check data information </vt:lpstr>
      <vt:lpstr>Naming Conventions</vt:lpstr>
      <vt:lpstr>Drop Columns and check Duplicate</vt:lpstr>
      <vt:lpstr>Check Nulls in Columns </vt:lpstr>
      <vt:lpstr>Fill Missing Value</vt:lpstr>
      <vt:lpstr>Objectives </vt:lpstr>
      <vt:lpstr>Calculate  New Column  “Total Cost”</vt:lpstr>
      <vt:lpstr>Calculate  New Column </vt:lpstr>
      <vt:lpstr>Calculate Daily Cost Over Time </vt:lpstr>
      <vt:lpstr>Visualization </vt:lpstr>
      <vt:lpstr>Calculate Distribution of Total Cost</vt:lpstr>
      <vt:lpstr>Visualization </vt:lpstr>
      <vt:lpstr>Calculate Total Cost by Item Name</vt:lpstr>
      <vt:lpstr>Visualization 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Esraa Mohamed Gaber Ahmed Mohamed Beltagy</cp:lastModifiedBy>
  <cp:revision>25</cp:revision>
  <dcterms:modified xsi:type="dcterms:W3CDTF">2024-09-28T00:06:00Z</dcterms:modified>
</cp:coreProperties>
</file>