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64" r:id="rId7"/>
    <p:sldId id="259" r:id="rId8"/>
    <p:sldId id="265" r:id="rId9"/>
    <p:sldId id="260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2D04A6-679F-B04C-A894-C7AAF0547069}" v="52" dt="2024-04-26T12:47:36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7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1:46:20.9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1:46:21.9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2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19D7-E3BF-C7A6-5465-38D9C3754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9418" y="609600"/>
            <a:ext cx="6223821" cy="3642851"/>
          </a:xfrm>
        </p:spPr>
        <p:txBody>
          <a:bodyPr>
            <a:normAutofit/>
          </a:bodyPr>
          <a:lstStyle/>
          <a:p>
            <a:r>
              <a:rPr lang="en-US"/>
              <a:t>HONORS PROJECT – CSCI1302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C575B-1530-4B85-71E0-73CC3B794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9417" y="4365523"/>
            <a:ext cx="6223821" cy="1793053"/>
          </a:xfrm>
        </p:spPr>
        <p:txBody>
          <a:bodyPr>
            <a:normAutofit/>
          </a:bodyPr>
          <a:lstStyle/>
          <a:p>
            <a:r>
              <a:rPr lang="en-US"/>
              <a:t>ISRAEL JAUREGUI</a:t>
            </a:r>
            <a:endParaRPr lang="en-US" dirty="0"/>
          </a:p>
        </p:txBody>
      </p:sp>
      <p:pic>
        <p:nvPicPr>
          <p:cNvPr id="1026" name="Picture 2" descr="UNG Honors Program Dahlonega">
            <a:extLst>
              <a:ext uri="{FF2B5EF4-FFF2-40B4-BE49-F238E27FC236}">
                <a16:creationId xmlns:a16="http://schemas.microsoft.com/office/drawing/2014/main" id="{2F2018F0-4C76-6074-7716-C92C2E67E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423793"/>
            <a:ext cx="4001315" cy="4001315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917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21EA-CCF8-5086-4CD5-DEC3DB0A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r>
              <a:rPr lang="en-US" dirty="0"/>
              <a:t>Lets go ahead and demo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7CDA3-39CB-A789-572D-31DD83913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666999"/>
            <a:ext cx="5122606" cy="32162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 Java mascot (DUKE)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FCD52F-5DE7-F55C-A07B-B277BD0D8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2756" y="645106"/>
            <a:ext cx="2912498" cy="5247747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125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21EA-CCF8-5086-4CD5-DEC3DB0A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r>
              <a:rPr lang="en-US" dirty="0"/>
              <a:t>SAMPLE IMAGES OF PROGRAM</a:t>
            </a:r>
          </a:p>
        </p:txBody>
      </p:sp>
      <p:pic>
        <p:nvPicPr>
          <p:cNvPr id="7" name="Picture 6" descr="A screenshot of a car dealership app&#10;&#10;Description automatically generated">
            <a:extLst>
              <a:ext uri="{FF2B5EF4-FFF2-40B4-BE49-F238E27FC236}">
                <a16:creationId xmlns:a16="http://schemas.microsoft.com/office/drawing/2014/main" id="{C023AF90-E0C3-FD23-3821-905022871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421" y="348998"/>
            <a:ext cx="3493115" cy="3472114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C58630E-5074-005C-813F-51EDCCF1B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33" y="4441449"/>
            <a:ext cx="2071688" cy="2067553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7B59F9F-7E2A-9F94-C154-3E07371A9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086" y="4441449"/>
            <a:ext cx="2188502" cy="2162551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022B75C4-6DF3-C863-8CC4-46E8DBB16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1536" y="4393949"/>
            <a:ext cx="2166893" cy="216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9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C4DD-AA88-7597-9CBD-0E2E1B04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CAR DEALERSHIP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4B19B5-D711-305F-83C0-B0825482BB3E}"/>
              </a:ext>
            </a:extLst>
          </p:cNvPr>
          <p:cNvSpPr txBox="1"/>
          <p:nvPr/>
        </p:nvSpPr>
        <p:spPr>
          <a:xfrm>
            <a:off x="6420465" y="2666999"/>
            <a:ext cx="5122606" cy="32162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SQL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JAVA SWING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(ArrayLists / 2D Arrays)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cap="small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cap="small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5" name="Content Placeholder 4" descr="A screenshot of a car dealer app&#10;&#10;Description automatically generated">
            <a:extLst>
              <a:ext uri="{FF2B5EF4-FFF2-40B4-BE49-F238E27FC236}">
                <a16:creationId xmlns:a16="http://schemas.microsoft.com/office/drawing/2014/main" id="{CFBFA812-6F04-9735-51B2-FF7C6E18B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1946" y="645106"/>
            <a:ext cx="5274118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44958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C4DD-AA88-7597-9CBD-0E2E1B04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SQL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4B19B5-D711-305F-83C0-B0825482BB3E}"/>
              </a:ext>
            </a:extLst>
          </p:cNvPr>
          <p:cNvSpPr txBox="1"/>
          <p:nvPr/>
        </p:nvSpPr>
        <p:spPr>
          <a:xfrm>
            <a:off x="643192" y="2666999"/>
            <a:ext cx="3643674" cy="32162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sym typeface="Wingdings" pitchFamily="2" charset="2"/>
              </a:rPr>
              <a:t>Database software (alternate to writing to files for storing data)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sym typeface="Wingdings" pitchFamily="2" charset="2"/>
              </a:rPr>
              <a:t>Tables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sym typeface="Wingdings" pitchFamily="2" charset="2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sym typeface="Wingdings" pitchFamily="2" charset="2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3074" name="Picture 2" descr="MySQL (@MySQL) / X">
            <a:extLst>
              <a:ext uri="{FF2B5EF4-FFF2-40B4-BE49-F238E27FC236}">
                <a16:creationId xmlns:a16="http://schemas.microsoft.com/office/drawing/2014/main" id="{4A17F00C-9B6E-4DDC-7AA4-3BF1BFB4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65437" y="645106"/>
            <a:ext cx="5247747" cy="5247747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E6E457-4F89-7AB7-33AA-6760B403AE9A}"/>
              </a:ext>
            </a:extLst>
          </p:cNvPr>
          <p:cNvSpPr txBox="1"/>
          <p:nvPr/>
        </p:nvSpPr>
        <p:spPr>
          <a:xfrm>
            <a:off x="2627586" y="13768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2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C4DD-AA88-7597-9CBD-0E2E1B04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WHY SQL?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4B19B5-D711-305F-83C0-B0825482BB3E}"/>
              </a:ext>
            </a:extLst>
          </p:cNvPr>
          <p:cNvSpPr txBox="1"/>
          <p:nvPr/>
        </p:nvSpPr>
        <p:spPr>
          <a:xfrm>
            <a:off x="6420465" y="2666999"/>
            <a:ext cx="5122606" cy="32162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cap="small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sym typeface="Wingdings" pitchFamily="2" charset="2"/>
              </a:rPr>
              <a:t>Easily Accessible / Doesn’t get deleted after runtime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cap="small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sym typeface="Wingdings" pitchFamily="2" charset="2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cap="small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sym typeface="Wingdings" pitchFamily="2" charset="2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cap="small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DC8792A-70AB-9EB7-5066-3AAA73A08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2" y="1340467"/>
            <a:ext cx="5451627" cy="385702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E6E457-4F89-7AB7-33AA-6760B403AE9A}"/>
              </a:ext>
            </a:extLst>
          </p:cNvPr>
          <p:cNvSpPr txBox="1"/>
          <p:nvPr/>
        </p:nvSpPr>
        <p:spPr>
          <a:xfrm>
            <a:off x="2627586" y="13768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90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33653C-C377-772C-52DB-50F4FE8C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4" y="847726"/>
            <a:ext cx="615051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CHAPTER 25 - Databases</a:t>
            </a:r>
          </a:p>
        </p:txBody>
      </p:sp>
      <p:pic>
        <p:nvPicPr>
          <p:cNvPr id="4098" name="Picture 2" descr="Java Foundations: Introduction to Program Design and Data Structures">
            <a:extLst>
              <a:ext uri="{FF2B5EF4-FFF2-40B4-BE49-F238E27FC236}">
                <a16:creationId xmlns:a16="http://schemas.microsoft.com/office/drawing/2014/main" id="{304F68EC-28D5-5889-336E-B11FCA7FA0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3" r="13066"/>
          <a:stretch/>
        </p:blipFill>
        <p:spPr bwMode="auto">
          <a:xfrm>
            <a:off x="7599131" y="863390"/>
            <a:ext cx="3416888" cy="5218777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E6E457-4F89-7AB7-33AA-6760B403AE9A}"/>
              </a:ext>
            </a:extLst>
          </p:cNvPr>
          <p:cNvSpPr txBox="1"/>
          <p:nvPr/>
        </p:nvSpPr>
        <p:spPr>
          <a:xfrm>
            <a:off x="2627586" y="13768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12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33653C-C377-772C-52DB-50F4FE8C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93" y="738102"/>
            <a:ext cx="6150510" cy="823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Setup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E6E457-4F89-7AB7-33AA-6760B403AE9A}"/>
              </a:ext>
            </a:extLst>
          </p:cNvPr>
          <p:cNvSpPr txBox="1"/>
          <p:nvPr/>
        </p:nvSpPr>
        <p:spPr>
          <a:xfrm>
            <a:off x="2627586" y="13768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19CEC53-840B-4F9E-8017-7B31616F7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137" y="1963770"/>
            <a:ext cx="5384788" cy="441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5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C4DD-AA88-7597-9CBD-0E2E1B04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JAVA SWING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4B19B5-D711-305F-83C0-B0825482BB3E}"/>
              </a:ext>
            </a:extLst>
          </p:cNvPr>
          <p:cNvSpPr txBox="1"/>
          <p:nvPr/>
        </p:nvSpPr>
        <p:spPr>
          <a:xfrm>
            <a:off x="6420465" y="2666999"/>
            <a:ext cx="5122606" cy="32162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sym typeface="Wingdings" pitchFamily="2" charset="2"/>
              </a:rPr>
              <a:t>GIVES USER A USER FRIENDLY APPLICATION by implementing a graphical user interface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sym typeface="Wingdings" pitchFamily="2" charset="2"/>
              </a:rPr>
              <a:t>For this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sym typeface="Wingdings" pitchFamily="2" charset="2"/>
              </a:rPr>
              <a:t>i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sym typeface="Wingdings" pitchFamily="2" charset="2"/>
              </a:rPr>
              <a:t> Used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sym typeface="Wingdings" pitchFamily="2" charset="2"/>
              </a:rPr>
              <a:t>Jframes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sym typeface="Wingdings" pitchFamily="2" charset="2"/>
              </a:rPr>
              <a:t>,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sym typeface="Wingdings" pitchFamily="2" charset="2"/>
              </a:rPr>
              <a:t>Jbuttons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sym typeface="Wingdings" pitchFamily="2" charset="2"/>
              </a:rPr>
              <a:t>,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sym typeface="Wingdings" pitchFamily="2" charset="2"/>
              </a:rPr>
              <a:t>Jlabels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sym typeface="Wingdings" pitchFamily="2" charset="2"/>
              </a:rPr>
              <a:t> and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sym typeface="Wingdings" pitchFamily="2" charset="2"/>
              </a:rPr>
              <a:t>JTextfields</a:t>
            </a:r>
            <a:endParaRPr lang="en-US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sym typeface="Wingdings" pitchFamily="2" charset="2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sym typeface="Wingdings" pitchFamily="2" charset="2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sym typeface="Wingdings" pitchFamily="2" charset="2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244DB-6180-C45A-E7F4-D6E5159C4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2" y="701731"/>
            <a:ext cx="5451627" cy="513449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E6E457-4F89-7AB7-33AA-6760B403AE9A}"/>
              </a:ext>
            </a:extLst>
          </p:cNvPr>
          <p:cNvSpPr txBox="1"/>
          <p:nvPr/>
        </p:nvSpPr>
        <p:spPr>
          <a:xfrm>
            <a:off x="2627586" y="13768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979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C4DD-AA88-7597-9CBD-0E2E1B04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3595" y="1584011"/>
            <a:ext cx="5122606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JAVA SWING SETUP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4B19B5-D711-305F-83C0-B0825482BB3E}"/>
              </a:ext>
            </a:extLst>
          </p:cNvPr>
          <p:cNvSpPr txBox="1"/>
          <p:nvPr/>
        </p:nvSpPr>
        <p:spPr>
          <a:xfrm>
            <a:off x="998483" y="2656489"/>
            <a:ext cx="9338996" cy="32162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sym typeface="Wingdings" pitchFamily="2" charset="2"/>
              </a:rPr>
              <a:t>EASY</a:t>
            </a:r>
            <a:b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sym typeface="Wingdings" pitchFamily="2" charset="2"/>
              </a:rPr>
            </a:br>
            <a:b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sym typeface="Wingdings" pitchFamily="2" charset="2"/>
              </a:rPr>
            </a:br>
            <a:b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sym typeface="Wingdings" pitchFamily="2" charset="2"/>
              </a:rPr>
            </a:b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sym typeface="Wingdings" pitchFamily="2" charset="2"/>
              </a:rPr>
              <a:t>https://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sym typeface="Wingdings" pitchFamily="2" charset="2"/>
              </a:rPr>
              <a:t>www.javatpoint.com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sym typeface="Wingdings" pitchFamily="2" charset="2"/>
              </a:rPr>
              <a:t>/java-swing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sym typeface="Wingdings" pitchFamily="2" charset="2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E6E457-4F89-7AB7-33AA-6760B403AE9A}"/>
              </a:ext>
            </a:extLst>
          </p:cNvPr>
          <p:cNvSpPr txBox="1"/>
          <p:nvPr/>
        </p:nvSpPr>
        <p:spPr>
          <a:xfrm>
            <a:off x="2627586" y="13768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03C18F0-9DFB-9F19-5529-46B479341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432" y="287876"/>
            <a:ext cx="8130376" cy="164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64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C4DD-AA88-7597-9CBD-0E2E1B04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HOW DOES IT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E6E457-4F89-7AB7-33AA-6760B403AE9A}"/>
              </a:ext>
            </a:extLst>
          </p:cNvPr>
          <p:cNvSpPr txBox="1"/>
          <p:nvPr/>
        </p:nvSpPr>
        <p:spPr>
          <a:xfrm>
            <a:off x="2627586" y="13768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3CDE1911-59A1-057C-2850-8B9EB50E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71" y="2285125"/>
            <a:ext cx="5806587" cy="1905000"/>
          </a:xfrm>
          <a:prstGeom prst="rect">
            <a:avLst/>
          </a:prstGeom>
        </p:spPr>
      </p:pic>
      <p:pic>
        <p:nvPicPr>
          <p:cNvPr id="10" name="Picture 9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1389CB8-3379-D754-B93E-DA046894D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206" y="4343401"/>
            <a:ext cx="6784865" cy="20909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B7954CD-168C-0059-9975-BA2973297710}"/>
                  </a:ext>
                </a:extLst>
              </p14:cNvPr>
              <p14:cNvContentPartPr/>
              <p14:nvPr/>
            </p14:nvContentPartPr>
            <p14:xfrm>
              <a:off x="6316942" y="3264457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B7954CD-168C-0059-9975-BA29732977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10822" y="325833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99D103F-4B95-8F90-2500-67D34871E19E}"/>
                  </a:ext>
                </a:extLst>
              </p14:cNvPr>
              <p14:cNvContentPartPr/>
              <p14:nvPr/>
            </p14:nvContentPartPr>
            <p14:xfrm>
              <a:off x="7082662" y="4617697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99D103F-4B95-8F90-2500-67D34871E1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76542" y="461157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63A978E-F832-38FC-6E4C-9C34B3F00F88}"/>
              </a:ext>
            </a:extLst>
          </p:cNvPr>
          <p:cNvSpPr txBox="1"/>
          <p:nvPr/>
        </p:nvSpPr>
        <p:spPr>
          <a:xfrm>
            <a:off x="6672263" y="2271198"/>
            <a:ext cx="5036414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Java Swing: Action listeners are used to add logic to </a:t>
            </a:r>
            <a:r>
              <a:rPr lang="en-US" dirty="0" err="1"/>
              <a:t>gui</a:t>
            </a:r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439FB1-025A-DF3D-2A3A-770293A48994}"/>
              </a:ext>
            </a:extLst>
          </p:cNvPr>
          <p:cNvSpPr txBox="1"/>
          <p:nvPr/>
        </p:nvSpPr>
        <p:spPr>
          <a:xfrm>
            <a:off x="446471" y="4592385"/>
            <a:ext cx="4051957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Java SQL: used to query or alter a </a:t>
            </a:r>
          </a:p>
          <a:p>
            <a:r>
              <a:rPr lang="en-US" dirty="0"/>
              <a:t>SQL database</a:t>
            </a:r>
          </a:p>
          <a:p>
            <a:endParaRPr lang="en-US" dirty="0"/>
          </a:p>
          <a:p>
            <a:r>
              <a:rPr lang="en-US" dirty="0"/>
              <a:t>Uses: Prepared statements (alter)</a:t>
            </a:r>
          </a:p>
          <a:p>
            <a:r>
              <a:rPr lang="en-US" dirty="0"/>
              <a:t>	</a:t>
            </a:r>
            <a:r>
              <a:rPr lang="en-US" dirty="0" err="1"/>
              <a:t>resultSets</a:t>
            </a:r>
            <a:r>
              <a:rPr lang="en-US" dirty="0"/>
              <a:t> (query)</a:t>
            </a:r>
          </a:p>
          <a:p>
            <a:r>
              <a:rPr lang="en-US" dirty="0"/>
              <a:t>	Connection (link to DB)</a:t>
            </a:r>
          </a:p>
        </p:txBody>
      </p:sp>
    </p:spTree>
    <p:extLst>
      <p:ext uri="{BB962C8B-B14F-4D97-AF65-F5344CB8AC3E}">
        <p14:creationId xmlns:p14="http://schemas.microsoft.com/office/powerpoint/2010/main" val="2440617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9489</TotalTime>
  <Words>152</Words>
  <Application>Microsoft Macintosh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</vt:lpstr>
      <vt:lpstr>Mesh</vt:lpstr>
      <vt:lpstr>HONORS PROJECT – CSCI1302</vt:lpstr>
      <vt:lpstr>CAR DEALERSHIP</vt:lpstr>
      <vt:lpstr>SQL</vt:lpstr>
      <vt:lpstr>WHY SQL?</vt:lpstr>
      <vt:lpstr>CHAPTER 25 - Databases</vt:lpstr>
      <vt:lpstr>Setup</vt:lpstr>
      <vt:lpstr>JAVA SWING</vt:lpstr>
      <vt:lpstr>JAVA SWING SETUP</vt:lpstr>
      <vt:lpstr>HOW DOES IT WORK?</vt:lpstr>
      <vt:lpstr>Lets go ahead and demo the program</vt:lpstr>
      <vt:lpstr>SAMPLE IMAGES OF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HONORS PROJECT – CSCI1302</dc:title>
  <dc:creator>Israel Jauregui (IJAUR3627)</dc:creator>
  <cp:lastModifiedBy>Israel Jauregui (IJAUR3627)</cp:lastModifiedBy>
  <cp:revision>2</cp:revision>
  <dcterms:created xsi:type="dcterms:W3CDTF">2024-04-24T01:31:03Z</dcterms:created>
  <dcterms:modified xsi:type="dcterms:W3CDTF">2024-04-30T15:40:47Z</dcterms:modified>
</cp:coreProperties>
</file>