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438AF-EF0C-90A6-ADC1-733947B0C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837005">
            <a:off x="2767449" y="1921161"/>
            <a:ext cx="3637912" cy="1333568"/>
          </a:xfrm>
        </p:spPr>
        <p:txBody>
          <a:bodyPr/>
          <a:lstStyle/>
          <a:p>
            <a:pPr algn="l"/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Lazy</a:t>
            </a:r>
            <a:r>
              <a:rPr lang="en-GB" b="1" dirty="0">
                <a:solidFill>
                  <a:srgbClr val="00457D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Postman</a:t>
            </a:r>
            <a:endParaRPr lang="es-ES" b="1" dirty="0">
              <a:solidFill>
                <a:srgbClr val="00457D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3A402C-7A0E-122E-2C00-DD93256B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90" y="801304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7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41C3E608-ED83-3600-2604-7341B789F4B2}"/>
              </a:ext>
            </a:extLst>
          </p:cNvPr>
          <p:cNvSpPr txBox="1"/>
          <p:nvPr/>
        </p:nvSpPr>
        <p:spPr>
          <a:xfrm>
            <a:off x="841827" y="2017486"/>
            <a:ext cx="100003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s-ES" sz="4000" dirty="0">
                <a:solidFill>
                  <a:schemeClr val="accent2">
                    <a:lumMod val="50000"/>
                  </a:schemeClr>
                </a:solidFill>
                <a:latin typeface="+mj-lt"/>
                <a:ea typeface="Batang" panose="02030600000101010101" pitchFamily="18" charset="-127"/>
              </a:rPr>
              <a:t>Gestión de Recursos Humanos</a:t>
            </a:r>
          </a:p>
          <a:p>
            <a:endParaRPr lang="es-ES" sz="4000" dirty="0">
              <a:solidFill>
                <a:schemeClr val="accent2">
                  <a:lumMod val="50000"/>
                </a:schemeClr>
              </a:solidFill>
              <a:latin typeface="+mj-lt"/>
              <a:ea typeface="Batang" panose="02030600000101010101" pitchFamily="18" charset="-127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ES" sz="4000" dirty="0">
                <a:solidFill>
                  <a:schemeClr val="accent2">
                    <a:lumMod val="50000"/>
                  </a:schemeClr>
                </a:solidFill>
                <a:latin typeface="+mj-lt"/>
                <a:ea typeface="Batang" panose="02030600000101010101" pitchFamily="18" charset="-127"/>
              </a:rPr>
              <a:t>Generación de Rutas Optimizadas</a:t>
            </a:r>
          </a:p>
          <a:p>
            <a:endParaRPr lang="es-ES" sz="4000" dirty="0">
              <a:solidFill>
                <a:schemeClr val="accent2">
                  <a:lumMod val="50000"/>
                </a:schemeClr>
              </a:solidFill>
              <a:latin typeface="+mj-lt"/>
              <a:ea typeface="Batang" panose="02030600000101010101" pitchFamily="18" charset="-127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ES" sz="4000" dirty="0">
                <a:solidFill>
                  <a:schemeClr val="accent2">
                    <a:lumMod val="50000"/>
                  </a:schemeClr>
                </a:solidFill>
                <a:latin typeface="+mj-lt"/>
                <a:ea typeface="Batang" panose="02030600000101010101" pitchFamily="18" charset="-127"/>
              </a:rPr>
              <a:t>Solución para Empresas de Reparto Postal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519DF911-C889-4635-4ED3-04F19836D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13" y="435427"/>
            <a:ext cx="2627087" cy="943430"/>
          </a:xfrm>
        </p:spPr>
        <p:txBody>
          <a:bodyPr>
            <a:noAutofit/>
          </a:bodyPr>
          <a:lstStyle/>
          <a:p>
            <a:r>
              <a:rPr lang="es-ES" sz="5400" dirty="0">
                <a:solidFill>
                  <a:schemeClr val="accent2">
                    <a:lumMod val="50000"/>
                  </a:schemeClr>
                </a:solidFill>
              </a:rPr>
              <a:t>Alcance</a:t>
            </a:r>
            <a:br>
              <a:rPr lang="es-ES" sz="5400" dirty="0">
                <a:solidFill>
                  <a:schemeClr val="accent2">
                    <a:lumMod val="50000"/>
                  </a:schemeClr>
                </a:solidFill>
              </a:rPr>
            </a:br>
            <a:endParaRPr lang="es-ES" sz="5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6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59ED075-E700-D851-D5AB-00AB53D6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14" y="624111"/>
            <a:ext cx="5994401" cy="2496460"/>
          </a:xfrm>
        </p:spPr>
        <p:txBody>
          <a:bodyPr>
            <a:noAutofit/>
          </a:bodyPr>
          <a:lstStyle/>
          <a:p>
            <a:r>
              <a:rPr lang="es-ES" sz="5400" dirty="0">
                <a:solidFill>
                  <a:schemeClr val="accent2">
                    <a:lumMod val="50000"/>
                  </a:schemeClr>
                </a:solidFill>
              </a:rPr>
              <a:t>Diseño Conceptual de la Base de Datos</a:t>
            </a:r>
            <a:br>
              <a:rPr lang="es-ES" sz="5400" dirty="0">
                <a:solidFill>
                  <a:schemeClr val="accent2">
                    <a:lumMod val="50000"/>
                  </a:schemeClr>
                </a:solidFill>
              </a:rPr>
            </a:br>
            <a:endParaRPr lang="es-ES" sz="5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675AD4-489C-97DB-97FD-D6CC84E0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28" y="1393369"/>
            <a:ext cx="5994401" cy="599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7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A897EB3-6ED7-1BC3-FA86-0659DF019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59574" y="257554"/>
            <a:ext cx="7924769" cy="6342892"/>
          </a:xfrm>
          <a:noFill/>
        </p:spPr>
      </p:pic>
    </p:spTree>
    <p:extLst>
      <p:ext uri="{BB962C8B-B14F-4D97-AF65-F5344CB8AC3E}">
        <p14:creationId xmlns:p14="http://schemas.microsoft.com/office/powerpoint/2010/main" val="26030924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26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Batang</vt:lpstr>
      <vt:lpstr>Arial</vt:lpstr>
      <vt:lpstr>Trebuchet MS</vt:lpstr>
      <vt:lpstr>Wingdings</vt:lpstr>
      <vt:lpstr>Wingdings 3</vt:lpstr>
      <vt:lpstr>Faceta</vt:lpstr>
      <vt:lpstr>Lazy Postman</vt:lpstr>
      <vt:lpstr>Alcance </vt:lpstr>
      <vt:lpstr>Diseño Conceptual de la Base de Datos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Lazy Postman</dc:title>
  <dc:creator>alberto moleiro sanchez</dc:creator>
  <cp:lastModifiedBy>alberto moleiro sanchez</cp:lastModifiedBy>
  <cp:revision>2</cp:revision>
  <dcterms:created xsi:type="dcterms:W3CDTF">2023-05-08T19:27:00Z</dcterms:created>
  <dcterms:modified xsi:type="dcterms:W3CDTF">2023-05-08T20:19:25Z</dcterms:modified>
</cp:coreProperties>
</file>