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7" r:id="rId7"/>
    <p:sldId id="266" r:id="rId8"/>
    <p:sldId id="269" r:id="rId9"/>
    <p:sldId id="270" r:id="rId10"/>
    <p:sldId id="262" r:id="rId11"/>
    <p:sldId id="263" r:id="rId12"/>
    <p:sldId id="264" r:id="rId13"/>
    <p:sldId id="268" r:id="rId14"/>
    <p:sldId id="265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67732-E9AB-4931-A509-EEF49A084A60}" v="237" dt="2022-03-17T02:37:38.786"/>
    <p1510:client id="{0BACB250-34BA-5D9C-EC68-8CD38511A576}" v="202" dt="2022-03-17T03:18:56.051"/>
    <p1510:client id="{0F692D5B-3F09-419D-825B-9DCA549FB6F3}" v="5" dt="2022-03-16T23:18:41.262"/>
    <p1510:client id="{1B999ECA-CD62-4E38-BC02-3F7557804AF0}" v="29" dt="2022-03-16T23:17:18.241"/>
    <p1510:client id="{29AA40C3-C5DB-044E-9A65-27E072FFC52B}" v="42" dt="2022-03-15T18:47:24.541"/>
    <p1510:client id="{2B7A490F-A1F7-4E9B-BDB5-6FBBECE700A9}" v="350" dt="2022-03-17T03:19:37.385"/>
    <p1510:client id="{2E8C7843-1652-45A0-9F6D-1C7A876A4AF0}" v="4" dt="2022-03-15T18:51:25.441"/>
    <p1510:client id="{37E33DD0-DCD2-49C0-A5E0-D48D3D754543}" v="248" dt="2022-03-16T19:24:45.565"/>
    <p1510:client id="{8C4B9A7E-0D0F-457C-BCC6-C02E0BE6CAFB}" v="181" dt="2022-03-16T19:33:14.030"/>
    <p1510:client id="{8D999EC6-83A6-4410-B5D4-CAACF097514A}" v="3" dt="2022-03-16T23:58:25.625"/>
    <p1510:client id="{940EE6E1-AB9E-4DAF-9E3B-DAA23F215EB9}" v="94" dt="2022-03-16T23:55:03.163"/>
    <p1510:client id="{9945456F-3E30-43CA-821F-586F0E912A5E}" v="681" dt="2022-03-17T04:20:00.033"/>
    <p1510:client id="{A864E9A8-127E-4DFA-B889-8BAFD83F05AC}" v="40" dt="2022-03-15T18:48:40.295"/>
    <p1510:client id="{F7656CDE-E802-40AD-BAF9-39D0C0A60CDE}" v="17" dt="2022-03-16T23:43:05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0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RICARDO TORIBIO CORDOVA" userId="S::l21550251@chihuahua2.tecnm.mx::194c79e7-14b5-40b9-9de4-eb3ca1b7416d" providerId="AD" clId="Web-{940EE6E1-AB9E-4DAF-9E3B-DAA23F215EB9}"/>
    <pc:docChg chg="modSld">
      <pc:chgData name="CRISTIAN RICARDO TORIBIO CORDOVA" userId="S::l21550251@chihuahua2.tecnm.mx::194c79e7-14b5-40b9-9de4-eb3ca1b7416d" providerId="AD" clId="Web-{940EE6E1-AB9E-4DAF-9E3B-DAA23F215EB9}" dt="2022-03-16T23:55:03.163" v="93" actId="1076"/>
      <pc:docMkLst>
        <pc:docMk/>
      </pc:docMkLst>
      <pc:sldChg chg="addSp delSp modSp">
        <pc:chgData name="CRISTIAN RICARDO TORIBIO CORDOVA" userId="S::l21550251@chihuahua2.tecnm.mx::194c79e7-14b5-40b9-9de4-eb3ca1b7416d" providerId="AD" clId="Web-{940EE6E1-AB9E-4DAF-9E3B-DAA23F215EB9}" dt="2022-03-16T23:55:03.163" v="93" actId="1076"/>
        <pc:sldMkLst>
          <pc:docMk/>
          <pc:sldMk cId="3150092546" sldId="264"/>
        </pc:sldMkLst>
        <pc:picChg chg="add del mod">
          <ac:chgData name="CRISTIAN RICARDO TORIBIO CORDOVA" userId="S::l21550251@chihuahua2.tecnm.mx::194c79e7-14b5-40b9-9de4-eb3ca1b7416d" providerId="AD" clId="Web-{940EE6E1-AB9E-4DAF-9E3B-DAA23F215EB9}" dt="2022-03-16T23:27:17.993" v="3"/>
          <ac:picMkLst>
            <pc:docMk/>
            <pc:sldMk cId="3150092546" sldId="264"/>
            <ac:picMk id="4" creationId="{799FBD56-E6DF-4590-BA83-8EAB8676B31E}"/>
          </ac:picMkLst>
        </pc:picChg>
        <pc:picChg chg="add del mod">
          <ac:chgData name="CRISTIAN RICARDO TORIBIO CORDOVA" userId="S::l21550251@chihuahua2.tecnm.mx::194c79e7-14b5-40b9-9de4-eb3ca1b7416d" providerId="AD" clId="Web-{940EE6E1-AB9E-4DAF-9E3B-DAA23F215EB9}" dt="2022-03-16T23:28:02.979" v="6"/>
          <ac:picMkLst>
            <pc:docMk/>
            <pc:sldMk cId="3150092546" sldId="264"/>
            <ac:picMk id="5" creationId="{DE8C3C75-0D9D-4B92-B7DA-E688CFEDA3E3}"/>
          </ac:picMkLst>
        </pc:picChg>
        <pc:picChg chg="add del mod">
          <ac:chgData name="CRISTIAN RICARDO TORIBIO CORDOVA" userId="S::l21550251@chihuahua2.tecnm.mx::194c79e7-14b5-40b9-9de4-eb3ca1b7416d" providerId="AD" clId="Web-{940EE6E1-AB9E-4DAF-9E3B-DAA23F215EB9}" dt="2022-03-16T23:29:10.543" v="9"/>
          <ac:picMkLst>
            <pc:docMk/>
            <pc:sldMk cId="3150092546" sldId="264"/>
            <ac:picMk id="6" creationId="{257E7AD5-15C5-41A0-8F04-906F99EB6D9E}"/>
          </ac:picMkLst>
        </pc:picChg>
        <pc:picChg chg="add mod">
          <ac:chgData name="CRISTIAN RICARDO TORIBIO CORDOVA" userId="S::l21550251@chihuahua2.tecnm.mx::194c79e7-14b5-40b9-9de4-eb3ca1b7416d" providerId="AD" clId="Web-{940EE6E1-AB9E-4DAF-9E3B-DAA23F215EB9}" dt="2022-03-16T23:55:03.163" v="93" actId="1076"/>
          <ac:picMkLst>
            <pc:docMk/>
            <pc:sldMk cId="3150092546" sldId="264"/>
            <ac:picMk id="7" creationId="{8138F7F4-E052-4C3E-BC75-BEB44CB42524}"/>
          </ac:picMkLst>
        </pc:picChg>
        <pc:picChg chg="add del mod">
          <ac:chgData name="CRISTIAN RICARDO TORIBIO CORDOVA" userId="S::l21550251@chihuahua2.tecnm.mx::194c79e7-14b5-40b9-9de4-eb3ca1b7416d" providerId="AD" clId="Web-{940EE6E1-AB9E-4DAF-9E3B-DAA23F215EB9}" dt="2022-03-16T23:40:29.969" v="23"/>
          <ac:picMkLst>
            <pc:docMk/>
            <pc:sldMk cId="3150092546" sldId="264"/>
            <ac:picMk id="8" creationId="{2B036B69-7E34-4A77-B387-4E3D3E9ADC3A}"/>
          </ac:picMkLst>
        </pc:picChg>
        <pc:picChg chg="add del mod">
          <ac:chgData name="CRISTIAN RICARDO TORIBIO CORDOVA" userId="S::l21550251@chihuahua2.tecnm.mx::194c79e7-14b5-40b9-9de4-eb3ca1b7416d" providerId="AD" clId="Web-{940EE6E1-AB9E-4DAF-9E3B-DAA23F215EB9}" dt="2022-03-16T23:42:17.393" v="30"/>
          <ac:picMkLst>
            <pc:docMk/>
            <pc:sldMk cId="3150092546" sldId="264"/>
            <ac:picMk id="9" creationId="{BD90B2B3-5CD2-4B31-9173-DFCD1552557C}"/>
          </ac:picMkLst>
        </pc:picChg>
        <pc:picChg chg="add mod">
          <ac:chgData name="CRISTIAN RICARDO TORIBIO CORDOVA" userId="S::l21550251@chihuahua2.tecnm.mx::194c79e7-14b5-40b9-9de4-eb3ca1b7416d" providerId="AD" clId="Web-{940EE6E1-AB9E-4DAF-9E3B-DAA23F215EB9}" dt="2022-03-16T23:55:01.116" v="92" actId="1076"/>
          <ac:picMkLst>
            <pc:docMk/>
            <pc:sldMk cId="3150092546" sldId="264"/>
            <ac:picMk id="10" creationId="{FD24B1B4-0CD7-45E8-831C-1ED65DD2FFD8}"/>
          </ac:picMkLst>
        </pc:picChg>
        <pc:picChg chg="add mod">
          <ac:chgData name="CRISTIAN RICARDO TORIBIO CORDOVA" userId="S::l21550251@chihuahua2.tecnm.mx::194c79e7-14b5-40b9-9de4-eb3ca1b7416d" providerId="AD" clId="Web-{940EE6E1-AB9E-4DAF-9E3B-DAA23F215EB9}" dt="2022-03-16T23:54:56.631" v="90" actId="1076"/>
          <ac:picMkLst>
            <pc:docMk/>
            <pc:sldMk cId="3150092546" sldId="264"/>
            <ac:picMk id="11" creationId="{744E97BD-34F1-4D64-9198-1F202B614C88}"/>
          </ac:picMkLst>
        </pc:picChg>
        <pc:picChg chg="add mod">
          <ac:chgData name="CRISTIAN RICARDO TORIBIO CORDOVA" userId="S::l21550251@chihuahua2.tecnm.mx::194c79e7-14b5-40b9-9de4-eb3ca1b7416d" providerId="AD" clId="Web-{940EE6E1-AB9E-4DAF-9E3B-DAA23F215EB9}" dt="2022-03-16T23:54:58.975" v="91" actId="1076"/>
          <ac:picMkLst>
            <pc:docMk/>
            <pc:sldMk cId="3150092546" sldId="264"/>
            <ac:picMk id="12" creationId="{B415593C-05C9-4ACA-A56D-B405BED5009A}"/>
          </ac:picMkLst>
        </pc:picChg>
        <pc:picChg chg="add mod">
          <ac:chgData name="CRISTIAN RICARDO TORIBIO CORDOVA" userId="S::l21550251@chihuahua2.tecnm.mx::194c79e7-14b5-40b9-9de4-eb3ca1b7416d" providerId="AD" clId="Web-{940EE6E1-AB9E-4DAF-9E3B-DAA23F215EB9}" dt="2022-03-16T23:54:13.755" v="82" actId="1076"/>
          <ac:picMkLst>
            <pc:docMk/>
            <pc:sldMk cId="3150092546" sldId="264"/>
            <ac:picMk id="13" creationId="{A9D642A1-5215-4C4C-92F4-97FC2FF93DFD}"/>
          </ac:picMkLst>
        </pc:picChg>
      </pc:sldChg>
    </pc:docChg>
  </pc:docChgLst>
  <pc:docChgLst>
    <pc:chgData name="ISRAEL CHACON ROJO" userId="S::l21550250@chihuahua2.tecnm.mx::406d75bc-b34a-4cca-bb8b-5d37191a78e0" providerId="AD" clId="Web-{8C4B9A7E-0D0F-457C-BCC6-C02E0BE6CAFB}"/>
    <pc:docChg chg="addSld modSld">
      <pc:chgData name="ISRAEL CHACON ROJO" userId="S::l21550250@chihuahua2.tecnm.mx::406d75bc-b34a-4cca-bb8b-5d37191a78e0" providerId="AD" clId="Web-{8C4B9A7E-0D0F-457C-BCC6-C02E0BE6CAFB}" dt="2022-03-16T19:33:14.030" v="178" actId="20577"/>
      <pc:docMkLst>
        <pc:docMk/>
      </pc:docMkLst>
      <pc:sldChg chg="new">
        <pc:chgData name="ISRAEL CHACON ROJO" userId="S::l21550250@chihuahua2.tecnm.mx::406d75bc-b34a-4cca-bb8b-5d37191a78e0" providerId="AD" clId="Web-{8C4B9A7E-0D0F-457C-BCC6-C02E0BE6CAFB}" dt="2022-03-16T19:30:59.772" v="0"/>
        <pc:sldMkLst>
          <pc:docMk/>
          <pc:sldMk cId="873670018" sldId="261"/>
        </pc:sldMkLst>
      </pc:sldChg>
      <pc:sldChg chg="modSp new">
        <pc:chgData name="ISRAEL CHACON ROJO" userId="S::l21550250@chihuahua2.tecnm.mx::406d75bc-b34a-4cca-bb8b-5d37191a78e0" providerId="AD" clId="Web-{8C4B9A7E-0D0F-457C-BCC6-C02E0BE6CAFB}" dt="2022-03-16T19:32:35.466" v="97" actId="20577"/>
        <pc:sldMkLst>
          <pc:docMk/>
          <pc:sldMk cId="3495565078" sldId="262"/>
        </pc:sldMkLst>
        <pc:spChg chg="mod">
          <ac:chgData name="ISRAEL CHACON ROJO" userId="S::l21550250@chihuahua2.tecnm.mx::406d75bc-b34a-4cca-bb8b-5d37191a78e0" providerId="AD" clId="Web-{8C4B9A7E-0D0F-457C-BCC6-C02E0BE6CAFB}" dt="2022-03-16T19:31:37.728" v="12" actId="20577"/>
          <ac:spMkLst>
            <pc:docMk/>
            <pc:sldMk cId="3495565078" sldId="262"/>
            <ac:spMk id="2" creationId="{4C311F49-110F-4DA5-9E87-979D3E8E4143}"/>
          </ac:spMkLst>
        </pc:spChg>
        <pc:spChg chg="mod">
          <ac:chgData name="ISRAEL CHACON ROJO" userId="S::l21550250@chihuahua2.tecnm.mx::406d75bc-b34a-4cca-bb8b-5d37191a78e0" providerId="AD" clId="Web-{8C4B9A7E-0D0F-457C-BCC6-C02E0BE6CAFB}" dt="2022-03-16T19:32:35.466" v="97" actId="20577"/>
          <ac:spMkLst>
            <pc:docMk/>
            <pc:sldMk cId="3495565078" sldId="262"/>
            <ac:spMk id="3" creationId="{C31CBA35-1E6B-4C6E-9B75-8A3D0DE141A6}"/>
          </ac:spMkLst>
        </pc:spChg>
      </pc:sldChg>
      <pc:sldChg chg="modSp new">
        <pc:chgData name="ISRAEL CHACON ROJO" userId="S::l21550250@chihuahua2.tecnm.mx::406d75bc-b34a-4cca-bb8b-5d37191a78e0" providerId="AD" clId="Web-{8C4B9A7E-0D0F-457C-BCC6-C02E0BE6CAFB}" dt="2022-03-16T19:33:14.030" v="178" actId="20577"/>
        <pc:sldMkLst>
          <pc:docMk/>
          <pc:sldMk cId="866505397" sldId="263"/>
        </pc:sldMkLst>
        <pc:spChg chg="mod">
          <ac:chgData name="ISRAEL CHACON ROJO" userId="S::l21550250@chihuahua2.tecnm.mx::406d75bc-b34a-4cca-bb8b-5d37191a78e0" providerId="AD" clId="Web-{8C4B9A7E-0D0F-457C-BCC6-C02E0BE6CAFB}" dt="2022-03-16T19:31:47.728" v="23" actId="20577"/>
          <ac:spMkLst>
            <pc:docMk/>
            <pc:sldMk cId="866505397" sldId="263"/>
            <ac:spMk id="2" creationId="{9E31F2D1-1A18-4BDB-A32A-29BAED5EBE55}"/>
          </ac:spMkLst>
        </pc:spChg>
        <pc:spChg chg="mod">
          <ac:chgData name="ISRAEL CHACON ROJO" userId="S::l21550250@chihuahua2.tecnm.mx::406d75bc-b34a-4cca-bb8b-5d37191a78e0" providerId="AD" clId="Web-{8C4B9A7E-0D0F-457C-BCC6-C02E0BE6CAFB}" dt="2022-03-16T19:33:14.030" v="178" actId="20577"/>
          <ac:spMkLst>
            <pc:docMk/>
            <pc:sldMk cId="866505397" sldId="263"/>
            <ac:spMk id="3" creationId="{54DDCE6F-E472-449A-BE48-E4D7D5CC9E57}"/>
          </ac:spMkLst>
        </pc:spChg>
      </pc:sldChg>
    </pc:docChg>
  </pc:docChgLst>
  <pc:docChgLst>
    <pc:chgData name="Usuario invitado" userId="S::urn:spo:anon#292d9f92515a191f0107e5855f8918dd06efead1b254f4502e1c1b4a718e3fb6::" providerId="AD" clId="Web-{2B7A490F-A1F7-4E9B-BDB5-6FBBECE700A9}"/>
    <pc:docChg chg="modSld">
      <pc:chgData name="Usuario invitado" userId="S::urn:spo:anon#292d9f92515a191f0107e5855f8918dd06efead1b254f4502e1c1b4a718e3fb6::" providerId="AD" clId="Web-{2B7A490F-A1F7-4E9B-BDB5-6FBBECE700A9}" dt="2022-03-17T03:19:37.385" v="341"/>
      <pc:docMkLst>
        <pc:docMk/>
      </pc:docMkLst>
      <pc:sldChg chg="addSp modSp">
        <pc:chgData name="Usuario invitado" userId="S::urn:spo:anon#292d9f92515a191f0107e5855f8918dd06efead1b254f4502e1c1b4a718e3fb6::" providerId="AD" clId="Web-{2B7A490F-A1F7-4E9B-BDB5-6FBBECE700A9}" dt="2022-03-17T03:15:46.623" v="122" actId="1076"/>
        <pc:sldMkLst>
          <pc:docMk/>
          <pc:sldMk cId="1234371569" sldId="269"/>
        </pc:sldMkLst>
        <pc:spChg chg="mod">
          <ac:chgData name="Usuario invitado" userId="S::urn:spo:anon#292d9f92515a191f0107e5855f8918dd06efead1b254f4502e1c1b4a718e3fb6::" providerId="AD" clId="Web-{2B7A490F-A1F7-4E9B-BDB5-6FBBECE700A9}" dt="2022-03-17T03:01:38.044" v="11" actId="20577"/>
          <ac:spMkLst>
            <pc:docMk/>
            <pc:sldMk cId="1234371569" sldId="269"/>
            <ac:spMk id="2" creationId="{33C23257-E1E7-4612-842C-2D61414C5DBC}"/>
          </ac:spMkLst>
        </pc:spChg>
        <pc:spChg chg="mod">
          <ac:chgData name="Usuario invitado" userId="S::urn:spo:anon#292d9f92515a191f0107e5855f8918dd06efead1b254f4502e1c1b4a718e3fb6::" providerId="AD" clId="Web-{2B7A490F-A1F7-4E9B-BDB5-6FBBECE700A9}" dt="2022-03-17T03:13:06.895" v="113" actId="20577"/>
          <ac:spMkLst>
            <pc:docMk/>
            <pc:sldMk cId="1234371569" sldId="269"/>
            <ac:spMk id="3" creationId="{E8378DE2-06F0-4282-A3FB-E5A3E514DEA2}"/>
          </ac:spMkLst>
        </pc:spChg>
        <pc:picChg chg="add mod">
          <ac:chgData name="Usuario invitado" userId="S::urn:spo:anon#292d9f92515a191f0107e5855f8918dd06efead1b254f4502e1c1b4a718e3fb6::" providerId="AD" clId="Web-{2B7A490F-A1F7-4E9B-BDB5-6FBBECE700A9}" dt="2022-03-17T03:15:46.623" v="122" actId="1076"/>
          <ac:picMkLst>
            <pc:docMk/>
            <pc:sldMk cId="1234371569" sldId="269"/>
            <ac:picMk id="4" creationId="{C37BA57B-3EF9-4873-B4F3-074217BE2142}"/>
          </ac:picMkLst>
        </pc:picChg>
      </pc:sldChg>
      <pc:sldChg chg="addSp delSp modSp">
        <pc:chgData name="Usuario invitado" userId="S::urn:spo:anon#292d9f92515a191f0107e5855f8918dd06efead1b254f4502e1c1b4a718e3fb6::" providerId="AD" clId="Web-{2B7A490F-A1F7-4E9B-BDB5-6FBBECE700A9}" dt="2022-03-17T03:19:37.385" v="341"/>
        <pc:sldMkLst>
          <pc:docMk/>
          <pc:sldMk cId="1972384928" sldId="270"/>
        </pc:sldMkLst>
        <pc:spChg chg="mod">
          <ac:chgData name="Usuario invitado" userId="S::urn:spo:anon#292d9f92515a191f0107e5855f8918dd06efead1b254f4502e1c1b4a718e3fb6::" providerId="AD" clId="Web-{2B7A490F-A1F7-4E9B-BDB5-6FBBECE700A9}" dt="2022-03-17T03:10:40.902" v="20" actId="20577"/>
          <ac:spMkLst>
            <pc:docMk/>
            <pc:sldMk cId="1972384928" sldId="270"/>
            <ac:spMk id="2" creationId="{8E788D05-D2DD-47B1-8141-42110602B309}"/>
          </ac:spMkLst>
        </pc:spChg>
        <pc:spChg chg="mod">
          <ac:chgData name="Usuario invitado" userId="S::urn:spo:anon#292d9f92515a191f0107e5855f8918dd06efead1b254f4502e1c1b4a718e3fb6::" providerId="AD" clId="Web-{2B7A490F-A1F7-4E9B-BDB5-6FBBECE700A9}" dt="2022-03-17T03:19:28.197" v="337" actId="20577"/>
          <ac:spMkLst>
            <pc:docMk/>
            <pc:sldMk cId="1972384928" sldId="270"/>
            <ac:spMk id="3" creationId="{81244A3D-68DB-40FA-BA4E-AA99836199C8}"/>
          </ac:spMkLst>
        </pc:spChg>
        <pc:spChg chg="add del mod">
          <ac:chgData name="Usuario invitado" userId="S::urn:spo:anon#292d9f92515a191f0107e5855f8918dd06efead1b254f4502e1c1b4a718e3fb6::" providerId="AD" clId="Web-{2B7A490F-A1F7-4E9B-BDB5-6FBBECE700A9}" dt="2022-03-17T03:16:21.156" v="132"/>
          <ac:spMkLst>
            <pc:docMk/>
            <pc:sldMk cId="1972384928" sldId="270"/>
            <ac:spMk id="4" creationId="{B0F8F08C-9030-431B-8BE5-79060445B60F}"/>
          </ac:spMkLst>
        </pc:spChg>
        <pc:spChg chg="add del mod">
          <ac:chgData name="Usuario invitado" userId="S::urn:spo:anon#292d9f92515a191f0107e5855f8918dd06efead1b254f4502e1c1b4a718e3fb6::" providerId="AD" clId="Web-{2B7A490F-A1F7-4E9B-BDB5-6FBBECE700A9}" dt="2022-03-17T03:19:37.385" v="341"/>
          <ac:spMkLst>
            <pc:docMk/>
            <pc:sldMk cId="1972384928" sldId="270"/>
            <ac:spMk id="5" creationId="{0F9A820B-1952-471A-A68C-119E2FC6F4CC}"/>
          </ac:spMkLst>
        </pc:spChg>
      </pc:sldChg>
    </pc:docChg>
  </pc:docChgLst>
  <pc:docChgLst>
    <pc:chgData name="DILAN MAURICIO GARCIA HERNANDEZ" userId="S::l21550132@chihuahua2.tecnm.mx::e8389fbe-1ce9-42d2-9bb1-7c2a6a41f346" providerId="AD" clId="Web-{37E33DD0-DCD2-49C0-A5E0-D48D3D754543}"/>
    <pc:docChg chg="addSld modSld">
      <pc:chgData name="DILAN MAURICIO GARCIA HERNANDEZ" userId="S::l21550132@chihuahua2.tecnm.mx::e8389fbe-1ce9-42d2-9bb1-7c2a6a41f346" providerId="AD" clId="Web-{37E33DD0-DCD2-49C0-A5E0-D48D3D754543}" dt="2022-03-16T19:24:45.565" v="248" actId="20577"/>
      <pc:docMkLst>
        <pc:docMk/>
      </pc:docMkLst>
      <pc:sldChg chg="addSp modSp">
        <pc:chgData name="DILAN MAURICIO GARCIA HERNANDEZ" userId="S::l21550132@chihuahua2.tecnm.mx::e8389fbe-1ce9-42d2-9bb1-7c2a6a41f346" providerId="AD" clId="Web-{37E33DD0-DCD2-49C0-A5E0-D48D3D754543}" dt="2022-03-16T19:14:03.844" v="73" actId="20577"/>
        <pc:sldMkLst>
          <pc:docMk/>
          <pc:sldMk cId="2406273178" sldId="256"/>
        </pc:sldMkLst>
        <pc:spChg chg="mod">
          <ac:chgData name="DILAN MAURICIO GARCIA HERNANDEZ" userId="S::l21550132@chihuahua2.tecnm.mx::e8389fbe-1ce9-42d2-9bb1-7c2a6a41f346" providerId="AD" clId="Web-{37E33DD0-DCD2-49C0-A5E0-D48D3D754543}" dt="2022-03-16T19:13:03.044" v="53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DILAN MAURICIO GARCIA HERNANDEZ" userId="S::l21550132@chihuahua2.tecnm.mx::e8389fbe-1ce9-42d2-9bb1-7c2a6a41f346" providerId="AD" clId="Web-{37E33DD0-DCD2-49C0-A5E0-D48D3D754543}" dt="2022-03-16T19:12:51.324" v="47" actId="1076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DILAN MAURICIO GARCIA HERNANDEZ" userId="S::l21550132@chihuahua2.tecnm.mx::e8389fbe-1ce9-42d2-9bb1-7c2a6a41f346" providerId="AD" clId="Web-{37E33DD0-DCD2-49C0-A5E0-D48D3D754543}" dt="2022-03-16T19:14:03.844" v="73" actId="20577"/>
          <ac:spMkLst>
            <pc:docMk/>
            <pc:sldMk cId="2406273178" sldId="256"/>
            <ac:spMk id="4" creationId="{412AB39C-4252-44F6-BE59-3565514FA664}"/>
          </ac:spMkLst>
        </pc:spChg>
      </pc:sldChg>
      <pc:sldChg chg="modSp">
        <pc:chgData name="DILAN MAURICIO GARCIA HERNANDEZ" userId="S::l21550132@chihuahua2.tecnm.mx::e8389fbe-1ce9-42d2-9bb1-7c2a6a41f346" providerId="AD" clId="Web-{37E33DD0-DCD2-49C0-A5E0-D48D3D754543}" dt="2022-03-16T19:24:45.565" v="248" actId="20577"/>
        <pc:sldMkLst>
          <pc:docMk/>
          <pc:sldMk cId="4074464502" sldId="257"/>
        </pc:sldMkLst>
        <pc:spChg chg="mod">
          <ac:chgData name="DILAN MAURICIO GARCIA HERNANDEZ" userId="S::l21550132@chihuahua2.tecnm.mx::e8389fbe-1ce9-42d2-9bb1-7c2a6a41f346" providerId="AD" clId="Web-{37E33DD0-DCD2-49C0-A5E0-D48D3D754543}" dt="2022-03-16T19:24:45.565" v="248" actId="20577"/>
          <ac:spMkLst>
            <pc:docMk/>
            <pc:sldMk cId="4074464502" sldId="257"/>
            <ac:spMk id="3" creationId="{FF3C4042-3F95-7244-A9E3-AB07686D9108}"/>
          </ac:spMkLst>
        </pc:spChg>
      </pc:sldChg>
      <pc:sldChg chg="addSp delSp modSp mod setBg">
        <pc:chgData name="DILAN MAURICIO GARCIA HERNANDEZ" userId="S::l21550132@chihuahua2.tecnm.mx::e8389fbe-1ce9-42d2-9bb1-7c2a6a41f346" providerId="AD" clId="Web-{37E33DD0-DCD2-49C0-A5E0-D48D3D754543}" dt="2022-03-16T19:09:00.656" v="28"/>
        <pc:sldMkLst>
          <pc:docMk/>
          <pc:sldMk cId="2944822625" sldId="258"/>
        </pc:sldMkLst>
        <pc:spChg chg="del">
          <ac:chgData name="DILAN MAURICIO GARCIA HERNANDEZ" userId="S::l21550132@chihuahua2.tecnm.mx::e8389fbe-1ce9-42d2-9bb1-7c2a6a41f346" providerId="AD" clId="Web-{37E33DD0-DCD2-49C0-A5E0-D48D3D754543}" dt="2022-03-16T19:06:21.788" v="2"/>
          <ac:spMkLst>
            <pc:docMk/>
            <pc:sldMk cId="2944822625" sldId="258"/>
            <ac:spMk id="2" creationId="{AE26D33C-C4E3-BC4E-B201-AC0B7CF73DF1}"/>
          </ac:spMkLst>
        </pc:spChg>
        <pc:spChg chg="del">
          <ac:chgData name="DILAN MAURICIO GARCIA HERNANDEZ" userId="S::l21550132@chihuahua2.tecnm.mx::e8389fbe-1ce9-42d2-9bb1-7c2a6a41f346" providerId="AD" clId="Web-{37E33DD0-DCD2-49C0-A5E0-D48D3D754543}" dt="2022-03-16T19:06:21.788" v="1"/>
          <ac:spMkLst>
            <pc:docMk/>
            <pc:sldMk cId="2944822625" sldId="258"/>
            <ac:spMk id="3" creationId="{7C72A2BA-D84E-D240-B23A-E35815A9FE2E}"/>
          </ac:spMkLst>
        </pc:spChg>
        <pc:spChg chg="add del">
          <ac:chgData name="DILAN MAURICIO GARCIA HERNANDEZ" userId="S::l21550132@chihuahua2.tecnm.mx::e8389fbe-1ce9-42d2-9bb1-7c2a6a41f346" providerId="AD" clId="Web-{37E33DD0-DCD2-49C0-A5E0-D48D3D754543}" dt="2022-03-16T19:06:46.977" v="5"/>
          <ac:spMkLst>
            <pc:docMk/>
            <pc:sldMk cId="2944822625" sldId="258"/>
            <ac:spMk id="21" creationId="{85C2136B-77EC-41E9-BDB6-58A4AE1429B7}"/>
          </ac:spMkLst>
        </pc:spChg>
        <pc:spChg chg="add del">
          <ac:chgData name="DILAN MAURICIO GARCIA HERNANDEZ" userId="S::l21550132@chihuahua2.tecnm.mx::e8389fbe-1ce9-42d2-9bb1-7c2a6a41f346" providerId="AD" clId="Web-{37E33DD0-DCD2-49C0-A5E0-D48D3D754543}" dt="2022-03-16T19:08:28.404" v="21"/>
          <ac:spMkLst>
            <pc:docMk/>
            <pc:sldMk cId="2944822625" sldId="258"/>
            <ac:spMk id="22" creationId="{21029ED5-F105-4DD2-99C8-1E4422817978}"/>
          </ac:spMkLst>
        </pc:spChg>
        <pc:spChg chg="add del">
          <ac:chgData name="DILAN MAURICIO GARCIA HERNANDEZ" userId="S::l21550132@chihuahua2.tecnm.mx::e8389fbe-1ce9-42d2-9bb1-7c2a6a41f346" providerId="AD" clId="Web-{37E33DD0-DCD2-49C0-A5E0-D48D3D754543}" dt="2022-03-16T19:06:46.977" v="5"/>
          <ac:spMkLst>
            <pc:docMk/>
            <pc:sldMk cId="2944822625" sldId="258"/>
            <ac:spMk id="27" creationId="{7FBCF2A6-1F18-4B68-B5D2-5B763ED4159A}"/>
          </ac:spMkLst>
        </pc:spChg>
        <pc:spChg chg="add del">
          <ac:chgData name="DILAN MAURICIO GARCIA HERNANDEZ" userId="S::l21550132@chihuahua2.tecnm.mx::e8389fbe-1ce9-42d2-9bb1-7c2a6a41f346" providerId="AD" clId="Web-{37E33DD0-DCD2-49C0-A5E0-D48D3D754543}" dt="2022-03-16T19:06:46.977" v="5"/>
          <ac:spMkLst>
            <pc:docMk/>
            <pc:sldMk cId="2944822625" sldId="258"/>
            <ac:spMk id="29" creationId="{FF3A27FB-A693-4A75-951E-0C77CD98F032}"/>
          </ac:spMkLst>
        </pc:spChg>
        <pc:spChg chg="add del">
          <ac:chgData name="DILAN MAURICIO GARCIA HERNANDEZ" userId="S::l21550132@chihuahua2.tecnm.mx::e8389fbe-1ce9-42d2-9bb1-7c2a6a41f346" providerId="AD" clId="Web-{37E33DD0-DCD2-49C0-A5E0-D48D3D754543}" dt="2022-03-16T19:08:28.404" v="21"/>
          <ac:spMkLst>
            <pc:docMk/>
            <pc:sldMk cId="2944822625" sldId="258"/>
            <ac:spMk id="35" creationId="{5C9652B3-A450-4ED6-8FBF-F536BA60B4D8}"/>
          </ac:spMkLst>
        </pc:spChg>
        <pc:spChg chg="add">
          <ac:chgData name="DILAN MAURICIO GARCIA HERNANDEZ" userId="S::l21550132@chihuahua2.tecnm.mx::e8389fbe-1ce9-42d2-9bb1-7c2a6a41f346" providerId="AD" clId="Web-{37E33DD0-DCD2-49C0-A5E0-D48D3D754543}" dt="2022-03-16T19:09:00.656" v="28"/>
          <ac:spMkLst>
            <pc:docMk/>
            <pc:sldMk cId="2944822625" sldId="258"/>
            <ac:spMk id="36" creationId="{5C9652B3-A450-4ED6-8FBF-F536BA60B4D8}"/>
          </ac:spMkLst>
        </pc:spChg>
        <pc:spChg chg="add">
          <ac:chgData name="DILAN MAURICIO GARCIA HERNANDEZ" userId="S::l21550132@chihuahua2.tecnm.mx::e8389fbe-1ce9-42d2-9bb1-7c2a6a41f346" providerId="AD" clId="Web-{37E33DD0-DCD2-49C0-A5E0-D48D3D754543}" dt="2022-03-16T19:09:00.656" v="28"/>
          <ac:spMkLst>
            <pc:docMk/>
            <pc:sldMk cId="2944822625" sldId="258"/>
            <ac:spMk id="37" creationId="{21029ED5-F105-4DD2-99C8-1E4422817978}"/>
          </ac:spMkLst>
        </pc:spChg>
        <pc:grpChg chg="add del">
          <ac:chgData name="DILAN MAURICIO GARCIA HERNANDEZ" userId="S::l21550132@chihuahua2.tecnm.mx::e8389fbe-1ce9-42d2-9bb1-7c2a6a41f346" providerId="AD" clId="Web-{37E33DD0-DCD2-49C0-A5E0-D48D3D754543}" dt="2022-03-16T19:06:46.977" v="5"/>
          <ac:grpSpMkLst>
            <pc:docMk/>
            <pc:sldMk cId="2944822625" sldId="258"/>
            <ac:grpSpMk id="9" creationId="{DDE8DE2B-61C1-46D5-BEB8-521321C182C4}"/>
          </ac:grpSpMkLst>
        </pc:grpChg>
        <pc:grpChg chg="add del">
          <ac:chgData name="DILAN MAURICIO GARCIA HERNANDEZ" userId="S::l21550132@chihuahua2.tecnm.mx::e8389fbe-1ce9-42d2-9bb1-7c2a6a41f346" providerId="AD" clId="Web-{37E33DD0-DCD2-49C0-A5E0-D48D3D754543}" dt="2022-03-16T19:08:28.404" v="21"/>
          <ac:grpSpMkLst>
            <pc:docMk/>
            <pc:sldMk cId="2944822625" sldId="258"/>
            <ac:grpSpMk id="10" creationId="{DDE8DE2B-61C1-46D5-BEB8-521321C182C4}"/>
          </ac:grpSpMkLst>
        </pc:grpChg>
        <pc:grpChg chg="add">
          <ac:chgData name="DILAN MAURICIO GARCIA HERNANDEZ" userId="S::l21550132@chihuahua2.tecnm.mx::e8389fbe-1ce9-42d2-9bb1-7c2a6a41f346" providerId="AD" clId="Web-{37E33DD0-DCD2-49C0-A5E0-D48D3D754543}" dt="2022-03-16T19:09:00.656" v="28"/>
          <ac:grpSpMkLst>
            <pc:docMk/>
            <pc:sldMk cId="2944822625" sldId="258"/>
            <ac:grpSpMk id="11" creationId="{DDE8DE2B-61C1-46D5-BEB8-521321C182C4}"/>
          </ac:grpSpMkLst>
        </pc:grpChg>
        <pc:grpChg chg="add del">
          <ac:chgData name="DILAN MAURICIO GARCIA HERNANDEZ" userId="S::l21550132@chihuahua2.tecnm.mx::e8389fbe-1ce9-42d2-9bb1-7c2a6a41f346" providerId="AD" clId="Web-{37E33DD0-DCD2-49C0-A5E0-D48D3D754543}" dt="2022-03-16T19:08:28.404" v="21"/>
          <ac:grpSpMkLst>
            <pc:docMk/>
            <pc:sldMk cId="2944822625" sldId="258"/>
            <ac:grpSpMk id="24" creationId="{2D621E68-BF28-4A1C-B1A2-4E55E139E79A}"/>
          </ac:grpSpMkLst>
        </pc:grpChg>
        <pc:grpChg chg="add">
          <ac:chgData name="DILAN MAURICIO GARCIA HERNANDEZ" userId="S::l21550132@chihuahua2.tecnm.mx::e8389fbe-1ce9-42d2-9bb1-7c2a6a41f346" providerId="AD" clId="Web-{37E33DD0-DCD2-49C0-A5E0-D48D3D754543}" dt="2022-03-16T19:09:00.656" v="28"/>
          <ac:grpSpMkLst>
            <pc:docMk/>
            <pc:sldMk cId="2944822625" sldId="258"/>
            <ac:grpSpMk id="38" creationId="{2D621E68-BF28-4A1C-B1A2-4E55E139E79A}"/>
          </ac:grpSpMkLst>
        </pc:grpChg>
        <pc:picChg chg="add del mod">
          <ac:chgData name="DILAN MAURICIO GARCIA HERNANDEZ" userId="S::l21550132@chihuahua2.tecnm.mx::e8389fbe-1ce9-42d2-9bb1-7c2a6a41f346" providerId="AD" clId="Web-{37E33DD0-DCD2-49C0-A5E0-D48D3D754543}" dt="2022-03-16T19:06:49.212" v="6"/>
          <ac:picMkLst>
            <pc:docMk/>
            <pc:sldMk cId="2944822625" sldId="258"/>
            <ac:picMk id="4" creationId="{310DAA4F-0A0E-4431-B8E2-A25F7847DC12}"/>
          </ac:picMkLst>
        </pc:picChg>
        <pc:picChg chg="add del mod">
          <ac:chgData name="DILAN MAURICIO GARCIA HERNANDEZ" userId="S::l21550132@chihuahua2.tecnm.mx::e8389fbe-1ce9-42d2-9bb1-7c2a6a41f346" providerId="AD" clId="Web-{37E33DD0-DCD2-49C0-A5E0-D48D3D754543}" dt="2022-03-16T19:08:32.108" v="26"/>
          <ac:picMkLst>
            <pc:docMk/>
            <pc:sldMk cId="2944822625" sldId="258"/>
            <ac:picMk id="5" creationId="{F99FDDC2-F0B8-439F-9BCF-5321703E10CB}"/>
          </ac:picMkLst>
        </pc:picChg>
        <pc:picChg chg="add mod">
          <ac:chgData name="DILAN MAURICIO GARCIA HERNANDEZ" userId="S::l21550132@chihuahua2.tecnm.mx::e8389fbe-1ce9-42d2-9bb1-7c2a6a41f346" providerId="AD" clId="Web-{37E33DD0-DCD2-49C0-A5E0-D48D3D754543}" dt="2022-03-16T19:09:00.656" v="28"/>
          <ac:picMkLst>
            <pc:docMk/>
            <pc:sldMk cId="2944822625" sldId="258"/>
            <ac:picMk id="6" creationId="{7541BF68-CDFD-4E0B-AAFA-6AF9A044A165}"/>
          </ac:picMkLst>
        </pc:picChg>
        <pc:cxnChg chg="add del">
          <ac:chgData name="DILAN MAURICIO GARCIA HERNANDEZ" userId="S::l21550132@chihuahua2.tecnm.mx::e8389fbe-1ce9-42d2-9bb1-7c2a6a41f346" providerId="AD" clId="Web-{37E33DD0-DCD2-49C0-A5E0-D48D3D754543}" dt="2022-03-16T19:06:46.977" v="5"/>
          <ac:cxnSpMkLst>
            <pc:docMk/>
            <pc:sldMk cId="2944822625" sldId="258"/>
            <ac:cxnSpMk id="23" creationId="{E55891F3-A5E2-4418-8950-25FA2B731209}"/>
          </ac:cxnSpMkLst>
        </pc:cxnChg>
        <pc:cxnChg chg="add del">
          <ac:chgData name="DILAN MAURICIO GARCIA HERNANDEZ" userId="S::l21550132@chihuahua2.tecnm.mx::e8389fbe-1ce9-42d2-9bb1-7c2a6a41f346" providerId="AD" clId="Web-{37E33DD0-DCD2-49C0-A5E0-D48D3D754543}" dt="2022-03-16T19:06:46.977" v="5"/>
          <ac:cxnSpMkLst>
            <pc:docMk/>
            <pc:sldMk cId="2944822625" sldId="258"/>
            <ac:cxnSpMk id="25" creationId="{FB1FCEB1-A7E1-417C-A7EF-AA30D5A0859F}"/>
          </ac:cxnSpMkLst>
        </pc:cxnChg>
      </pc:sldChg>
      <pc:sldChg chg="new">
        <pc:chgData name="DILAN MAURICIO GARCIA HERNANDEZ" userId="S::l21550132@chihuahua2.tecnm.mx::e8389fbe-1ce9-42d2-9bb1-7c2a6a41f346" providerId="AD" clId="Web-{37E33DD0-DCD2-49C0-A5E0-D48D3D754543}" dt="2022-03-16T19:06:16.335" v="0"/>
        <pc:sldMkLst>
          <pc:docMk/>
          <pc:sldMk cId="937927917" sldId="259"/>
        </pc:sldMkLst>
      </pc:sldChg>
      <pc:sldChg chg="modSp new">
        <pc:chgData name="DILAN MAURICIO GARCIA HERNANDEZ" userId="S::l21550132@chihuahua2.tecnm.mx::e8389fbe-1ce9-42d2-9bb1-7c2a6a41f346" providerId="AD" clId="Web-{37E33DD0-DCD2-49C0-A5E0-D48D3D754543}" dt="2022-03-16T19:14:44.549" v="85" actId="20577"/>
        <pc:sldMkLst>
          <pc:docMk/>
          <pc:sldMk cId="3914880085" sldId="260"/>
        </pc:sldMkLst>
        <pc:spChg chg="mod">
          <ac:chgData name="DILAN MAURICIO GARCIA HERNANDEZ" userId="S::l21550132@chihuahua2.tecnm.mx::e8389fbe-1ce9-42d2-9bb1-7c2a6a41f346" providerId="AD" clId="Web-{37E33DD0-DCD2-49C0-A5E0-D48D3D754543}" dt="2022-03-16T19:14:44.549" v="85" actId="20577"/>
          <ac:spMkLst>
            <pc:docMk/>
            <pc:sldMk cId="3914880085" sldId="260"/>
            <ac:spMk id="2" creationId="{3617BDBD-C867-4FFA-A051-A40C848224CB}"/>
          </ac:spMkLst>
        </pc:spChg>
      </pc:sldChg>
    </pc:docChg>
  </pc:docChgLst>
  <pc:docChgLst>
    <pc:chgData name="ISRAEL CHACON ROJO" userId="S::l21550250@chihuahua2.tecnm.mx::406d75bc-b34a-4cca-bb8b-5d37191a78e0" providerId="AD" clId="Web-{A864E9A8-127E-4DFA-B889-8BAFD83F05AC}"/>
    <pc:docChg chg="modSld addMainMaster delMainMaster">
      <pc:chgData name="ISRAEL CHACON ROJO" userId="S::l21550250@chihuahua2.tecnm.mx::406d75bc-b34a-4cca-bb8b-5d37191a78e0" providerId="AD" clId="Web-{A864E9A8-127E-4DFA-B889-8BAFD83F05AC}" dt="2022-03-15T18:48:40.295" v="37"/>
      <pc:docMkLst>
        <pc:docMk/>
      </pc:docMkLst>
      <pc:sldChg chg="modSp mod setBg modClrScheme modShow chgLayout">
        <pc:chgData name="ISRAEL CHACON ROJO" userId="S::l21550250@chihuahua2.tecnm.mx::406d75bc-b34a-4cca-bb8b-5d37191a78e0" providerId="AD" clId="Web-{A864E9A8-127E-4DFA-B889-8BAFD83F05AC}" dt="2022-03-15T18:48:40.295" v="37"/>
        <pc:sldMkLst>
          <pc:docMk/>
          <pc:sldMk cId="2406273178" sldId="256"/>
        </pc:sldMkLst>
        <pc:spChg chg="mod ord">
          <ac:chgData name="ISRAEL CHACON ROJO" userId="S::l21550250@chihuahua2.tecnm.mx::406d75bc-b34a-4cca-bb8b-5d37191a78e0" providerId="AD" clId="Web-{A864E9A8-127E-4DFA-B889-8BAFD83F05AC}" dt="2022-03-15T18:48:40.295" v="37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ISRAEL CHACON ROJO" userId="S::l21550250@chihuahua2.tecnm.mx::406d75bc-b34a-4cca-bb8b-5d37191a78e0" providerId="AD" clId="Web-{A864E9A8-127E-4DFA-B889-8BAFD83F05AC}" dt="2022-03-15T18:48:40.295" v="37"/>
          <ac:spMkLst>
            <pc:docMk/>
            <pc:sldMk cId="2406273178" sldId="256"/>
            <ac:spMk id="3" creationId="{00000000-0000-0000-0000-000000000000}"/>
          </ac:spMkLst>
        </pc:spChg>
      </pc:sldChg>
      <pc:sldChg chg="modSp mod modClrScheme chgLayout">
        <pc:chgData name="ISRAEL CHACON ROJO" userId="S::l21550250@chihuahua2.tecnm.mx::406d75bc-b34a-4cca-bb8b-5d37191a78e0" providerId="AD" clId="Web-{A864E9A8-127E-4DFA-B889-8BAFD83F05AC}" dt="2022-03-15T18:48:40.295" v="37"/>
        <pc:sldMkLst>
          <pc:docMk/>
          <pc:sldMk cId="4074464502" sldId="257"/>
        </pc:sldMkLst>
        <pc:spChg chg="mod ord">
          <ac:chgData name="ISRAEL CHACON ROJO" userId="S::l21550250@chihuahua2.tecnm.mx::406d75bc-b34a-4cca-bb8b-5d37191a78e0" providerId="AD" clId="Web-{A864E9A8-127E-4DFA-B889-8BAFD83F05AC}" dt="2022-03-15T18:48:40.295" v="37"/>
          <ac:spMkLst>
            <pc:docMk/>
            <pc:sldMk cId="4074464502" sldId="257"/>
            <ac:spMk id="2" creationId="{E0EE5F9E-AC0B-E04D-885E-3A71BAEB71B7}"/>
          </ac:spMkLst>
        </pc:spChg>
        <pc:spChg chg="mod ord">
          <ac:chgData name="ISRAEL CHACON ROJO" userId="S::l21550250@chihuahua2.tecnm.mx::406d75bc-b34a-4cca-bb8b-5d37191a78e0" providerId="AD" clId="Web-{A864E9A8-127E-4DFA-B889-8BAFD83F05AC}" dt="2022-03-15T18:48:40.295" v="37"/>
          <ac:spMkLst>
            <pc:docMk/>
            <pc:sldMk cId="4074464502" sldId="257"/>
            <ac:spMk id="3" creationId="{FF3C4042-3F95-7244-A9E3-AB07686D9108}"/>
          </ac:spMkLst>
        </pc:spChg>
      </pc:sldChg>
      <pc:sldChg chg="modSp mod modClrScheme chgLayout">
        <pc:chgData name="ISRAEL CHACON ROJO" userId="S::l21550250@chihuahua2.tecnm.mx::406d75bc-b34a-4cca-bb8b-5d37191a78e0" providerId="AD" clId="Web-{A864E9A8-127E-4DFA-B889-8BAFD83F05AC}" dt="2022-03-15T18:48:40.295" v="37"/>
        <pc:sldMkLst>
          <pc:docMk/>
          <pc:sldMk cId="2944822625" sldId="258"/>
        </pc:sldMkLst>
        <pc:spChg chg="mod ord">
          <ac:chgData name="ISRAEL CHACON ROJO" userId="S::l21550250@chihuahua2.tecnm.mx::406d75bc-b34a-4cca-bb8b-5d37191a78e0" providerId="AD" clId="Web-{A864E9A8-127E-4DFA-B889-8BAFD83F05AC}" dt="2022-03-15T18:48:40.295" v="37"/>
          <ac:spMkLst>
            <pc:docMk/>
            <pc:sldMk cId="2944822625" sldId="258"/>
            <ac:spMk id="2" creationId="{AE26D33C-C4E3-BC4E-B201-AC0B7CF73DF1}"/>
          </ac:spMkLst>
        </pc:spChg>
        <pc:spChg chg="mod ord">
          <ac:chgData name="ISRAEL CHACON ROJO" userId="S::l21550250@chihuahua2.tecnm.mx::406d75bc-b34a-4cca-bb8b-5d37191a78e0" providerId="AD" clId="Web-{A864E9A8-127E-4DFA-B889-8BAFD83F05AC}" dt="2022-03-15T18:48:40.295" v="37"/>
          <ac:spMkLst>
            <pc:docMk/>
            <pc:sldMk cId="2944822625" sldId="258"/>
            <ac:spMk id="3" creationId="{7C72A2BA-D84E-D240-B23A-E35815A9FE2E}"/>
          </ac:spMkLst>
        </pc:spChg>
      </pc:sldChg>
      <pc:sldMasterChg chg="del delSldLayout">
        <pc:chgData name="ISRAEL CHACON ROJO" userId="S::l21550250@chihuahua2.tecnm.mx::406d75bc-b34a-4cca-bb8b-5d37191a78e0" providerId="AD" clId="Web-{A864E9A8-127E-4DFA-B889-8BAFD83F05AC}" dt="2022-03-15T18:48:13.247" v="35"/>
        <pc:sldMasterMkLst>
          <pc:docMk/>
          <pc:sldMasterMk cId="2933118997" sldId="2147483648"/>
        </pc:sldMasterMkLst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ISRAEL CHACON ROJO" userId="S::l21550250@chihuahua2.tecnm.mx::406d75bc-b34a-4cca-bb8b-5d37191a78e0" providerId="AD" clId="Web-{A864E9A8-127E-4DFA-B889-8BAFD83F05AC}" dt="2022-03-15T18:48:13.247" v="3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ISRAEL CHACON ROJO" userId="S::l21550250@chihuahua2.tecnm.mx::406d75bc-b34a-4cca-bb8b-5d37191a78e0" providerId="AD" clId="Web-{A864E9A8-127E-4DFA-B889-8BAFD83F05AC}" dt="2022-03-15T18:48:40.295" v="37"/>
        <pc:sldMasterMkLst>
          <pc:docMk/>
          <pc:sldMasterMk cId="3001084278" sldId="2147483660"/>
        </pc:sldMasterMkLst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1002331712" sldId="2147483661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216524632" sldId="2147483662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1568617585" sldId="2147483663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2558473585" sldId="2147483664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3200653487" sldId="2147483665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1695678354" sldId="2147483666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3899828507" sldId="2147483667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2266686330" sldId="2147483668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428690988" sldId="2147483669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903623600" sldId="2147483670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3239127267" sldId="2147483671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627173711" sldId="2147483672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3840602061" sldId="2147483673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901978705" sldId="2147483674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631374908" sldId="2147483675"/>
          </pc:sldLayoutMkLst>
        </pc:sldLayoutChg>
        <pc:sldLayoutChg chg="add del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001084278" sldId="2147483660"/>
            <pc:sldLayoutMk cId="1337368919" sldId="2147483676"/>
          </pc:sldLayoutMkLst>
        </pc:sldLayoutChg>
      </pc:sldMasterChg>
      <pc:sldMasterChg chg="add addSldLayout modSldLayout">
        <pc:chgData name="ISRAEL CHACON ROJO" userId="S::l21550250@chihuahua2.tecnm.mx::406d75bc-b34a-4cca-bb8b-5d37191a78e0" providerId="AD" clId="Web-{A864E9A8-127E-4DFA-B889-8BAFD83F05AC}" dt="2022-03-15T18:48:40.295" v="37"/>
        <pc:sldMasterMkLst>
          <pc:docMk/>
          <pc:sldMasterMk cId="3640296306" sldId="2147483677"/>
        </pc:sldMasterMkLst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1079484780" sldId="2147483678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407021843" sldId="2147483679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042816092" sldId="2147483680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1736624739" sldId="2147483681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859872201" sldId="2147483682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1220749019" sldId="2147483683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670082693" sldId="2147483684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2563064906" sldId="2147483685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896791417" sldId="2147483686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832535985" sldId="2147483687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2516296776" sldId="2147483688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2401556924" sldId="2147483689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74568420" sldId="2147483690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1914467755" sldId="2147483691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543259988" sldId="2147483692"/>
          </pc:sldLayoutMkLst>
        </pc:sldLayoutChg>
        <pc:sldLayoutChg chg="add mod replId">
          <pc:chgData name="ISRAEL CHACON ROJO" userId="S::l21550250@chihuahua2.tecnm.mx::406d75bc-b34a-4cca-bb8b-5d37191a78e0" providerId="AD" clId="Web-{A864E9A8-127E-4DFA-B889-8BAFD83F05AC}" dt="2022-03-15T18:48:40.295" v="37"/>
          <pc:sldLayoutMkLst>
            <pc:docMk/>
            <pc:sldMasterMk cId="3640296306" sldId="2147483677"/>
            <pc:sldLayoutMk cId="3895828707" sldId="2147483693"/>
          </pc:sldLayoutMkLst>
        </pc:sldLayoutChg>
      </pc:sldMasterChg>
    </pc:docChg>
  </pc:docChgLst>
  <pc:docChgLst>
    <pc:chgData name="MARIA ELVIRA QUIÑONES PEÑA" userId="S::l21550149@chihuahua2.tecnm.mx::54d75a49-0808-41e9-8b2f-27698df5a514" providerId="AD" clId="Web-{0BACB250-34BA-5D9C-EC68-8CD38511A576}"/>
    <pc:docChg chg="addSld delSld modSld">
      <pc:chgData name="MARIA ELVIRA QUIÑONES PEÑA" userId="S::l21550149@chihuahua2.tecnm.mx::54d75a49-0808-41e9-8b2f-27698df5a514" providerId="AD" clId="Web-{0BACB250-34BA-5D9C-EC68-8CD38511A576}" dt="2022-03-17T03:18:56.051" v="205"/>
      <pc:docMkLst>
        <pc:docMk/>
      </pc:docMkLst>
      <pc:sldChg chg="modSp del">
        <pc:chgData name="MARIA ELVIRA QUIÑONES PEÑA" userId="S::l21550149@chihuahua2.tecnm.mx::54d75a49-0808-41e9-8b2f-27698df5a514" providerId="AD" clId="Web-{0BACB250-34BA-5D9C-EC68-8CD38511A576}" dt="2022-03-17T02:24:52.221" v="54"/>
        <pc:sldMkLst>
          <pc:docMk/>
          <pc:sldMk cId="873670018" sldId="261"/>
        </pc:sldMkLst>
        <pc:spChg chg="mod">
          <ac:chgData name="MARIA ELVIRA QUIÑONES PEÑA" userId="S::l21550149@chihuahua2.tecnm.mx::54d75a49-0808-41e9-8b2f-27698df5a514" providerId="AD" clId="Web-{0BACB250-34BA-5D9C-EC68-8CD38511A576}" dt="2022-03-17T01:56:32.191" v="10" actId="20577"/>
          <ac:spMkLst>
            <pc:docMk/>
            <pc:sldMk cId="873670018" sldId="261"/>
            <ac:spMk id="2" creationId="{AD53D9DC-04AC-429D-AD38-B58B7BE4E78B}"/>
          </ac:spMkLst>
        </pc:spChg>
        <pc:spChg chg="mod">
          <ac:chgData name="MARIA ELVIRA QUIÑONES PEÑA" userId="S::l21550149@chihuahua2.tecnm.mx::54d75a49-0808-41e9-8b2f-27698df5a514" providerId="AD" clId="Web-{0BACB250-34BA-5D9C-EC68-8CD38511A576}" dt="2022-03-17T02:24:36.049" v="52" actId="20577"/>
          <ac:spMkLst>
            <pc:docMk/>
            <pc:sldMk cId="873670018" sldId="261"/>
            <ac:spMk id="3" creationId="{6507E055-30A6-4593-8F44-600CD61E1E1A}"/>
          </ac:spMkLst>
        </pc:spChg>
      </pc:sldChg>
      <pc:sldChg chg="addSp modSp new">
        <pc:chgData name="MARIA ELVIRA QUIÑONES PEÑA" userId="S::l21550149@chihuahua2.tecnm.mx::54d75a49-0808-41e9-8b2f-27698df5a514" providerId="AD" clId="Web-{0BACB250-34BA-5D9C-EC68-8CD38511A576}" dt="2022-03-17T02:49:03.286" v="161" actId="1076"/>
        <pc:sldMkLst>
          <pc:docMk/>
          <pc:sldMk cId="85625341" sldId="266"/>
        </pc:sldMkLst>
        <pc:spChg chg="mod">
          <ac:chgData name="MARIA ELVIRA QUIÑONES PEÑA" userId="S::l21550149@chihuahua2.tecnm.mx::54d75a49-0808-41e9-8b2f-27698df5a514" providerId="AD" clId="Web-{0BACB250-34BA-5D9C-EC68-8CD38511A576}" dt="2022-03-17T02:43:25.196" v="125" actId="20577"/>
          <ac:spMkLst>
            <pc:docMk/>
            <pc:sldMk cId="85625341" sldId="266"/>
            <ac:spMk id="2" creationId="{AFB322B2-2B47-4781-B4DF-C2F9ACF42FAD}"/>
          </ac:spMkLst>
        </pc:spChg>
        <pc:spChg chg="mod">
          <ac:chgData name="MARIA ELVIRA QUIÑONES PEÑA" userId="S::l21550149@chihuahua2.tecnm.mx::54d75a49-0808-41e9-8b2f-27698df5a514" providerId="AD" clId="Web-{0BACB250-34BA-5D9C-EC68-8CD38511A576}" dt="2022-03-17T02:45:37.685" v="158" actId="20577"/>
          <ac:spMkLst>
            <pc:docMk/>
            <pc:sldMk cId="85625341" sldId="266"/>
            <ac:spMk id="3" creationId="{33815C29-0D1E-4394-8314-3416395EA019}"/>
          </ac:spMkLst>
        </pc:spChg>
        <pc:picChg chg="add mod">
          <ac:chgData name="MARIA ELVIRA QUIÑONES PEÑA" userId="S::l21550149@chihuahua2.tecnm.mx::54d75a49-0808-41e9-8b2f-27698df5a514" providerId="AD" clId="Web-{0BACB250-34BA-5D9C-EC68-8CD38511A576}" dt="2022-03-17T02:49:03.286" v="161" actId="1076"/>
          <ac:picMkLst>
            <pc:docMk/>
            <pc:sldMk cId="85625341" sldId="266"/>
            <ac:picMk id="4" creationId="{2FD0713D-B652-4304-8447-429DC06E7D30}"/>
          </ac:picMkLst>
        </pc:picChg>
      </pc:sldChg>
      <pc:sldChg chg="addSp delSp modSp add">
        <pc:chgData name="MARIA ELVIRA QUIÑONES PEÑA" userId="S::l21550149@chihuahua2.tecnm.mx::54d75a49-0808-41e9-8b2f-27698df5a514" providerId="AD" clId="Web-{0BACB250-34BA-5D9C-EC68-8CD38511A576}" dt="2022-03-17T02:43:46.275" v="127"/>
        <pc:sldMkLst>
          <pc:docMk/>
          <pc:sldMk cId="2745884060" sldId="267"/>
        </pc:sldMkLst>
        <pc:spChg chg="mod">
          <ac:chgData name="MARIA ELVIRA QUIÑONES PEÑA" userId="S::l21550149@chihuahua2.tecnm.mx::54d75a49-0808-41e9-8b2f-27698df5a514" providerId="AD" clId="Web-{0BACB250-34BA-5D9C-EC68-8CD38511A576}" dt="2022-03-17T02:24:59.128" v="62" actId="20577"/>
          <ac:spMkLst>
            <pc:docMk/>
            <pc:sldMk cId="2745884060" sldId="267"/>
            <ac:spMk id="2" creationId="{4C311F49-110F-4DA5-9E87-979D3E8E4143}"/>
          </ac:spMkLst>
        </pc:spChg>
        <pc:spChg chg="mod">
          <ac:chgData name="MARIA ELVIRA QUIÑONES PEÑA" userId="S::l21550149@chihuahua2.tecnm.mx::54d75a49-0808-41e9-8b2f-27698df5a514" providerId="AD" clId="Web-{0BACB250-34BA-5D9C-EC68-8CD38511A576}" dt="2022-03-17T02:43:46.275" v="127"/>
          <ac:spMkLst>
            <pc:docMk/>
            <pc:sldMk cId="2745884060" sldId="267"/>
            <ac:spMk id="3" creationId="{C31CBA35-1E6B-4C6E-9B75-8A3D0DE141A6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2:26:42.787" v="74"/>
          <ac:spMkLst>
            <pc:docMk/>
            <pc:sldMk cId="2745884060" sldId="267"/>
            <ac:spMk id="4" creationId="{798BD7A0-7CF0-4627-B513-16308E3991A5}"/>
          </ac:spMkLst>
        </pc:spChg>
        <pc:picChg chg="del">
          <ac:chgData name="MARIA ELVIRA QUIÑONES PEÑA" userId="S::l21550149@chihuahua2.tecnm.mx::54d75a49-0808-41e9-8b2f-27698df5a514" providerId="AD" clId="Web-{0BACB250-34BA-5D9C-EC68-8CD38511A576}" dt="2022-03-17T02:25:01.768" v="63"/>
          <ac:picMkLst>
            <pc:docMk/>
            <pc:sldMk cId="2745884060" sldId="267"/>
            <ac:picMk id="5" creationId="{86DE367F-70E9-49FA-9C29-DDCF9A118DE3}"/>
          </ac:picMkLst>
        </pc:picChg>
        <pc:picChg chg="add mod">
          <ac:chgData name="MARIA ELVIRA QUIÑONES PEÑA" userId="S::l21550149@chihuahua2.tecnm.mx::54d75a49-0808-41e9-8b2f-27698df5a514" providerId="AD" clId="Web-{0BACB250-34BA-5D9C-EC68-8CD38511A576}" dt="2022-03-17T02:43:06.727" v="115" actId="14100"/>
          <ac:picMkLst>
            <pc:docMk/>
            <pc:sldMk cId="2745884060" sldId="267"/>
            <ac:picMk id="6" creationId="{0BAFC737-37AB-4A93-BD76-1BB435A67B8A}"/>
          </ac:picMkLst>
        </pc:picChg>
        <pc:picChg chg="add del mod">
          <ac:chgData name="MARIA ELVIRA QUIÑONES PEÑA" userId="S::l21550149@chihuahua2.tecnm.mx::54d75a49-0808-41e9-8b2f-27698df5a514" providerId="AD" clId="Web-{0BACB250-34BA-5D9C-EC68-8CD38511A576}" dt="2022-03-17T02:42:58.242" v="114"/>
          <ac:picMkLst>
            <pc:docMk/>
            <pc:sldMk cId="2745884060" sldId="267"/>
            <ac:picMk id="7" creationId="{6164BD5A-7CAD-42CF-BDF2-2BFFC8FEC19E}"/>
          </ac:picMkLst>
        </pc:picChg>
      </pc:sldChg>
      <pc:sldChg chg="new del">
        <pc:chgData name="MARIA ELVIRA QUIÑONES PEÑA" userId="S::l21550149@chihuahua2.tecnm.mx::54d75a49-0808-41e9-8b2f-27698df5a514" providerId="AD" clId="Web-{0BACB250-34BA-5D9C-EC68-8CD38511A576}" dt="2022-03-17T02:58:40.587" v="163"/>
        <pc:sldMkLst>
          <pc:docMk/>
          <pc:sldMk cId="509621753" sldId="268"/>
        </pc:sldMkLst>
      </pc:sldChg>
      <pc:sldChg chg="addSp delSp modSp new mod setBg">
        <pc:chgData name="MARIA ELVIRA QUIÑONES PEÑA" userId="S::l21550149@chihuahua2.tecnm.mx::54d75a49-0808-41e9-8b2f-27698df5a514" providerId="AD" clId="Web-{0BACB250-34BA-5D9C-EC68-8CD38511A576}" dt="2022-03-17T03:14:44.667" v="196" actId="1076"/>
        <pc:sldMkLst>
          <pc:docMk/>
          <pc:sldMk cId="3622351042" sldId="268"/>
        </pc:sldMkLst>
        <pc:spChg chg="add del">
          <ac:chgData name="MARIA ELVIRA QUIÑONES PEÑA" userId="S::l21550149@chihuahua2.tecnm.mx::54d75a49-0808-41e9-8b2f-27698df5a514" providerId="AD" clId="Web-{0BACB250-34BA-5D9C-EC68-8CD38511A576}" dt="2022-03-17T03:11:04.722" v="181"/>
          <ac:spMkLst>
            <pc:docMk/>
            <pc:sldMk cId="3622351042" sldId="268"/>
            <ac:spMk id="8" creationId="{21029ED5-F105-4DD2-99C8-1E4422817978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0:46.831" v="175"/>
          <ac:spMkLst>
            <pc:docMk/>
            <pc:sldMk cId="3622351042" sldId="268"/>
            <ac:spMk id="11" creationId="{542A1125-BEEF-4B06-B7A6-5C89AFBF8026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0:46.831" v="175"/>
          <ac:spMkLst>
            <pc:docMk/>
            <pc:sldMk cId="3622351042" sldId="268"/>
            <ac:spMk id="13" creationId="{341AF29A-C02E-4F6E-AE31-4D61F939D5C3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0:46.831" v="175"/>
          <ac:spMkLst>
            <pc:docMk/>
            <pc:sldMk cId="3622351042" sldId="268"/>
            <ac:spMk id="15" creationId="{64803267-175B-4586-A120-09F386B975F2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0:48.987" v="177"/>
          <ac:spMkLst>
            <pc:docMk/>
            <pc:sldMk cId="3622351042" sldId="268"/>
            <ac:spMk id="17" creationId="{39178BE9-53D8-441A-8691-0ED3B464BCD4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1:04.722" v="181"/>
          <ac:spMkLst>
            <pc:docMk/>
            <pc:sldMk cId="3622351042" sldId="268"/>
            <ac:spMk id="24" creationId="{5C9652B3-A450-4ED6-8FBF-F536BA60B4D8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1:14.222" v="183"/>
          <ac:spMkLst>
            <pc:docMk/>
            <pc:sldMk cId="3622351042" sldId="268"/>
            <ac:spMk id="26" creationId="{03E8462A-FEBA-4848-81CC-3F8DA3E477BE}"/>
          </ac:spMkLst>
        </pc:spChg>
        <pc:spChg chg="add del">
          <ac:chgData name="MARIA ELVIRA QUIÑONES PEÑA" userId="S::l21550149@chihuahua2.tecnm.mx::54d75a49-0808-41e9-8b2f-27698df5a514" providerId="AD" clId="Web-{0BACB250-34BA-5D9C-EC68-8CD38511A576}" dt="2022-03-17T03:11:14.222" v="183"/>
          <ac:spMkLst>
            <pc:docMk/>
            <pc:sldMk cId="3622351042" sldId="268"/>
            <ac:spMk id="30" creationId="{7941F9B1-B01B-4A84-89D9-B169AEB4E456}"/>
          </ac:spMkLst>
        </pc:spChg>
        <pc:grpChg chg="add del">
          <ac:chgData name="MARIA ELVIRA QUIÑONES PEÑA" userId="S::l21550149@chihuahua2.tecnm.mx::54d75a49-0808-41e9-8b2f-27698df5a514" providerId="AD" clId="Web-{0BACB250-34BA-5D9C-EC68-8CD38511A576}" dt="2022-03-17T03:11:04.722" v="181"/>
          <ac:grpSpMkLst>
            <pc:docMk/>
            <pc:sldMk cId="3622351042" sldId="268"/>
            <ac:grpSpMk id="9" creationId="{2D621E68-BF28-4A1C-B1A2-4E55E139E79A}"/>
          </ac:grpSpMkLst>
        </pc:grpChg>
        <pc:grpChg chg="add del">
          <ac:chgData name="MARIA ELVIRA QUIÑONES PEÑA" userId="S::l21550149@chihuahua2.tecnm.mx::54d75a49-0808-41e9-8b2f-27698df5a514" providerId="AD" clId="Web-{0BACB250-34BA-5D9C-EC68-8CD38511A576}" dt="2022-03-17T03:11:14.222" v="183"/>
          <ac:grpSpMkLst>
            <pc:docMk/>
            <pc:sldMk cId="3622351042" sldId="268"/>
            <ac:grpSpMk id="27" creationId="{2109F83F-40FE-4DB3-84CC-09FB3340D06D}"/>
          </ac:grpSpMkLst>
        </pc:grpChg>
        <pc:graphicFrameChg chg="add del mod">
          <ac:chgData name="MARIA ELVIRA QUIÑONES PEÑA" userId="S::l21550149@chihuahua2.tecnm.mx::54d75a49-0808-41e9-8b2f-27698df5a514" providerId="AD" clId="Web-{0BACB250-34BA-5D9C-EC68-8CD38511A576}" dt="2022-03-17T03:08:12.528" v="170"/>
          <ac:graphicFrameMkLst>
            <pc:docMk/>
            <pc:sldMk cId="3622351042" sldId="268"/>
            <ac:graphicFrameMk id="3" creationId="{362B9B00-16F8-4CBC-89BA-27BB1C3A0FF0}"/>
          </ac:graphicFrameMkLst>
        </pc:graphicFrameChg>
        <pc:graphicFrameChg chg="add del mod">
          <ac:chgData name="MARIA ELVIRA QUIÑONES PEÑA" userId="S::l21550149@chihuahua2.tecnm.mx::54d75a49-0808-41e9-8b2f-27698df5a514" providerId="AD" clId="Web-{0BACB250-34BA-5D9C-EC68-8CD38511A576}" dt="2022-03-17T03:08:12.528" v="169"/>
          <ac:graphicFrameMkLst>
            <pc:docMk/>
            <pc:sldMk cId="3622351042" sldId="268"/>
            <ac:graphicFrameMk id="5" creationId="{C2D28006-06C0-4261-8549-A266A81FF030}"/>
          </ac:graphicFrameMkLst>
        </pc:graphicFrameChg>
        <pc:picChg chg="add del mod">
          <ac:chgData name="MARIA ELVIRA QUIÑONES PEÑA" userId="S::l21550149@chihuahua2.tecnm.mx::54d75a49-0808-41e9-8b2f-27698df5a514" providerId="AD" clId="Web-{0BACB250-34BA-5D9C-EC68-8CD38511A576}" dt="2022-03-17T03:11:15.285" v="184"/>
          <ac:picMkLst>
            <pc:docMk/>
            <pc:sldMk cId="3622351042" sldId="268"/>
            <ac:picMk id="6" creationId="{C594D0BF-35F1-4393-BF64-72EA915ACF07}"/>
          </ac:picMkLst>
        </pc:picChg>
        <pc:picChg chg="add del mod">
          <ac:chgData name="MARIA ELVIRA QUIÑONES PEÑA" userId="S::l21550149@chihuahua2.tecnm.mx::54d75a49-0808-41e9-8b2f-27698df5a514" providerId="AD" clId="Web-{0BACB250-34BA-5D9C-EC68-8CD38511A576}" dt="2022-03-17T03:11:23.629" v="188"/>
          <ac:picMkLst>
            <pc:docMk/>
            <pc:sldMk cId="3622351042" sldId="268"/>
            <ac:picMk id="7" creationId="{036FBBB3-6836-4633-966A-767FB2D50514}"/>
          </ac:picMkLst>
        </pc:picChg>
        <pc:picChg chg="add mod">
          <ac:chgData name="MARIA ELVIRA QUIÑONES PEÑA" userId="S::l21550149@chihuahua2.tecnm.mx::54d75a49-0808-41e9-8b2f-27698df5a514" providerId="AD" clId="Web-{0BACB250-34BA-5D9C-EC68-8CD38511A576}" dt="2022-03-17T03:14:44.667" v="196" actId="1076"/>
          <ac:picMkLst>
            <pc:docMk/>
            <pc:sldMk cId="3622351042" sldId="268"/>
            <ac:picMk id="23" creationId="{B9858042-4CE0-4D74-8087-F5E8AA549520}"/>
          </ac:picMkLst>
        </pc:picChg>
      </pc:sldChg>
      <pc:sldChg chg="new">
        <pc:chgData name="MARIA ELVIRA QUIÑONES PEÑA" userId="S::l21550149@chihuahua2.tecnm.mx::54d75a49-0808-41e9-8b2f-27698df5a514" providerId="AD" clId="Web-{0BACB250-34BA-5D9C-EC68-8CD38511A576}" dt="2022-03-17T03:00:01.012" v="165"/>
        <pc:sldMkLst>
          <pc:docMk/>
          <pc:sldMk cId="1234371569" sldId="269"/>
        </pc:sldMkLst>
      </pc:sldChg>
      <pc:sldChg chg="new">
        <pc:chgData name="MARIA ELVIRA QUIÑONES PEÑA" userId="S::l21550149@chihuahua2.tecnm.mx::54d75a49-0808-41e9-8b2f-27698df5a514" providerId="AD" clId="Web-{0BACB250-34BA-5D9C-EC68-8CD38511A576}" dt="2022-03-17T03:00:03.309" v="166"/>
        <pc:sldMkLst>
          <pc:docMk/>
          <pc:sldMk cId="1972384928" sldId="270"/>
        </pc:sldMkLst>
      </pc:sldChg>
      <pc:sldChg chg="addSp delSp modSp new del mod setBg">
        <pc:chgData name="MARIA ELVIRA QUIÑONES PEÑA" userId="S::l21550149@chihuahua2.tecnm.mx::54d75a49-0808-41e9-8b2f-27698df5a514" providerId="AD" clId="Web-{0BACB250-34BA-5D9C-EC68-8CD38511A576}" dt="2022-03-17T03:18:18.456" v="201"/>
        <pc:sldMkLst>
          <pc:docMk/>
          <pc:sldMk cId="845583042" sldId="271"/>
        </pc:sldMkLst>
        <pc:spChg chg="add">
          <ac:chgData name="MARIA ELVIRA QUIÑONES PEÑA" userId="S::l21550149@chihuahua2.tecnm.mx::54d75a49-0808-41e9-8b2f-27698df5a514" providerId="AD" clId="Web-{0BACB250-34BA-5D9C-EC68-8CD38511A576}" dt="2022-03-17T03:18:07.315" v="199"/>
          <ac:spMkLst>
            <pc:docMk/>
            <pc:sldMk cId="845583042" sldId="271"/>
            <ac:spMk id="7" creationId="{39178BE9-53D8-441A-8691-0ED3B464BCD4}"/>
          </ac:spMkLst>
        </pc:spChg>
        <pc:picChg chg="add del mod">
          <ac:chgData name="MARIA ELVIRA QUIÑONES PEÑA" userId="S::l21550149@chihuahua2.tecnm.mx::54d75a49-0808-41e9-8b2f-27698df5a514" providerId="AD" clId="Web-{0BACB250-34BA-5D9C-EC68-8CD38511A576}" dt="2022-03-17T03:18:14.987" v="200"/>
          <ac:picMkLst>
            <pc:docMk/>
            <pc:sldMk cId="845583042" sldId="271"/>
            <ac:picMk id="2" creationId="{470D079F-7520-4FDD-B8C5-190B99C20C36}"/>
          </ac:picMkLst>
        </pc:picChg>
      </pc:sldChg>
      <pc:sldChg chg="delSp new mod modClrScheme chgLayout">
        <pc:chgData name="MARIA ELVIRA QUIÑONES PEÑA" userId="S::l21550149@chihuahua2.tecnm.mx::54d75a49-0808-41e9-8b2f-27698df5a514" providerId="AD" clId="Web-{0BACB250-34BA-5D9C-EC68-8CD38511A576}" dt="2022-03-17T03:18:56.051" v="205"/>
        <pc:sldMkLst>
          <pc:docMk/>
          <pc:sldMk cId="1002063187" sldId="271"/>
        </pc:sldMkLst>
        <pc:spChg chg="del">
          <ac:chgData name="MARIA ELVIRA QUIÑONES PEÑA" userId="S::l21550149@chihuahua2.tecnm.mx::54d75a49-0808-41e9-8b2f-27698df5a514" providerId="AD" clId="Web-{0BACB250-34BA-5D9C-EC68-8CD38511A576}" dt="2022-03-17T03:18:56.051" v="205"/>
          <ac:spMkLst>
            <pc:docMk/>
            <pc:sldMk cId="1002063187" sldId="271"/>
            <ac:spMk id="2" creationId="{974E9BB9-92CD-4AAE-8912-D017DB518D58}"/>
          </ac:spMkLst>
        </pc:spChg>
        <pc:spChg chg="del">
          <ac:chgData name="MARIA ELVIRA QUIÑONES PEÑA" userId="S::l21550149@chihuahua2.tecnm.mx::54d75a49-0808-41e9-8b2f-27698df5a514" providerId="AD" clId="Web-{0BACB250-34BA-5D9C-EC68-8CD38511A576}" dt="2022-03-17T03:18:56.051" v="205"/>
          <ac:spMkLst>
            <pc:docMk/>
            <pc:sldMk cId="1002063187" sldId="271"/>
            <ac:spMk id="3" creationId="{E0CF2247-4875-4D90-95A1-827663FE1D82}"/>
          </ac:spMkLst>
        </pc:spChg>
      </pc:sldChg>
      <pc:sldChg chg="new del">
        <pc:chgData name="MARIA ELVIRA QUIÑONES PEÑA" userId="S::l21550149@chihuahua2.tecnm.mx::54d75a49-0808-41e9-8b2f-27698df5a514" providerId="AD" clId="Web-{0BACB250-34BA-5D9C-EC68-8CD38511A576}" dt="2022-03-17T03:18:45.129" v="203"/>
        <pc:sldMkLst>
          <pc:docMk/>
          <pc:sldMk cId="3990099588" sldId="271"/>
        </pc:sldMkLst>
      </pc:sldChg>
    </pc:docChg>
  </pc:docChgLst>
  <pc:docChgLst>
    <pc:chgData name="CRISTIAN RICARDO TORIBIO CORDOVA" userId="S::l21550251@chihuahua2.tecnm.mx::194c79e7-14b5-40b9-9de4-eb3ca1b7416d" providerId="AD" clId="Web-{1B999ECA-CD62-4E38-BC02-3F7557804AF0}"/>
    <pc:docChg chg="addSld modSld">
      <pc:chgData name="CRISTIAN RICARDO TORIBIO CORDOVA" userId="S::l21550251@chihuahua2.tecnm.mx::194c79e7-14b5-40b9-9de4-eb3ca1b7416d" providerId="AD" clId="Web-{1B999ECA-CD62-4E38-BC02-3F7557804AF0}" dt="2022-03-16T23:17:18.241" v="25" actId="20577"/>
      <pc:docMkLst>
        <pc:docMk/>
      </pc:docMkLst>
      <pc:sldChg chg="modSp new">
        <pc:chgData name="CRISTIAN RICARDO TORIBIO CORDOVA" userId="S::l21550251@chihuahua2.tecnm.mx::194c79e7-14b5-40b9-9de4-eb3ca1b7416d" providerId="AD" clId="Web-{1B999ECA-CD62-4E38-BC02-3F7557804AF0}" dt="2022-03-16T23:17:14.225" v="24" actId="20577"/>
        <pc:sldMkLst>
          <pc:docMk/>
          <pc:sldMk cId="3150092546" sldId="264"/>
        </pc:sldMkLst>
        <pc:spChg chg="mod">
          <ac:chgData name="CRISTIAN RICARDO TORIBIO CORDOVA" userId="S::l21550251@chihuahua2.tecnm.mx::194c79e7-14b5-40b9-9de4-eb3ca1b7416d" providerId="AD" clId="Web-{1B999ECA-CD62-4E38-BC02-3F7557804AF0}" dt="2022-03-16T23:17:14.225" v="24" actId="20577"/>
          <ac:spMkLst>
            <pc:docMk/>
            <pc:sldMk cId="3150092546" sldId="264"/>
            <ac:spMk id="2" creationId="{0EE2F2CD-7380-46A9-A047-53C650C609C7}"/>
          </ac:spMkLst>
        </pc:spChg>
      </pc:sldChg>
      <pc:sldChg chg="modSp new">
        <pc:chgData name="CRISTIAN RICARDO TORIBIO CORDOVA" userId="S::l21550251@chihuahua2.tecnm.mx::194c79e7-14b5-40b9-9de4-eb3ca1b7416d" providerId="AD" clId="Web-{1B999ECA-CD62-4E38-BC02-3F7557804AF0}" dt="2022-03-16T23:17:18.241" v="25" actId="20577"/>
        <pc:sldMkLst>
          <pc:docMk/>
          <pc:sldMk cId="2295114213" sldId="265"/>
        </pc:sldMkLst>
        <pc:spChg chg="mod">
          <ac:chgData name="CRISTIAN RICARDO TORIBIO CORDOVA" userId="S::l21550251@chihuahua2.tecnm.mx::194c79e7-14b5-40b9-9de4-eb3ca1b7416d" providerId="AD" clId="Web-{1B999ECA-CD62-4E38-BC02-3F7557804AF0}" dt="2022-03-16T23:17:18.241" v="25" actId="20577"/>
          <ac:spMkLst>
            <pc:docMk/>
            <pc:sldMk cId="2295114213" sldId="265"/>
            <ac:spMk id="2" creationId="{2E57CA5D-3D7D-4A23-B49E-101C81D0D56B}"/>
          </ac:spMkLst>
        </pc:spChg>
      </pc:sldChg>
    </pc:docChg>
  </pc:docChgLst>
  <pc:docChgLst>
    <pc:chgData name="DILAN MAURICIO GARCIA HERNANDEZ" userId="S::l21550132@chihuahua2.tecnm.mx::e8389fbe-1ce9-42d2-9bb1-7c2a6a41f346" providerId="AD" clId="Web-{02D67732-E9AB-4931-A509-EEF49A084A60}"/>
    <pc:docChg chg="modSld">
      <pc:chgData name="DILAN MAURICIO GARCIA HERNANDEZ" userId="S::l21550132@chihuahua2.tecnm.mx::e8389fbe-1ce9-42d2-9bb1-7c2a6a41f346" providerId="AD" clId="Web-{02D67732-E9AB-4931-A509-EEF49A084A60}" dt="2022-03-17T02:37:37.364" v="230" actId="20577"/>
      <pc:docMkLst>
        <pc:docMk/>
      </pc:docMkLst>
      <pc:sldChg chg="addSp delSp modSp">
        <pc:chgData name="DILAN MAURICIO GARCIA HERNANDEZ" userId="S::l21550132@chihuahua2.tecnm.mx::e8389fbe-1ce9-42d2-9bb1-7c2a6a41f346" providerId="AD" clId="Web-{02D67732-E9AB-4931-A509-EEF49A084A60}" dt="2022-03-17T02:35:59.733" v="205" actId="20577"/>
        <pc:sldMkLst>
          <pc:docMk/>
          <pc:sldMk cId="937927917" sldId="259"/>
        </pc:sldMkLst>
        <pc:spChg chg="mod">
          <ac:chgData name="DILAN MAURICIO GARCIA HERNANDEZ" userId="S::l21550132@chihuahua2.tecnm.mx::e8389fbe-1ce9-42d2-9bb1-7c2a6a41f346" providerId="AD" clId="Web-{02D67732-E9AB-4931-A509-EEF49A084A60}" dt="2022-03-17T02:32:22.266" v="7" actId="20577"/>
          <ac:spMkLst>
            <pc:docMk/>
            <pc:sldMk cId="937927917" sldId="259"/>
            <ac:spMk id="2" creationId="{D00E33B7-3AED-4122-B4E0-4F2353741215}"/>
          </ac:spMkLst>
        </pc:spChg>
        <pc:spChg chg="mod">
          <ac:chgData name="DILAN MAURICIO GARCIA HERNANDEZ" userId="S::l21550132@chihuahua2.tecnm.mx::e8389fbe-1ce9-42d2-9bb1-7c2a6a41f346" providerId="AD" clId="Web-{02D67732-E9AB-4931-A509-EEF49A084A60}" dt="2022-03-17T02:35:59.733" v="205" actId="20577"/>
          <ac:spMkLst>
            <pc:docMk/>
            <pc:sldMk cId="937927917" sldId="259"/>
            <ac:spMk id="3" creationId="{37BA4FFD-113D-4D52-86FF-ADB4CD04CBE7}"/>
          </ac:spMkLst>
        </pc:spChg>
        <pc:graphicFrameChg chg="add del mod">
          <ac:chgData name="DILAN MAURICIO GARCIA HERNANDEZ" userId="S::l21550132@chihuahua2.tecnm.mx::e8389fbe-1ce9-42d2-9bb1-7c2a6a41f346" providerId="AD" clId="Web-{02D67732-E9AB-4931-A509-EEF49A084A60}" dt="2022-03-17T02:33:13.222" v="23"/>
          <ac:graphicFrameMkLst>
            <pc:docMk/>
            <pc:sldMk cId="937927917" sldId="259"/>
            <ac:graphicFrameMk id="5" creationId="{6F73236C-7030-4BD3-AACC-A1F886FEC818}"/>
          </ac:graphicFrameMkLst>
        </pc:graphicFrameChg>
      </pc:sldChg>
      <pc:sldChg chg="modSp">
        <pc:chgData name="DILAN MAURICIO GARCIA HERNANDEZ" userId="S::l21550132@chihuahua2.tecnm.mx::e8389fbe-1ce9-42d2-9bb1-7c2a6a41f346" providerId="AD" clId="Web-{02D67732-E9AB-4931-A509-EEF49A084A60}" dt="2022-03-17T02:36:46.939" v="212" actId="20577"/>
        <pc:sldMkLst>
          <pc:docMk/>
          <pc:sldMk cId="3495565078" sldId="262"/>
        </pc:sldMkLst>
        <pc:spChg chg="mod">
          <ac:chgData name="DILAN MAURICIO GARCIA HERNANDEZ" userId="S::l21550132@chihuahua2.tecnm.mx::e8389fbe-1ce9-42d2-9bb1-7c2a6a41f346" providerId="AD" clId="Web-{02D67732-E9AB-4931-A509-EEF49A084A60}" dt="2022-03-17T02:36:46.939" v="212" actId="20577"/>
          <ac:spMkLst>
            <pc:docMk/>
            <pc:sldMk cId="3495565078" sldId="262"/>
            <ac:spMk id="3" creationId="{C31CBA35-1E6B-4C6E-9B75-8A3D0DE141A6}"/>
          </ac:spMkLst>
        </pc:spChg>
      </pc:sldChg>
      <pc:sldChg chg="modSp">
        <pc:chgData name="DILAN MAURICIO GARCIA HERNANDEZ" userId="S::l21550132@chihuahua2.tecnm.mx::e8389fbe-1ce9-42d2-9bb1-7c2a6a41f346" providerId="AD" clId="Web-{02D67732-E9AB-4931-A509-EEF49A084A60}" dt="2022-03-17T02:37:22.066" v="222" actId="20577"/>
        <pc:sldMkLst>
          <pc:docMk/>
          <pc:sldMk cId="866505397" sldId="263"/>
        </pc:sldMkLst>
        <pc:spChg chg="mod">
          <ac:chgData name="DILAN MAURICIO GARCIA HERNANDEZ" userId="S::l21550132@chihuahua2.tecnm.mx::e8389fbe-1ce9-42d2-9bb1-7c2a6a41f346" providerId="AD" clId="Web-{02D67732-E9AB-4931-A509-EEF49A084A60}" dt="2022-03-17T02:37:22.066" v="222" actId="20577"/>
          <ac:spMkLst>
            <pc:docMk/>
            <pc:sldMk cId="866505397" sldId="263"/>
            <ac:spMk id="3" creationId="{54DDCE6F-E472-449A-BE48-E4D7D5CC9E57}"/>
          </ac:spMkLst>
        </pc:spChg>
      </pc:sldChg>
      <pc:sldChg chg="modSp">
        <pc:chgData name="DILAN MAURICIO GARCIA HERNANDEZ" userId="S::l21550132@chihuahua2.tecnm.mx::e8389fbe-1ce9-42d2-9bb1-7c2a6a41f346" providerId="AD" clId="Web-{02D67732-E9AB-4931-A509-EEF49A084A60}" dt="2022-03-17T02:37:37.364" v="230" actId="20577"/>
        <pc:sldMkLst>
          <pc:docMk/>
          <pc:sldMk cId="3150092546" sldId="264"/>
        </pc:sldMkLst>
        <pc:spChg chg="mod">
          <ac:chgData name="DILAN MAURICIO GARCIA HERNANDEZ" userId="S::l21550132@chihuahua2.tecnm.mx::e8389fbe-1ce9-42d2-9bb1-7c2a6a41f346" providerId="AD" clId="Web-{02D67732-E9AB-4931-A509-EEF49A084A60}" dt="2022-03-17T02:37:37.364" v="230" actId="20577"/>
          <ac:spMkLst>
            <pc:docMk/>
            <pc:sldMk cId="3150092546" sldId="264"/>
            <ac:spMk id="3" creationId="{FDF2B452-E7E5-4709-90E9-263442B5368E}"/>
          </ac:spMkLst>
        </pc:spChg>
      </pc:sldChg>
    </pc:docChg>
  </pc:docChgLst>
  <pc:docChgLst>
    <pc:chgData name="CRISTIAN RICARDO TORIBIO CORDOVA" userId="S::l21550251@chihuahua2.tecnm.mx::194c79e7-14b5-40b9-9de4-eb3ca1b7416d" providerId="AD" clId="Web-{0F692D5B-3F09-419D-825B-9DCA549FB6F3}"/>
    <pc:docChg chg="modSld">
      <pc:chgData name="CRISTIAN RICARDO TORIBIO CORDOVA" userId="S::l21550251@chihuahua2.tecnm.mx::194c79e7-14b5-40b9-9de4-eb3ca1b7416d" providerId="AD" clId="Web-{0F692D5B-3F09-419D-825B-9DCA549FB6F3}" dt="2022-03-16T23:18:41.262" v="4" actId="20577"/>
      <pc:docMkLst>
        <pc:docMk/>
      </pc:docMkLst>
      <pc:sldChg chg="addSp delSp modSp">
        <pc:chgData name="CRISTIAN RICARDO TORIBIO CORDOVA" userId="S::l21550251@chihuahua2.tecnm.mx::194c79e7-14b5-40b9-9de4-eb3ca1b7416d" providerId="AD" clId="Web-{0F692D5B-3F09-419D-825B-9DCA549FB6F3}" dt="2022-03-16T23:18:41.262" v="4" actId="20577"/>
        <pc:sldMkLst>
          <pc:docMk/>
          <pc:sldMk cId="3150092546" sldId="264"/>
        </pc:sldMkLst>
        <pc:spChg chg="add del mod">
          <ac:chgData name="CRISTIAN RICARDO TORIBIO CORDOVA" userId="S::l21550251@chihuahua2.tecnm.mx::194c79e7-14b5-40b9-9de4-eb3ca1b7416d" providerId="AD" clId="Web-{0F692D5B-3F09-419D-825B-9DCA549FB6F3}" dt="2022-03-16T23:18:41.262" v="4" actId="20577"/>
          <ac:spMkLst>
            <pc:docMk/>
            <pc:sldMk cId="3150092546" sldId="264"/>
            <ac:spMk id="3" creationId="{FDF2B452-E7E5-4709-90E9-263442B5368E}"/>
          </ac:spMkLst>
        </pc:spChg>
        <pc:graphicFrameChg chg="add del mod ord modGraphic">
          <ac:chgData name="CRISTIAN RICARDO TORIBIO CORDOVA" userId="S::l21550251@chihuahua2.tecnm.mx::194c79e7-14b5-40b9-9de4-eb3ca1b7416d" providerId="AD" clId="Web-{0F692D5B-3F09-419D-825B-9DCA549FB6F3}" dt="2022-03-16T23:18:13.619" v="1"/>
          <ac:graphicFrameMkLst>
            <pc:docMk/>
            <pc:sldMk cId="3150092546" sldId="264"/>
            <ac:graphicFrameMk id="5" creationId="{47271CE0-0A6B-41B7-8915-03E58F1C25FC}"/>
          </ac:graphicFrameMkLst>
        </pc:graphicFrameChg>
      </pc:sldChg>
    </pc:docChg>
  </pc:docChgLst>
  <pc:docChgLst>
    <pc:chgData name="CRISTIAN RICARDO TORIBIO CORDOVA" userId="S::l21550251@chihuahua2.tecnm.mx::194c79e7-14b5-40b9-9de4-eb3ca1b7416d" providerId="AD" clId="Web-{8D999EC6-83A6-4410-B5D4-CAACF097514A}"/>
    <pc:docChg chg="modSld sldOrd">
      <pc:chgData name="CRISTIAN RICARDO TORIBIO CORDOVA" userId="S::l21550251@chihuahua2.tecnm.mx::194c79e7-14b5-40b9-9de4-eb3ca1b7416d" providerId="AD" clId="Web-{8D999EC6-83A6-4410-B5D4-CAACF097514A}" dt="2022-03-16T23:58:25.625" v="2"/>
      <pc:docMkLst>
        <pc:docMk/>
      </pc:docMkLst>
      <pc:sldChg chg="modSp">
        <pc:chgData name="CRISTIAN RICARDO TORIBIO CORDOVA" userId="S::l21550251@chihuahua2.tecnm.mx::194c79e7-14b5-40b9-9de4-eb3ca1b7416d" providerId="AD" clId="Web-{8D999EC6-83A6-4410-B5D4-CAACF097514A}" dt="2022-03-16T23:57:45.686" v="0" actId="1076"/>
        <pc:sldMkLst>
          <pc:docMk/>
          <pc:sldMk cId="2406273178" sldId="256"/>
        </pc:sldMkLst>
        <pc:spChg chg="mod">
          <ac:chgData name="CRISTIAN RICARDO TORIBIO CORDOVA" userId="S::l21550251@chihuahua2.tecnm.mx::194c79e7-14b5-40b9-9de4-eb3ca1b7416d" providerId="AD" clId="Web-{8D999EC6-83A6-4410-B5D4-CAACF097514A}" dt="2022-03-16T23:57:45.686" v="0" actId="1076"/>
          <ac:spMkLst>
            <pc:docMk/>
            <pc:sldMk cId="2406273178" sldId="256"/>
            <ac:spMk id="3" creationId="{00000000-0000-0000-0000-000000000000}"/>
          </ac:spMkLst>
        </pc:spChg>
      </pc:sldChg>
      <pc:sldChg chg="ord">
        <pc:chgData name="CRISTIAN RICARDO TORIBIO CORDOVA" userId="S::l21550251@chihuahua2.tecnm.mx::194c79e7-14b5-40b9-9de4-eb3ca1b7416d" providerId="AD" clId="Web-{8D999EC6-83A6-4410-B5D4-CAACF097514A}" dt="2022-03-16T23:58:25.625" v="2"/>
        <pc:sldMkLst>
          <pc:docMk/>
          <pc:sldMk cId="2295114213" sldId="265"/>
        </pc:sldMkLst>
      </pc:sldChg>
    </pc:docChg>
  </pc:docChgLst>
  <pc:docChgLst>
    <pc:chgData name="MARIA ELVIRA QUIÑONES PEÑA" userId="54d75a49-0808-41e9-8b2f-27698df5a514" providerId="ADAL" clId="{29AA40C3-C5DB-044E-9A65-27E072FFC52B}"/>
    <pc:docChg chg="addSld modSld">
      <pc:chgData name="MARIA ELVIRA QUIÑONES PEÑA" userId="54d75a49-0808-41e9-8b2f-27698df5a514" providerId="ADAL" clId="{29AA40C3-C5DB-044E-9A65-27E072FFC52B}" dt="2022-03-15T18:47:24.541" v="43" actId="20577"/>
      <pc:docMkLst>
        <pc:docMk/>
      </pc:docMkLst>
      <pc:sldChg chg="modSp">
        <pc:chgData name="MARIA ELVIRA QUIÑONES PEÑA" userId="54d75a49-0808-41e9-8b2f-27698df5a514" providerId="ADAL" clId="{29AA40C3-C5DB-044E-9A65-27E072FFC52B}" dt="2022-03-15T18:47:01.373" v="13" actId="20577"/>
        <pc:sldMkLst>
          <pc:docMk/>
          <pc:sldMk cId="2406273178" sldId="256"/>
        </pc:sldMkLst>
        <pc:spChg chg="mod">
          <ac:chgData name="MARIA ELVIRA QUIÑONES PEÑA" userId="54d75a49-0808-41e9-8b2f-27698df5a514" providerId="ADAL" clId="{29AA40C3-C5DB-044E-9A65-27E072FFC52B}" dt="2022-03-15T18:47:01.373" v="13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 new">
        <pc:chgData name="MARIA ELVIRA QUIÑONES PEÑA" userId="54d75a49-0808-41e9-8b2f-27698df5a514" providerId="ADAL" clId="{29AA40C3-C5DB-044E-9A65-27E072FFC52B}" dt="2022-03-15T18:47:24.541" v="43" actId="20577"/>
        <pc:sldMkLst>
          <pc:docMk/>
          <pc:sldMk cId="4074464502" sldId="257"/>
        </pc:sldMkLst>
        <pc:spChg chg="mod">
          <ac:chgData name="MARIA ELVIRA QUIÑONES PEÑA" userId="54d75a49-0808-41e9-8b2f-27698df5a514" providerId="ADAL" clId="{29AA40C3-C5DB-044E-9A65-27E072FFC52B}" dt="2022-03-15T18:47:24.541" v="43" actId="20577"/>
          <ac:spMkLst>
            <pc:docMk/>
            <pc:sldMk cId="4074464502" sldId="257"/>
            <ac:spMk id="2" creationId="{E0EE5F9E-AC0B-E04D-885E-3A71BAEB71B7}"/>
          </ac:spMkLst>
        </pc:spChg>
      </pc:sldChg>
      <pc:sldChg chg="new">
        <pc:chgData name="MARIA ELVIRA QUIÑONES PEÑA" userId="54d75a49-0808-41e9-8b2f-27698df5a514" providerId="ADAL" clId="{29AA40C3-C5DB-044E-9A65-27E072FFC52B}" dt="2022-03-15T18:47:11.884" v="15" actId="680"/>
        <pc:sldMkLst>
          <pc:docMk/>
          <pc:sldMk cId="2944822625" sldId="258"/>
        </pc:sldMkLst>
      </pc:sldChg>
    </pc:docChg>
  </pc:docChgLst>
  <pc:docChgLst>
    <pc:chgData name="CRISTIAN RICARDO TORIBIO CORDOVA" userId="S::l21550251@chihuahua2.tecnm.mx::194c79e7-14b5-40b9-9de4-eb3ca1b7416d" providerId="AD" clId="Web-{9945456F-3E30-43CA-821F-586F0E912A5E}"/>
    <pc:docChg chg="modSld">
      <pc:chgData name="CRISTIAN RICARDO TORIBIO CORDOVA" userId="S::l21550251@chihuahua2.tecnm.mx::194c79e7-14b5-40b9-9de4-eb3ca1b7416d" providerId="AD" clId="Web-{9945456F-3E30-43CA-821F-586F0E912A5E}" dt="2022-03-17T04:19:59.158" v="677" actId="20577"/>
      <pc:docMkLst>
        <pc:docMk/>
      </pc:docMkLst>
      <pc:sldChg chg="addSp delSp modSp">
        <pc:chgData name="CRISTIAN RICARDO TORIBIO CORDOVA" userId="S::l21550251@chihuahua2.tecnm.mx::194c79e7-14b5-40b9-9de4-eb3ca1b7416d" providerId="AD" clId="Web-{9945456F-3E30-43CA-821F-586F0E912A5E}" dt="2022-03-17T04:19:03.779" v="661"/>
        <pc:sldMkLst>
          <pc:docMk/>
          <pc:sldMk cId="3150092546" sldId="264"/>
        </pc:sldMkLst>
        <pc:picChg chg="add del mod">
          <ac:chgData name="CRISTIAN RICARDO TORIBIO CORDOVA" userId="S::l21550251@chihuahua2.tecnm.mx::194c79e7-14b5-40b9-9de4-eb3ca1b7416d" providerId="AD" clId="Web-{9945456F-3E30-43CA-821F-586F0E912A5E}" dt="2022-03-17T04:19:03.779" v="661"/>
          <ac:picMkLst>
            <pc:docMk/>
            <pc:sldMk cId="3150092546" sldId="264"/>
            <ac:picMk id="4" creationId="{AA34612F-2A7F-4B9A-B48C-45FFE60A44E9}"/>
          </ac:picMkLst>
        </pc:picChg>
      </pc:sldChg>
      <pc:sldChg chg="addSp delSp modSp">
        <pc:chgData name="CRISTIAN RICARDO TORIBIO CORDOVA" userId="S::l21550251@chihuahua2.tecnm.mx::194c79e7-14b5-40b9-9de4-eb3ca1b7416d" providerId="AD" clId="Web-{9945456F-3E30-43CA-821F-586F0E912A5E}" dt="2022-03-17T04:19:31.875" v="664" actId="14100"/>
        <pc:sldMkLst>
          <pc:docMk/>
          <pc:sldMk cId="2295114213" sldId="265"/>
        </pc:sldMkLst>
        <pc:spChg chg="mod">
          <ac:chgData name="CRISTIAN RICARDO TORIBIO CORDOVA" userId="S::l21550251@chihuahua2.tecnm.mx::194c79e7-14b5-40b9-9de4-eb3ca1b7416d" providerId="AD" clId="Web-{9945456F-3E30-43CA-821F-586F0E912A5E}" dt="2022-03-17T04:19:31.875" v="664" actId="14100"/>
          <ac:spMkLst>
            <pc:docMk/>
            <pc:sldMk cId="2295114213" sldId="265"/>
            <ac:spMk id="3" creationId="{45E653F4-8D76-49A4-A226-6CB545EAF42A}"/>
          </ac:spMkLst>
        </pc:spChg>
        <pc:spChg chg="add del">
          <ac:chgData name="CRISTIAN RICARDO TORIBIO CORDOVA" userId="S::l21550251@chihuahua2.tecnm.mx::194c79e7-14b5-40b9-9de4-eb3ca1b7416d" providerId="AD" clId="Web-{9945456F-3E30-43CA-821F-586F0E912A5E}" dt="2022-03-17T04:13:38.431" v="614"/>
          <ac:spMkLst>
            <pc:docMk/>
            <pc:sldMk cId="2295114213" sldId="265"/>
            <ac:spMk id="6" creationId="{802C89A9-A141-4C64-A0CD-3692E543E5D8}"/>
          </ac:spMkLst>
        </pc:spChg>
        <pc:picChg chg="add del mod">
          <ac:chgData name="CRISTIAN RICARDO TORIBIO CORDOVA" userId="S::l21550251@chihuahua2.tecnm.mx::194c79e7-14b5-40b9-9de4-eb3ca1b7416d" providerId="AD" clId="Web-{9945456F-3E30-43CA-821F-586F0E912A5E}" dt="2022-03-17T04:15:39.501" v="636"/>
          <ac:picMkLst>
            <pc:docMk/>
            <pc:sldMk cId="2295114213" sldId="265"/>
            <ac:picMk id="4" creationId="{B0D9DD1A-02D0-4F32-9D46-57EF8312DF81}"/>
          </ac:picMkLst>
        </pc:picChg>
        <pc:picChg chg="add del mod">
          <ac:chgData name="CRISTIAN RICARDO TORIBIO CORDOVA" userId="S::l21550251@chihuahua2.tecnm.mx::194c79e7-14b5-40b9-9de4-eb3ca1b7416d" providerId="AD" clId="Web-{9945456F-3E30-43CA-821F-586F0E912A5E}" dt="2022-03-17T04:15:41.720" v="637"/>
          <ac:picMkLst>
            <pc:docMk/>
            <pc:sldMk cId="2295114213" sldId="265"/>
            <ac:picMk id="5" creationId="{0E1FB293-2461-49C0-BABA-D80955E7A48E}"/>
          </ac:picMkLst>
        </pc:picChg>
        <pc:picChg chg="add mod">
          <ac:chgData name="CRISTIAN RICARDO TORIBIO CORDOVA" userId="S::l21550251@chihuahua2.tecnm.mx::194c79e7-14b5-40b9-9de4-eb3ca1b7416d" providerId="AD" clId="Web-{9945456F-3E30-43CA-821F-586F0E912A5E}" dt="2022-03-17T04:14:30.403" v="626" actId="1076"/>
          <ac:picMkLst>
            <pc:docMk/>
            <pc:sldMk cId="2295114213" sldId="265"/>
            <ac:picMk id="7" creationId="{7144628D-BFB5-4513-BF73-29704F164B4C}"/>
          </ac:picMkLst>
        </pc:picChg>
        <pc:picChg chg="add mod">
          <ac:chgData name="CRISTIAN RICARDO TORIBIO CORDOVA" userId="S::l21550251@chihuahua2.tecnm.mx::194c79e7-14b5-40b9-9de4-eb3ca1b7416d" providerId="AD" clId="Web-{9945456F-3E30-43CA-821F-586F0E912A5E}" dt="2022-03-17T04:15:05.546" v="631" actId="14100"/>
          <ac:picMkLst>
            <pc:docMk/>
            <pc:sldMk cId="2295114213" sldId="265"/>
            <ac:picMk id="8" creationId="{B390856A-B794-4B45-A8E8-0FC1484D368C}"/>
          </ac:picMkLst>
        </pc:picChg>
        <pc:picChg chg="add mod">
          <ac:chgData name="CRISTIAN RICARDO TORIBIO CORDOVA" userId="S::l21550251@chihuahua2.tecnm.mx::194c79e7-14b5-40b9-9de4-eb3ca1b7416d" providerId="AD" clId="Web-{9945456F-3E30-43CA-821F-586F0E912A5E}" dt="2022-03-17T04:17:00.756" v="643" actId="14100"/>
          <ac:picMkLst>
            <pc:docMk/>
            <pc:sldMk cId="2295114213" sldId="265"/>
            <ac:picMk id="9" creationId="{35743CEA-F74B-46AD-B9F7-20875D0841FB}"/>
          </ac:picMkLst>
        </pc:picChg>
        <pc:picChg chg="add mod">
          <ac:chgData name="CRISTIAN RICARDO TORIBIO CORDOVA" userId="S::l21550251@chihuahua2.tecnm.mx::194c79e7-14b5-40b9-9de4-eb3ca1b7416d" providerId="AD" clId="Web-{9945456F-3E30-43CA-821F-586F0E912A5E}" dt="2022-03-17T04:17:29.555" v="649" actId="14100"/>
          <ac:picMkLst>
            <pc:docMk/>
            <pc:sldMk cId="2295114213" sldId="265"/>
            <ac:picMk id="10" creationId="{D1D497C5-2908-48C1-B6A9-FCAE96AE22A8}"/>
          </ac:picMkLst>
        </pc:picChg>
        <pc:picChg chg="add mod">
          <ac:chgData name="CRISTIAN RICARDO TORIBIO CORDOVA" userId="S::l21550251@chihuahua2.tecnm.mx::194c79e7-14b5-40b9-9de4-eb3ca1b7416d" providerId="AD" clId="Web-{9945456F-3E30-43CA-821F-586F0E912A5E}" dt="2022-03-17T04:18:48.685" v="659" actId="1076"/>
          <ac:picMkLst>
            <pc:docMk/>
            <pc:sldMk cId="2295114213" sldId="265"/>
            <ac:picMk id="11" creationId="{308FEBFF-F6D1-4332-BC50-78ECB3E82E0B}"/>
          </ac:picMkLst>
        </pc:picChg>
        <pc:picChg chg="add mod">
          <ac:chgData name="CRISTIAN RICARDO TORIBIO CORDOVA" userId="S::l21550251@chihuahua2.tecnm.mx::194c79e7-14b5-40b9-9de4-eb3ca1b7416d" providerId="AD" clId="Web-{9945456F-3E30-43CA-821F-586F0E912A5E}" dt="2022-03-17T04:18:35.371" v="658" actId="14100"/>
          <ac:picMkLst>
            <pc:docMk/>
            <pc:sldMk cId="2295114213" sldId="265"/>
            <ac:picMk id="12" creationId="{40B231C8-DBFD-4BA7-B243-CA9E6C029960}"/>
          </ac:picMkLst>
        </pc:picChg>
      </pc:sldChg>
      <pc:sldChg chg="modSp">
        <pc:chgData name="CRISTIAN RICARDO TORIBIO CORDOVA" userId="S::l21550251@chihuahua2.tecnm.mx::194c79e7-14b5-40b9-9de4-eb3ca1b7416d" providerId="AD" clId="Web-{9945456F-3E30-43CA-821F-586F0E912A5E}" dt="2022-03-17T04:19:59.158" v="677" actId="20577"/>
        <pc:sldMkLst>
          <pc:docMk/>
          <pc:sldMk cId="1972384928" sldId="270"/>
        </pc:sldMkLst>
        <pc:spChg chg="mod">
          <ac:chgData name="CRISTIAN RICARDO TORIBIO CORDOVA" userId="S::l21550251@chihuahua2.tecnm.mx::194c79e7-14b5-40b9-9de4-eb3ca1b7416d" providerId="AD" clId="Web-{9945456F-3E30-43CA-821F-586F0E912A5E}" dt="2022-03-17T04:19:59.158" v="677" actId="20577"/>
          <ac:spMkLst>
            <pc:docMk/>
            <pc:sldMk cId="1972384928" sldId="270"/>
            <ac:spMk id="3" creationId="{81244A3D-68DB-40FA-BA4E-AA99836199C8}"/>
          </ac:spMkLst>
        </pc:spChg>
      </pc:sldChg>
    </pc:docChg>
  </pc:docChgLst>
  <pc:docChgLst>
    <pc:chgData name="ISRAEL CHACON ROJO" userId="S::l21550250@chihuahua2.tecnm.mx::406d75bc-b34a-4cca-bb8b-5d37191a78e0" providerId="AD" clId="Web-{F7656CDE-E802-40AD-BAF9-39D0C0A60CDE}"/>
    <pc:docChg chg="modSld">
      <pc:chgData name="ISRAEL CHACON ROJO" userId="S::l21550250@chihuahua2.tecnm.mx::406d75bc-b34a-4cca-bb8b-5d37191a78e0" providerId="AD" clId="Web-{F7656CDE-E802-40AD-BAF9-39D0C0A60CDE}" dt="2022-03-16T23:43:05.511" v="16" actId="1076"/>
      <pc:docMkLst>
        <pc:docMk/>
      </pc:docMkLst>
      <pc:sldChg chg="addSp delSp modSp">
        <pc:chgData name="ISRAEL CHACON ROJO" userId="S::l21550250@chihuahua2.tecnm.mx::406d75bc-b34a-4cca-bb8b-5d37191a78e0" providerId="AD" clId="Web-{F7656CDE-E802-40AD-BAF9-39D0C0A60CDE}" dt="2022-03-16T23:39:18.006" v="11" actId="1076"/>
        <pc:sldMkLst>
          <pc:docMk/>
          <pc:sldMk cId="3495565078" sldId="262"/>
        </pc:sldMkLst>
        <pc:picChg chg="add del mod">
          <ac:chgData name="ISRAEL CHACON ROJO" userId="S::l21550250@chihuahua2.tecnm.mx::406d75bc-b34a-4cca-bb8b-5d37191a78e0" providerId="AD" clId="Web-{F7656CDE-E802-40AD-BAF9-39D0C0A60CDE}" dt="2022-03-16T23:38:39.161" v="5"/>
          <ac:picMkLst>
            <pc:docMk/>
            <pc:sldMk cId="3495565078" sldId="262"/>
            <ac:picMk id="4" creationId="{570AB8F0-7241-476E-BD92-B67652127101}"/>
          </ac:picMkLst>
        </pc:picChg>
        <pc:picChg chg="add mod">
          <ac:chgData name="ISRAEL CHACON ROJO" userId="S::l21550250@chihuahua2.tecnm.mx::406d75bc-b34a-4cca-bb8b-5d37191a78e0" providerId="AD" clId="Web-{F7656CDE-E802-40AD-BAF9-39D0C0A60CDE}" dt="2022-03-16T23:39:18.006" v="11" actId="1076"/>
          <ac:picMkLst>
            <pc:docMk/>
            <pc:sldMk cId="3495565078" sldId="262"/>
            <ac:picMk id="5" creationId="{86DE367F-70E9-49FA-9C29-DDCF9A118DE3}"/>
          </ac:picMkLst>
        </pc:picChg>
      </pc:sldChg>
      <pc:sldChg chg="addSp modSp">
        <pc:chgData name="ISRAEL CHACON ROJO" userId="S::l21550250@chihuahua2.tecnm.mx::406d75bc-b34a-4cca-bb8b-5d37191a78e0" providerId="AD" clId="Web-{F7656CDE-E802-40AD-BAF9-39D0C0A60CDE}" dt="2022-03-16T23:43:05.511" v="16" actId="1076"/>
        <pc:sldMkLst>
          <pc:docMk/>
          <pc:sldMk cId="866505397" sldId="263"/>
        </pc:sldMkLst>
        <pc:picChg chg="add mod">
          <ac:chgData name="ISRAEL CHACON ROJO" userId="S::l21550250@chihuahua2.tecnm.mx::406d75bc-b34a-4cca-bb8b-5d37191a78e0" providerId="AD" clId="Web-{F7656CDE-E802-40AD-BAF9-39D0C0A60CDE}" dt="2022-03-16T23:43:05.511" v="16" actId="1076"/>
          <ac:picMkLst>
            <pc:docMk/>
            <pc:sldMk cId="866505397" sldId="263"/>
            <ac:picMk id="4" creationId="{7C309E2A-D533-4202-B093-AEE011DB7E67}"/>
          </ac:picMkLst>
        </pc:picChg>
      </pc:sldChg>
    </pc:docChg>
  </pc:docChgLst>
  <pc:docChgLst>
    <pc:chgData name="ISRAEL CHACON ROJO" userId="S::l21550250@chihuahua2.tecnm.mx::406d75bc-b34a-4cca-bb8b-5d37191a78e0" providerId="AD" clId="Web-{2E8C7843-1652-45A0-9F6D-1C7A876A4AF0}"/>
    <pc:docChg chg="modSld modMainMaster">
      <pc:chgData name="ISRAEL CHACON ROJO" userId="S::l21550250@chihuahua2.tecnm.mx::406d75bc-b34a-4cca-bb8b-5d37191a78e0" providerId="AD" clId="Web-{2E8C7843-1652-45A0-9F6D-1C7A876A4AF0}" dt="2022-03-15T18:51:25.441" v="4"/>
      <pc:docMkLst>
        <pc:docMk/>
      </pc:docMkLst>
      <pc:sldChg chg="addSp modSp mod setBg">
        <pc:chgData name="ISRAEL CHACON ROJO" userId="S::l21550250@chihuahua2.tecnm.mx::406d75bc-b34a-4cca-bb8b-5d37191a78e0" providerId="AD" clId="Web-{2E8C7843-1652-45A0-9F6D-1C7A876A4AF0}" dt="2022-03-15T18:51:25.441" v="4"/>
        <pc:sldMkLst>
          <pc:docMk/>
          <pc:sldMk cId="2406273178" sldId="256"/>
        </pc:sldMkLst>
        <pc:spChg chg="mod ord">
          <ac:chgData name="ISRAEL CHACON ROJO" userId="S::l21550250@chihuahua2.tecnm.mx::406d75bc-b34a-4cca-bb8b-5d37191a78e0" providerId="AD" clId="Web-{2E8C7843-1652-45A0-9F6D-1C7A876A4AF0}" dt="2022-03-15T18:51:08.019" v="1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ISRAEL CHACON ROJO" userId="S::l21550250@chihuahua2.tecnm.mx::406d75bc-b34a-4cca-bb8b-5d37191a78e0" providerId="AD" clId="Web-{2E8C7843-1652-45A0-9F6D-1C7A876A4AF0}" dt="2022-03-15T18:51:08.019" v="1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ISRAEL CHACON ROJO" userId="S::l21550250@chihuahua2.tecnm.mx::406d75bc-b34a-4cca-bb8b-5d37191a78e0" providerId="AD" clId="Web-{2E8C7843-1652-45A0-9F6D-1C7A876A4AF0}" dt="2022-03-15T18:51:08.019" v="1"/>
          <ac:spMkLst>
            <pc:docMk/>
            <pc:sldMk cId="2406273178" sldId="256"/>
            <ac:spMk id="8" creationId="{4F57DB1C-6494-4CC4-A5E8-931957565379}"/>
          </ac:spMkLst>
        </pc:spChg>
        <pc:spChg chg="add">
          <ac:chgData name="ISRAEL CHACON ROJO" userId="S::l21550250@chihuahua2.tecnm.mx::406d75bc-b34a-4cca-bb8b-5d37191a78e0" providerId="AD" clId="Web-{2E8C7843-1652-45A0-9F6D-1C7A876A4AF0}" dt="2022-03-15T18:51:08.019" v="1"/>
          <ac:spMkLst>
            <pc:docMk/>
            <pc:sldMk cId="2406273178" sldId="256"/>
            <ac:spMk id="10" creationId="{FFFB778B-5206-4BB0-A468-327E71367654}"/>
          </ac:spMkLst>
        </pc:spChg>
        <pc:spChg chg="add">
          <ac:chgData name="ISRAEL CHACON ROJO" userId="S::l21550250@chihuahua2.tecnm.mx::406d75bc-b34a-4cca-bb8b-5d37191a78e0" providerId="AD" clId="Web-{2E8C7843-1652-45A0-9F6D-1C7A876A4AF0}" dt="2022-03-15T18:51:08.019" v="1"/>
          <ac:spMkLst>
            <pc:docMk/>
            <pc:sldMk cId="2406273178" sldId="256"/>
            <ac:spMk id="12" creationId="{E6C0471D-BE03-4D81-BDB5-D510BC0D8A77}"/>
          </ac:spMkLst>
        </pc:spChg>
        <pc:spChg chg="add">
          <ac:chgData name="ISRAEL CHACON ROJO" userId="S::l21550250@chihuahua2.tecnm.mx::406d75bc-b34a-4cca-bb8b-5d37191a78e0" providerId="AD" clId="Web-{2E8C7843-1652-45A0-9F6D-1C7A876A4AF0}" dt="2022-03-15T18:51:08.019" v="1"/>
          <ac:spMkLst>
            <pc:docMk/>
            <pc:sldMk cId="2406273178" sldId="256"/>
            <ac:spMk id="18" creationId="{A27691EB-14CF-4237-B5EB-C94B92677A05}"/>
          </ac:spMkLst>
        </pc:spChg>
        <pc:cxnChg chg="add">
          <ac:chgData name="ISRAEL CHACON ROJO" userId="S::l21550250@chihuahua2.tecnm.mx::406d75bc-b34a-4cca-bb8b-5d37191a78e0" providerId="AD" clId="Web-{2E8C7843-1652-45A0-9F6D-1C7A876A4AF0}" dt="2022-03-15T18:51:08.019" v="1"/>
          <ac:cxnSpMkLst>
            <pc:docMk/>
            <pc:sldMk cId="2406273178" sldId="256"/>
            <ac:cxnSpMk id="14" creationId="{22721A85-1EA4-4D87-97AB-0BB4AB78F92D}"/>
          </ac:cxnSpMkLst>
        </pc:cxnChg>
        <pc:cxnChg chg="add">
          <ac:chgData name="ISRAEL CHACON ROJO" userId="S::l21550250@chihuahua2.tecnm.mx::406d75bc-b34a-4cca-bb8b-5d37191a78e0" providerId="AD" clId="Web-{2E8C7843-1652-45A0-9F6D-1C7A876A4AF0}" dt="2022-03-15T18:51:08.019" v="1"/>
          <ac:cxnSpMkLst>
            <pc:docMk/>
            <pc:sldMk cId="2406273178" sldId="256"/>
            <ac:cxnSpMk id="16" creationId="{E5E836EB-03CD-4BA5-A751-21D2ACC28303}"/>
          </ac:cxnSpMkLst>
        </pc:cxnChg>
      </pc:sldChg>
      <pc:sldChg chg="mod">
        <pc:chgData name="ISRAEL CHACON ROJO" userId="S::l21550250@chihuahua2.tecnm.mx::406d75bc-b34a-4cca-bb8b-5d37191a78e0" providerId="AD" clId="Web-{2E8C7843-1652-45A0-9F6D-1C7A876A4AF0}" dt="2022-03-15T18:51:25.441" v="4"/>
        <pc:sldMkLst>
          <pc:docMk/>
          <pc:sldMk cId="4074464502" sldId="257"/>
        </pc:sldMkLst>
      </pc:sldChg>
      <pc:sldChg chg="mod">
        <pc:chgData name="ISRAEL CHACON ROJO" userId="S::l21550250@chihuahua2.tecnm.mx::406d75bc-b34a-4cca-bb8b-5d37191a78e0" providerId="AD" clId="Web-{2E8C7843-1652-45A0-9F6D-1C7A876A4AF0}" dt="2022-03-15T18:51:25.441" v="4"/>
        <pc:sldMkLst>
          <pc:docMk/>
          <pc:sldMk cId="2944822625" sldId="258"/>
        </pc:sldMkLst>
      </pc:sldChg>
      <pc:sldMasterChg chg="mod setBg modSldLayout">
        <pc:chgData name="ISRAEL CHACON ROJO" userId="S::l21550250@chihuahua2.tecnm.mx::406d75bc-b34a-4cca-bb8b-5d37191a78e0" providerId="AD" clId="Web-{2E8C7843-1652-45A0-9F6D-1C7A876A4AF0}" dt="2022-03-15T18:51:25.441" v="4"/>
        <pc:sldMasterMkLst>
          <pc:docMk/>
          <pc:sldMasterMk cId="3640296306" sldId="2147483677"/>
        </pc:sldMasterMkLst>
        <pc:sldLayoutChg chg="mod setFolMasterObjs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1079484780" sldId="2147483678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407021843" sldId="2147483679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042816092" sldId="2147483680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1736624739" sldId="2147483681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859872201" sldId="2147483682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1220749019" sldId="2147483683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670082693" sldId="2147483684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2563064906" sldId="2147483685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896791417" sldId="2147483686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832535985" sldId="2147483687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2516296776" sldId="2147483688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2401556924" sldId="2147483689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74568420" sldId="2147483690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1914467755" sldId="2147483691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543259988" sldId="2147483692"/>
          </pc:sldLayoutMkLst>
        </pc:sldLayoutChg>
        <pc:sldLayoutChg chg="mod">
          <pc:chgData name="ISRAEL CHACON ROJO" userId="S::l21550250@chihuahua2.tecnm.mx::406d75bc-b34a-4cca-bb8b-5d37191a78e0" providerId="AD" clId="Web-{2E8C7843-1652-45A0-9F6D-1C7A876A4AF0}" dt="2022-03-15T18:51:25.441" v="4"/>
          <pc:sldLayoutMkLst>
            <pc:docMk/>
            <pc:sldMasterMk cId="3640296306" sldId="2147483677"/>
            <pc:sldLayoutMk cId="3895828707" sldId="214748369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81FC-6E27-47DA-B8BD-0AF6544EB81C}" type="datetimeFigureOut">
              <a:rPr lang="es-MX" smtClean="0"/>
              <a:t>16/03/2022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11756-9F25-4434-85D2-7D0BE88729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60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11756-9F25-4434-85D2-7D0BE88729E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16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29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5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6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7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q4lVY65bjk" TargetMode="External"/><Relationship Id="rId2" Type="http://schemas.openxmlformats.org/officeDocument/2006/relationships/hyperlink" Target="https://www.youtube.com/watch?v=_6vz0-Hx9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2678" y="4056820"/>
            <a:ext cx="5044694" cy="3073400"/>
          </a:xfrm>
        </p:spPr>
        <p:txBody>
          <a:bodyPr anchor="ctr">
            <a:normAutofit/>
          </a:bodyPr>
          <a:lstStyle/>
          <a:p>
            <a:pPr lvl="1" algn="l"/>
            <a:r>
              <a:rPr lang="es-US" sz="2000">
                <a:solidFill>
                  <a:schemeClr val="bg1"/>
                </a:solidFill>
                <a:ea typeface="+mn-lt"/>
                <a:cs typeface="+mn-lt"/>
              </a:rPr>
              <a:t>Integrantes: </a:t>
            </a:r>
            <a:endParaRPr lang="es-ES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US" sz="2000">
                <a:solidFill>
                  <a:schemeClr val="bg1"/>
                </a:solidFill>
                <a:ea typeface="+mn-lt"/>
                <a:cs typeface="+mn-lt"/>
              </a:rPr>
              <a:t>CHACON ROJO ISRAEL</a:t>
            </a:r>
            <a:endParaRPr lang="es-US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US" sz="2000">
                <a:solidFill>
                  <a:schemeClr val="bg1"/>
                </a:solidFill>
                <a:ea typeface="+mn-lt"/>
                <a:cs typeface="+mn-lt"/>
              </a:rPr>
              <a:t>GARCIA HERNANDEZ DILAN MAURICIO</a:t>
            </a:r>
            <a:endParaRPr lang="es-US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US" sz="2000">
                <a:solidFill>
                  <a:schemeClr val="bg1"/>
                </a:solidFill>
                <a:ea typeface="+mn-lt"/>
                <a:cs typeface="+mn-lt"/>
              </a:rPr>
              <a:t>QUIÑONES PEÑA MARIA ELVIRA</a:t>
            </a:r>
            <a:endParaRPr lang="es-US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US" sz="2000">
                <a:solidFill>
                  <a:schemeClr val="bg1"/>
                </a:solidFill>
                <a:ea typeface="+mn-lt"/>
                <a:cs typeface="+mn-lt"/>
              </a:rPr>
              <a:t>TORIBIO CORDOVA CRISTIAN RICARDO</a:t>
            </a:r>
            <a:endParaRPr lang="es-US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US" sz="2000">
                <a:solidFill>
                  <a:schemeClr val="bg1"/>
                </a:solidFill>
                <a:ea typeface="+mn-lt"/>
                <a:cs typeface="+mn-lt"/>
              </a:rPr>
              <a:t>REYES VALADEZ AXEL FELIPE</a:t>
            </a:r>
            <a:endParaRPr lang="es-US">
              <a:solidFill>
                <a:schemeClr val="bg1"/>
              </a:solidFill>
            </a:endParaRPr>
          </a:p>
          <a:p>
            <a:pPr lvl="1" algn="l"/>
            <a:endParaRPr lang="es-US" sz="2000">
              <a:solidFill>
                <a:srgbClr val="FFFF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3842" y="-70757"/>
            <a:ext cx="10317236" cy="2468337"/>
          </a:xfrm>
        </p:spPr>
        <p:txBody>
          <a:bodyPr anchor="ctr">
            <a:normAutofit/>
          </a:bodyPr>
          <a:lstStyle/>
          <a:p>
            <a:r>
              <a:rPr lang="es-ES" b="1" dirty="0">
                <a:solidFill>
                  <a:schemeClr val="bg1"/>
                </a:solidFill>
                <a:ea typeface="+mj-lt"/>
                <a:cs typeface="+mj-lt"/>
              </a:rPr>
              <a:t>Instituto Tecnológico de Chihuahua II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12AB39C-4252-44F6-BE59-3565514FA664}"/>
              </a:ext>
            </a:extLst>
          </p:cNvPr>
          <p:cNvSpPr txBox="1">
            <a:spLocks/>
          </p:cNvSpPr>
          <p:nvPr/>
        </p:nvSpPr>
        <p:spPr>
          <a:xfrm>
            <a:off x="-718758" y="2190751"/>
            <a:ext cx="6480022" cy="24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>
                <a:solidFill>
                  <a:schemeClr val="bg1"/>
                </a:solidFill>
                <a:ea typeface="+mj-lt"/>
                <a:cs typeface="+mj-lt"/>
              </a:rPr>
              <a:t>Análisis FODA</a:t>
            </a:r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11F49-110F-4DA5-9E87-979D3E8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BA35-1E6B-4C6E-9B75-8A3D0DE1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D3, O1: Al tener espacios reducidos no hay tanto problema por el poco rango del dispositivo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86DE367F-70E9-49FA-9C29-DDCF9A11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49" y="3589230"/>
            <a:ext cx="4583502" cy="22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F2D1-1A18-4BDB-A32A-29BAED5E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FA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DCE6F-E472-449A-BE48-E4D7D5CC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F1, A1: Las personas pueden comprar las secciones del teclado que necesiten sin tener que comprar todo nuevamente 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C309E2A-D533-4202-B093-AEE011DB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136" y="3432450"/>
            <a:ext cx="4439729" cy="27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2F2CD-7380-46A9-A047-53C650C6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2B452-E7E5-4709-90E9-263442B5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solidFill>
                  <a:schemeClr val="bg1"/>
                </a:solidFill>
                <a:ea typeface="+mn-lt"/>
                <a:cs typeface="+mn-lt"/>
              </a:rPr>
              <a:t>D2, A1: El precio de las secciones por separado sería más barato que comprar un teclado completo de la competencia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8138F7F4-E052-4C3E-BC75-BEB44CB4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1024446" y="3745641"/>
            <a:ext cx="5451660" cy="3804210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FD24B1B4-0CD7-45E8-831C-1ED65DD2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40000">
            <a:off x="410840" y="2265580"/>
            <a:ext cx="4995246" cy="3451259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744E97BD-34F1-4D64-9198-1F202B614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718" y="2557222"/>
            <a:ext cx="4410973" cy="3099013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B415593C-05C9-4ACA-A56D-B405BED50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24" y="2869778"/>
            <a:ext cx="3160143" cy="2468357"/>
          </a:xfrm>
          <a:prstGeom prst="rect">
            <a:avLst/>
          </a:prstGeom>
        </p:spPr>
      </p:pic>
      <p:pic>
        <p:nvPicPr>
          <p:cNvPr id="13" name="Imagen 13">
            <a:extLst>
              <a:ext uri="{FF2B5EF4-FFF2-40B4-BE49-F238E27FC236}">
                <a16:creationId xmlns:a16="http://schemas.microsoft.com/office/drawing/2014/main" id="{A9D642A1-5215-4C4C-92F4-97FC2FF93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25" y="4420063"/>
            <a:ext cx="1834309" cy="11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4" descr="Tabla&#10;&#10;Descripción generada automáticamente">
            <a:extLst>
              <a:ext uri="{FF2B5EF4-FFF2-40B4-BE49-F238E27FC236}">
                <a16:creationId xmlns:a16="http://schemas.microsoft.com/office/drawing/2014/main" id="{B9858042-4CE0-4D74-8087-F5E8AA549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" t="12516" r="17404" b="6334"/>
          <a:stretch/>
        </p:blipFill>
        <p:spPr>
          <a:xfrm>
            <a:off x="879566" y="313507"/>
            <a:ext cx="9805852" cy="6225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23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7CA5D-3D7D-4A23-B49E-101C81D0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653F4-8D76-49A4-A226-6CB545EA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836203"/>
            <a:ext cx="8077012" cy="2045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s-MX" dirty="0">
                <a:solidFill>
                  <a:schemeClr val="bg1"/>
                </a:solidFill>
              </a:rPr>
              <a:t>     En conclusión, nuestro producto tiene más beneficios que debilidades. Un beneficio es que minimizamos el espacio que ocupa el teclado porque la mayoría de la gente no usa el teclado completo, refiriéndonos a las teclas de función, control y numéricas. Así el cliente compra solo lo que va a usar y si después necesita otra parte se puede añadir sin desorden ya que todo es inalámbrico. El ultimo beneficio que tenemos es que no se necesita instalar nada, todo se detecta y configura  automáticamente. Esperemos que le guste nuestro producto, gracias por su atención. </a:t>
            </a: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7144628D-BFB5-4513-BF73-29704F16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8" y="4450667"/>
            <a:ext cx="4920342" cy="1585238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B390856A-B794-4B45-A8E8-0FC1484D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48" y="3933975"/>
            <a:ext cx="4920341" cy="368909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35743CEA-F74B-46AD-B9F7-20875D084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527" y="4450669"/>
            <a:ext cx="1021897" cy="1585233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D1D497C5-2908-48C1-B6A9-FCAE96AE2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335" y="3936395"/>
            <a:ext cx="1026282" cy="364069"/>
          </a:xfrm>
          <a:prstGeom prst="rect">
            <a:avLst/>
          </a:prstGeom>
        </p:spPr>
      </p:pic>
      <p:pic>
        <p:nvPicPr>
          <p:cNvPr id="11" name="Imagen 11">
            <a:extLst>
              <a:ext uri="{FF2B5EF4-FFF2-40B4-BE49-F238E27FC236}">
                <a16:creationId xmlns:a16="http://schemas.microsoft.com/office/drawing/2014/main" id="{308FEBFF-F6D1-4332-BC50-78ECB3E82E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647" y="4469720"/>
            <a:ext cx="1272419" cy="1547132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40B231C8-DBFD-4BA7-B243-CA9E6C029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816" y="3932692"/>
            <a:ext cx="1237797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 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12874"/>
            <a:ext cx="92129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Lima, I. M. (19 de Septiembre de 2018). Qué es y cómo se hace un Análisis FODA – </a:t>
            </a:r>
          </a:p>
          <a:p>
            <a:pPr marL="0" indent="0" defTabSz="914400">
              <a:buClrTx/>
              <a:buSzTx/>
              <a:buNone/>
            </a:pPr>
            <a:r>
              <a:rPr lang="es-ES" altLang="es-MX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Planeación Estratégica - DOFA -SWOT - Planificación [Vídeo]. </a:t>
            </a:r>
            <a:r>
              <a:rPr kumimoji="0" lang="es-ES" altLang="es-MX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Youtube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 defTabSz="914400">
              <a:buClrTx/>
              <a:buSzTx/>
              <a:buNone/>
            </a:pPr>
            <a:r>
              <a:rPr lang="es-ES" altLang="es-MX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Obtenido de 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https://www.youtube.com/watch?v=_6vz0-Hx9cE</a:t>
            </a:r>
            <a:endParaRPr kumimoji="0" lang="es-ES" altLang="es-MX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buClrTx/>
              <a:buSzTx/>
              <a:buNone/>
            </a:pPr>
            <a:endParaRPr kumimoji="0" lang="es-MX" altLang="es-MX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defTabSz="914400">
              <a:buClrTx/>
              <a:buSzTx/>
            </a:pP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Montero, J. (5 de Noviembre de 2017). Que es y cómo hacer un Análisis </a:t>
            </a:r>
            <a:r>
              <a:rPr kumimoji="0" lang="es-ES" altLang="es-MX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Foda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indent="0" defTabSz="914400">
              <a:buClrTx/>
              <a:buSzTx/>
              <a:buNone/>
            </a:pPr>
            <a:r>
              <a:rPr lang="es-ES" altLang="es-MX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Ejemplo práctico y plantilla [Vídeo]. </a:t>
            </a:r>
            <a:r>
              <a:rPr kumimoji="0" lang="es-ES" altLang="es-MX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Youtube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defTabSz="914400">
              <a:buClrTx/>
              <a:buSzTx/>
              <a:buNone/>
            </a:pPr>
            <a:r>
              <a:rPr lang="es-ES" altLang="es-MX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Obtenido de </a:t>
            </a:r>
            <a:r>
              <a:rPr lang="es-E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s-ES" dirty="0" smtClean="0">
                <a:solidFill>
                  <a:schemeClr val="bg1"/>
                </a:solidFill>
                <a:hlinkClick r:id="rId3"/>
              </a:rPr>
              <a:t>www.youtube.com/watch?v=Sq4lVY65bjk</a:t>
            </a:r>
            <a:endParaRPr lang="es-ES" dirty="0" smtClean="0">
              <a:solidFill>
                <a:schemeClr val="bg1"/>
              </a:solidFill>
            </a:endParaRPr>
          </a:p>
          <a:p>
            <a:pPr marL="0" indent="0" defTabSz="914400">
              <a:buClrTx/>
              <a:buSzTx/>
              <a:buNone/>
            </a:pPr>
            <a:endParaRPr kumimoji="0" lang="es-ES" altLang="es-MX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defTabSz="914400">
              <a:buClrTx/>
              <a:buSzTx/>
              <a:buNone/>
            </a:pPr>
            <a:endParaRPr kumimoji="0" lang="es-MX" altLang="es-MX" sz="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defTabSz="914400">
              <a:buClrTx/>
              <a:buSzTx/>
            </a:pP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Universidad, G. (s.f.). </a:t>
            </a:r>
            <a:r>
              <a:rPr kumimoji="0" lang="es-ES" altLang="es-MX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telescopio.galileo.edu.</a:t>
            </a:r>
            <a:r>
              <a:rPr kumimoji="0" lang="es-ES" altLang="es-MX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Recuperado el 16 de Marzo de 2022</a:t>
            </a:r>
            <a:endParaRPr kumimoji="0" lang="es-MX" altLang="es-MX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7BDBD-C867-4FFA-A051-A40C8482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r>
              <a:rPr lang="es-ES" dirty="0"/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B2B9A-641D-4A79-8260-47228697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Introducción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Fortalezas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Debilidades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Oportunidades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Amenazas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Estrategias FO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Estrategias DO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Estrategias FA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Estrategias DA 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Matriz FODA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Conclusión 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5F9E-AC0B-E04D-885E-3A71BAE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C4042-3F95-7244-A9E3-AB07686D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137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US" sz="2800">
                <a:solidFill>
                  <a:schemeClr val="bg1"/>
                </a:solidFill>
              </a:rPr>
              <a:t>Se eligió el producto "teclado desarmable" para hacer un análisis FODA del mismo, el cual consiste en un teclado dividido en diferentes secciones que pueden  unirse o ser usados según la necesidad del usuario.</a:t>
            </a:r>
          </a:p>
        </p:txBody>
      </p:sp>
    </p:spTree>
    <p:extLst>
      <p:ext uri="{BB962C8B-B14F-4D97-AF65-F5344CB8AC3E}">
        <p14:creationId xmlns:p14="http://schemas.microsoft.com/office/powerpoint/2010/main" val="40744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2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2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2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35" descr="Diagrama&#10;&#10;Descripción generada automáticamente">
            <a:extLst>
              <a:ext uri="{FF2B5EF4-FFF2-40B4-BE49-F238E27FC236}">
                <a16:creationId xmlns:a16="http://schemas.microsoft.com/office/drawing/2014/main" id="{7541BF68-CDFD-4E0B-AAFA-6AF9A044A1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92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E33B7-3AED-4122-B4E0-4F235374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Fortalezas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A4FFD-113D-4D52-86FF-ADB4CD0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solidFill>
                  <a:schemeClr val="bg1"/>
                </a:solidFill>
              </a:rPr>
              <a:t>F1</a:t>
            </a:r>
            <a:r>
              <a:rPr lang="es-ES">
                <a:solidFill>
                  <a:schemeClr val="bg1"/>
                </a:solidFill>
              </a:rPr>
              <a:t> Piezas inalámbricas y removibles </a:t>
            </a:r>
          </a:p>
          <a:p>
            <a:r>
              <a:rPr lang="es-ES" b="1">
                <a:solidFill>
                  <a:schemeClr val="bg1"/>
                </a:solidFill>
              </a:rPr>
              <a:t>F2</a:t>
            </a:r>
            <a:r>
              <a:rPr lang="es-ES">
                <a:solidFill>
                  <a:schemeClr val="bg1"/>
                </a:solidFill>
              </a:rPr>
              <a:t> Fácil de transportar </a:t>
            </a:r>
          </a:p>
          <a:p>
            <a:r>
              <a:rPr lang="es-ES" b="1">
                <a:solidFill>
                  <a:schemeClr val="bg1"/>
                </a:solidFill>
              </a:rPr>
              <a:t>F3</a:t>
            </a:r>
            <a:r>
              <a:rPr lang="es-ES">
                <a:solidFill>
                  <a:schemeClr val="bg1"/>
                </a:solidFill>
              </a:rPr>
              <a:t> Relieve en las teclas para mayor durabilidad </a:t>
            </a:r>
          </a:p>
          <a:p>
            <a:r>
              <a:rPr lang="es-ES" b="1">
                <a:solidFill>
                  <a:schemeClr val="bg1"/>
                </a:solidFill>
              </a:rPr>
              <a:t>F4</a:t>
            </a:r>
            <a:r>
              <a:rPr lang="es-ES">
                <a:solidFill>
                  <a:schemeClr val="bg1"/>
                </a:solidFill>
              </a:rPr>
              <a:t> Ahorra espacio </a:t>
            </a:r>
          </a:p>
          <a:p>
            <a:r>
              <a:rPr lang="es-ES" b="1">
                <a:solidFill>
                  <a:schemeClr val="bg1"/>
                </a:solidFill>
              </a:rPr>
              <a:t>F5</a:t>
            </a:r>
            <a:r>
              <a:rPr lang="es-ES">
                <a:solidFill>
                  <a:schemeClr val="bg1"/>
                </a:solidFill>
              </a:rPr>
              <a:t> Facilidad a la hora de limpiar </a:t>
            </a:r>
          </a:p>
          <a:p>
            <a:r>
              <a:rPr lang="es-ES" b="1">
                <a:solidFill>
                  <a:schemeClr val="bg1"/>
                </a:solidFill>
              </a:rPr>
              <a:t>F6</a:t>
            </a:r>
            <a:r>
              <a:rPr lang="es-ES">
                <a:solidFill>
                  <a:schemeClr val="bg1"/>
                </a:solidFill>
              </a:rPr>
              <a:t> Hecho de material ligero y agradable al tacto </a:t>
            </a:r>
          </a:p>
        </p:txBody>
      </p:sp>
    </p:spTree>
    <p:extLst>
      <p:ext uri="{BB962C8B-B14F-4D97-AF65-F5344CB8AC3E}">
        <p14:creationId xmlns:p14="http://schemas.microsoft.com/office/powerpoint/2010/main" val="93792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11F49-110F-4DA5-9E87-979D3E8E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Debilidades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BA35-1E6B-4C6E-9B75-8A3D0DE141A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sz="2000" b="1">
                <a:solidFill>
                  <a:schemeClr val="bg1"/>
                </a:solidFill>
                <a:ea typeface="+mn-lt"/>
                <a:cs typeface="+mn-lt"/>
              </a:rPr>
              <a:t>D1 </a:t>
            </a:r>
            <a:r>
              <a:rPr lang="es-MX" sz="2000">
                <a:solidFill>
                  <a:schemeClr val="bg1"/>
                </a:solidFill>
                <a:ea typeface="+mn-lt"/>
                <a:cs typeface="+mn-lt"/>
              </a:rPr>
              <a:t>Desgaste rápido de las conexiones físicas y bluetooth.</a:t>
            </a:r>
            <a:endParaRPr lang="es-E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2000" b="1">
                <a:solidFill>
                  <a:schemeClr val="bg1"/>
                </a:solidFill>
                <a:ea typeface="+mn-lt"/>
                <a:cs typeface="+mn-lt"/>
              </a:rPr>
              <a:t>D2 </a:t>
            </a:r>
            <a:r>
              <a:rPr lang="es-MX" sz="2000">
                <a:solidFill>
                  <a:schemeClr val="bg1"/>
                </a:solidFill>
                <a:ea typeface="+mn-lt"/>
                <a:cs typeface="+mn-lt"/>
              </a:rPr>
              <a:t>Se pueden perder las piezas.</a:t>
            </a:r>
          </a:p>
          <a:p>
            <a:pPr marL="0" indent="0">
              <a:buNone/>
            </a:pPr>
            <a:r>
              <a:rPr lang="es-MX" sz="2000" b="1">
                <a:solidFill>
                  <a:schemeClr val="bg1"/>
                </a:solidFill>
                <a:ea typeface="+mn-lt"/>
                <a:cs typeface="+mn-lt"/>
              </a:rPr>
              <a:t>D3 </a:t>
            </a:r>
            <a:r>
              <a:rPr lang="es-MX" sz="2000">
                <a:solidFill>
                  <a:schemeClr val="bg1"/>
                </a:solidFill>
                <a:ea typeface="+mn-lt"/>
                <a:cs typeface="+mn-lt"/>
              </a:rPr>
              <a:t>Poco rango de conexión bluetooth.</a:t>
            </a:r>
          </a:p>
          <a:p>
            <a:endParaRPr lang="es-MX" sz="2000">
              <a:solidFill>
                <a:srgbClr val="404040"/>
              </a:solidFill>
            </a:endParaRPr>
          </a:p>
          <a:p>
            <a:endParaRPr lang="es-MX" sz="2000"/>
          </a:p>
        </p:txBody>
      </p:sp>
      <p:pic>
        <p:nvPicPr>
          <p:cNvPr id="6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0BAFC737-37AB-4A93-BD76-1BB435A6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85" y="3651400"/>
            <a:ext cx="3332671" cy="26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322B2-2B47-4781-B4DF-C2F9ACF4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Oportunidades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15C29-0D1E-4394-8314-3416395E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 b="1">
                <a:solidFill>
                  <a:schemeClr val="bg1"/>
                </a:solidFill>
                <a:ea typeface="+mn-lt"/>
                <a:cs typeface="+mn-lt"/>
              </a:rPr>
              <a:t>O1 </a:t>
            </a:r>
            <a:r>
              <a:rPr lang="es-ES" sz="2000">
                <a:solidFill>
                  <a:schemeClr val="bg1"/>
                </a:solidFill>
                <a:ea typeface="+mn-lt"/>
                <a:cs typeface="+mn-lt"/>
              </a:rPr>
              <a:t>Espacios reducidos </a:t>
            </a:r>
            <a:endParaRPr lang="es-E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b="1">
                <a:solidFill>
                  <a:schemeClr val="bg1"/>
                </a:solidFill>
                <a:ea typeface="+mn-lt"/>
                <a:cs typeface="+mn-lt"/>
              </a:rPr>
              <a:t>O2 </a:t>
            </a:r>
            <a:r>
              <a:rPr lang="es-ES" sz="2000">
                <a:solidFill>
                  <a:schemeClr val="bg1"/>
                </a:solidFill>
                <a:ea typeface="+mn-lt"/>
                <a:cs typeface="+mn-lt"/>
              </a:rPr>
              <a:t>Distintas necesidades de las personas </a:t>
            </a:r>
          </a:p>
          <a:p>
            <a:pPr marL="0" indent="0">
              <a:buNone/>
            </a:pPr>
            <a:r>
              <a:rPr lang="es-ES" sz="2000" b="1">
                <a:solidFill>
                  <a:schemeClr val="bg1"/>
                </a:solidFill>
                <a:ea typeface="+mn-lt"/>
                <a:cs typeface="+mn-lt"/>
              </a:rPr>
              <a:t>O3 </a:t>
            </a:r>
            <a:r>
              <a:rPr lang="es-ES" sz="2000">
                <a:solidFill>
                  <a:schemeClr val="bg1"/>
                </a:solidFill>
                <a:ea typeface="+mn-lt"/>
                <a:cs typeface="+mn-lt"/>
              </a:rPr>
              <a:t>Disponibilidad de refacciones</a:t>
            </a:r>
          </a:p>
          <a:p>
            <a:endParaRPr lang="es-ES"/>
          </a:p>
        </p:txBody>
      </p:sp>
      <p:pic>
        <p:nvPicPr>
          <p:cNvPr id="4" name="Imagen 4" descr="Imagen que contiene lego, teclado, luz, pastel&#10;&#10;Descripción generada automáticamente">
            <a:extLst>
              <a:ext uri="{FF2B5EF4-FFF2-40B4-BE49-F238E27FC236}">
                <a16:creationId xmlns:a16="http://schemas.microsoft.com/office/drawing/2014/main" id="{2FD0713D-B652-4304-8447-429DC06E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7" y="3939264"/>
            <a:ext cx="4425350" cy="22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23257-E1E7-4612-842C-2D61414C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Amenazas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78DE2-06F0-4282-A3FB-E5A3E514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A1 Precio un poco elevado con respecto a la competencia</a:t>
            </a:r>
          </a:p>
          <a:p>
            <a:r>
              <a:rPr lang="es-ES">
                <a:solidFill>
                  <a:schemeClr val="bg1"/>
                </a:solidFill>
              </a:rPr>
              <a:t>A2 Gran cantidad de alternativas en el mercado</a:t>
            </a: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C37BA57B-3EF9-4873-B4F3-074217BE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09" y="3424609"/>
            <a:ext cx="3815166" cy="2669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37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88D05-D2DD-47B1-8141-42110602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Estrategias FO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244A3D-68DB-40FA-BA4E-AA998361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F4, F1, 01: Al adaptarse fácil y ser inalámbrico de espacios reducidos no son un problema</a:t>
            </a:r>
          </a:p>
          <a:p>
            <a:r>
              <a:rPr lang="es-ES" dirty="0">
                <a:solidFill>
                  <a:schemeClr val="bg1"/>
                </a:solidFill>
              </a:rPr>
              <a:t>F1,F2,02: Las personas pueden usar las partes del teclado que necesiten</a:t>
            </a:r>
          </a:p>
          <a:p>
            <a:r>
              <a:rPr lang="es-ES" dirty="0">
                <a:solidFill>
                  <a:schemeClr val="bg1"/>
                </a:solidFill>
              </a:rPr>
              <a:t>F2,F1,03: Cuando falla una pieza es fácil de remplazar</a:t>
            </a:r>
          </a:p>
        </p:txBody>
      </p:sp>
      <p:sp>
        <p:nvSpPr>
          <p:cNvPr id="5" name="AutoShape 4" descr="data:image/png;base64,%20iVBORw0KGgoAAAANSUhEUgAAAusAAAHECAYAAACA62RDAAAAAXNSR0IArs4c6QAAAARnQU1BAACxjwv8YQUAAAAJcEhZcwAADsMAAA7DAcdvqGQAAP+lSURBVHhe7J0HgCRF1cff5tvLOXMJLpFBchbwE1BBJCcJkhSQIFEkgxIURIKA5CRJUJKAihw5g+R0XOYSl+OGmfne783U0jdM3Nvd2917v72+DtOhurq7+l+vX70qkbZDW0qr4ziO4ziO03pJpMatntLU2HEcx3Ecx3GcVkZrtla7Jd1xHMdxHMdpCVqtpd0t647jOI7jOI7TSmlJ6/XKHsst7Y7jOI7jOE5TsLKW9BazxLtl3XEcx3Ecx3FaKc1prW7svovabp999nGLu+M4juM4jvMtHnzwwWIt4I21mDebpd0t647jOI7jOI7TSmkOq3Sh+yxkvZJ99tknNZmdWbNmuXXdcRzHcRzHaaBv3755rd0PPvggo0Ks4oVazpvcwt6axbr9nkmsFyvOFy9e3Bzn6TiO4ziO46xiOnfuXJBAziTeU2I9kGs/7UKsFyS+08nlc55NlBcrvpctW1bU+o7jOI7jOE7boLq6uiCBnE/UZxHz+fad7feC0lQITSli8+0r4+/ZxHoxQj2fGK+trc35u+M4juM4jtO2qKyszCmI84n4TOI9XbC3F7GebR+59r2CL3qxFvR0cZ5PjNfV1ZUMGzYsNec4juM4juO0ZSZOnCgVFRU5BXGxYj5dvBdpaS92ecHkFLkFkm0fOZcHsb4yFvR0kY4oT01+C8R6TU1N1t+j5NqP4ziO4ziO0/TkE99Rpk6dKmVlZRnXz7afTOK9WMHe1sR6tm0zLc9pSW+sBT3dYp5LjOcT4C7QHcdxHMdxWgeFCvds61VVVa2wPJMlPl28FyPcUw1TV/g9RaZlkG15XlZGoGbbNn25zWezpEeFeqGW81gs1rB88ODB3xLamYR3fX39t5ZFie7TcRzHcRzHWXVks5pHKS8vz7hOuihnHkt8IOw7m3jPJdqDYE+JdVhhXSV9PpBteV4aI1CzbbPC8vSGo1GRnm5JDyI9l+U8ajWPivHodLogjwrwXr165RXsARfujuM4juM4q4Z8Qh2RPmfOnNTcN0S3SxfyUWEenQ4W+KjlPZvFPY+lfYXflPT5QLblWWmMKM22zQrLs4n1TJb0XBb0qOU8KswhiO+ouE4X2vF43OZ79Ohh84UK9rCd4ziO4ziO0zKUlpbmFLNBhM+bN8/mA9Ht0sV+mM8m4BlHfeAzifZ8gr21iPVs666wPCrSs7m8pIt0RHgm3/N0kR4V2kGUd+vWzcZRkR5dL5PoThf0mejatWtB6zmO4ziO4ziNJyquFy5cmJr6NukiPBAV6lFBHl1/wYIFNh1dFtaNinbGWNszWdqzucc0t4W9GDGabd0VlgexXoxQZxyN1pJNpAfxHMYIcSzm4feoMI+uYwvSyGc579Kli41dsDuO4ziO4zQP6QJ80aJFqakVyWZxz2ZRTxfwWOLDsrBeGGcS7dks7fkE+6oS69nWWWF5Y9xeEOPZRHq6QE+3oKcL9LC8U6dOGZenk0+sBwpdz3Ecx3EcxymObCI8nWzrBUGd/vuSJUtsPv33IMzDcizuuUQ7Yyzt06ZNS+TzZW8uC3shQjTbOisszyfWo0I9iHKEdCafdIQ4vwWhjWDOZEHn9zAdxh07dlxhPoyjZFqWiULXcxzHcRzHcRrHygj2sCz9t6VLlzYsD79lEu5RsR4V7emCffr06Q3LcvmyN4eFPZcYzfbbCsuL9VFHkGcS6VFLOkOwpGcS6FHreSbBrhnXsC7jQCKRWGE+HRfnjuM4juM4rYN0AR4oKSlZYXkQ2ao3G5aHbRlHRXomizviPMwH8R61skct7Ll82ZvLwp5LnGb7bYXluXzUM7m9BDE+cODAnJb0Ll26NIhwlodphHp0nnEYmA9CPfo740D6fJR8Yl4vUs7fHcdxHMdxnMKoqanJKlAhXZRDuoCPzodpRHuYjo4Zslncmc5kaU+3sgdf9kIFe2sQ6w09k2bzUQ/W9OCbznQmkd6zZ08T5SxDUDPNOojzMB8V4IjysA4im2Xh9yCqg/gOywPp84FcYp3fdL+pOcdxHMdxHGdlUF2YUZAH0n8L4jqQPs/6LAuVgPA7yxHY6SI+iHTmsbiH+WBpZ0w89zCNQGcoxsKuYp1Jm08j0zL41vKs4lTJ9ltYbuNsYj0q1D/66KNlLHMcx3Ecx3GclmCzzTYbgvgOA6J9+fLlJoajyxHjiPUwzTgI9rlz55pYTxfshVrYx40bZ2MljAPp84FvLc8kyDMtgxWWZ3J/yeSjPmjQoJInn3zSxbrjOI7jOI7TYmyzzTbDEN6ZLO7p1nYG5rOJ9qgvexDsmSzszeEOU5oarzTZGpPi+sK84ziO4ziO47QU9fX1ZapFGwYV2mW6rJQhFovZOLhRMwSX6+i0rmPTYWAefRs0LsuY5nho36CDm5LGinVLSCbXF8ZBqEdPwHEcx3Ecx3FaChXnpWVKRUVFKQPivLKy0oYwX1VVZfOMme/QoYMN1dXVCPoGwU6UQoZ0wU50Q9plpuvdoI2DVsYjJXilpGB6hW2y0RixvsLBcwl1F+uO4ziO4zjOqkBFNZZ0G1SPotsbphkQ6apby1SvNgh5xgxo2HTBHrQtA/NoXIbgRcJ01LqeLtgbSyFinQM0HIQGpaFRaTokMDUp1DQIz+g4juM4juM4LU1paWl5sK6Dim4W2IBlPQh2nTfru4pws7CrSEeMNwh2LO26LiI+q4V9wIABFvkwkMMdpmjh3iQ+6yQoCHUSzAmExHMitpLjOI7jOI7jtBCqR7GaN1jXIUwzINpT0ybcg2tMdNDlNmBdZ6zLclrYGQdNjD4O1vU0itLGhezA5qN+NplcYEgYCUyPp67TpW+//fZC1nMcx3Ecx3GclmDLLbfcuLS0NJ6K/BJXXRqiwNgyFdoNv6mOtTERYHTaxswT6lFFfVyFvC3TeRvrMn5PqBaOM62/2zB9+vQVwjkSHSZEhoEM0WHSo7+kzxdvWc8l1JmPCvVQ+2C54ziO4ziO47QUKqbLVFg3WNej0zo29xjG0QELOq4xjMN8ajprlBimg/ZlPmhi9HEO63rBNIkbDGBRj/rqhJOgZ1LHcRzHcRzHaUlKSkpMoEdFe3IyuUznzXc9jHGLYRoxHgQ7/utRH/aoYOcYTDPYAZUQHaYI2DanmF8psR71VYeoVZ359BNwHMdxHMdxnJZABTWNSssQ7YxTYtwamuq4QZwH4R6WMyDOo9Fh9DcT6GFg/ximo9NBAwc9zHJYWet6LrHOTlfYcboLTDZIsJ6orcO0LXQcx3Ecx3GcFgILugr1chXUUct6A6pRbbn+3iDcg4U9kUiYEK+qqrJxhw4dwri0U6dODdb1Hj16SIgOkzpsToKWzhB3PcCyFZYXalkvyeSrzhiitYhQkwgnwWArOY7jOI7jOE4LoVq0XIcGoc44TId51alY1s2qHnGDabCwMwRXmYgvu+lbxukG6qCFWcY46oESNHTQ1IUSFetsWNTGmQiJppbRpUuXhhNwHMdxHMdxnJYi+KyrFm0Q6jqAucYkEgmbDr8zjlrYVZybKA9W9jBmCBZ2poP2ZUgdujG+61kpxLKeVWyHKDAkLtQkWB4SywkwdpqRUr2EFRXFD2VlqR04juM4juO0PxDgqkVNiCPOVZ+GedxcSoNgD5b1qIUdDavr27yKcRPwLGNgPkyna96odT14nYSoMPzeGKIbpu/E5oM/TbaQjYMGDVrBBUanOaESrW3YiVDzeO65575mG6cJQWyX67BgkSQmTZbE8uVUIVM/5qekT28pGTwouU19fWqp4ziO4zhO+2Drrbf+gY4wn8d0UFmqwrQEja0KPDkfY14Fu41Vv8ZVsOsoRuz0mOpa5lmOszux2Fluy8I0cdcrKirilZWVLE8sWLAgUVVVxbIV4q7r7xZznXQRdz1DvPVAmG9YHlV36UrP5jOJ9SDUEed0rxqEevgMoNOluMAwppvW559/fjbbOk0A4rqyUhKzZknsyWck9sBDIjNmUqVLrVAgHTpI6cYbSvkZp0rJGira6+pSPziO4ziO47R9ttlmmz1S4tzEehDqQaBnEuzMh+VBqDOvGhcBHgsivaampkGsM0aw69g6SUK0M41InzlzZqJDhw6IeRPf6YK9ELGOGwwi3IR4ivT5osBXnZaxepIrfB5wmgCs6SqqY7fdJbWHHCX1Z50jif+9r8J9tiTmzC1umDJVYo88KrUn/koSn35m4r0Yy7zjOI7jOE5rRsW3ub/oUM5YdWmDr3pqXnV4afBdN9cYFdko9YbGpgy6fAV/dYYQHaZjx454k9h0MFo3kfZt0OOFRoMxglU9NdtA1KrOPNP2g9N0VFWJLFokdb+5wIbEBx8kl+F/Xl6eFPLFDGyn2ydef1NqDz5C6q+6JukO44LdcRzHcZx2gAroBp91xlGhHsa6vEGol5WVIbppXIqmtTGNTJnW5SbIg2hnrCI9daRvt9eMamF0Mh4pqdmiKUqsZ4IEpCaNkFjGoaZhPziNA/Gswjr+33FSe+wvJfbAw0lfdcR2lFgsKbbzDawXBZeambOl/sqrJfbaGzbvOI7jOI7T1kGMp4Q6evxbQp0xMGYdBkQ44pxxdBrRzpi46yH2enTgeIxD3HXm0cgFRIXJq5MLEuv4q4eGpRD81YMwTzf7k9iuXbuaYA8n4DQChHp5ucTuvV9qf36ixJ9/UUV6+YrW70TCRHhJzx5SssZgazSadeB3vYn0Aia3CyD+YwmJXX2ducdIlQt2x3Ecx3HaNghx1aGMMgp2COOysrIG0a6bZhTqKRcZm2Yc1blhHCzqQRNHjdro56iHSiTeesOyTPBj+gorzNPANCrWM0WB0WWl3bt3N1cYosGQYKLA6HSZ1j6IBjPdduYUDoK8rExi9z0kdedfTMYn3V0CJtJjeieWSOmG60v5GadISe9eenfkaGhaWiqJBQsl9rdHJP7gI5KgUSqhHwN1dVK63dZScd7ZUjJyreRvCHvHcRzHcZw2xjbbbHOICnMaj6LUY6pPGxqPMq/Lw7KGaRXtDcsYh2WqcWlAqhr8m8gwKuJjNDRlTENT3YZGpSs0NK2urrbIMF9//bUJNF3XosLQwJT5DFFhItZUI7HSbjBRQi2CsZ5cwzRjpwgQ6lVVJqrrzrtIhLCMUaGOyFZhXfaj3aTihj9Jxa03SunWW0rJqFFSMnZM9mH0KCndYjOpuORCKTvz1KTLSzSKDO42z78sNXsflPKL/zB53KigdxzHcRzHaQOkLOjmq666dAWXmNS8oeuYRR3reup3s67js67CG01rFvYw6LxpW8bRISxjHPRvsKxHLewYvqMeK/nIqsKwqIewjbkIBw9m/5DgqGB3isAs6qUSf/jvUnfxZSrUa5INQgP4net82f57S/llF0nZD3eVku7dRGrrTMDnHWp0fxzi8ENMuNt8FNxsFi6U2G13Ss1Pj5LYg4/odsljOo7jOI7jtBWCUEeM6zgIcRPsLAtjhiDUGXRTNGzoCMmEOsJdp23MvkM0mOrqahuHqDD8lu4Ks7LkNZlG/GkaXGBSs6r9kkI9JCYkDkg4AyeYWuQUQmWlxP7xhNSe+muRefOT/uQBFdsla64plTdcIxWXXCB6VyTFfLEx1nX9EhXlFWefLqWbbvLtfVChJJTj7NlSd9pZUnvs8ZKYOevbjVodx3Ecx3FaKVGhnhoHy7rBMgYIy6OWdHbBmGWMo41M0biMOQ6CnTEETczvtiACujmqowslr1gvlJA4xiGBjDMl1slCebmJ4vprb9Ca0fJvWdRL+veXiisukdJdv5f8LT2ySzHU6f5Gj5KK66+Ssv320ttRb4V0//SUC0z83/9NusUsWcKdn/rRcRzHcRyn9YIQD0IdGKcPoFrVrOkMusyGqKU9LAtDVN9Gx2EaiArTq1cvM2Qj0okIkycqTFYaJdY5KI1LU7MNRBOZfhJOHhDGixdL/TkXSuKzz0UqI1bsVMSXsr12l9LNvpO0hEejuTQWLPWDBknF73+XrASsPTYp2KOVAMQ5vuz/+o/EH3nUQzs6juM4jtMmQKjryAS5imyLo66TDaI7tRxh3rBcdatZ18PyCtVAYX00bRjCMo5TiLtLJt1cKCttWafGEE0k/jr47TAd/Szg5AC3k6VLpe6SyyX2+JNJ4R5AlKtgLjvycCk77liziDeJUA/gAx+PS9k+e0rFnX+RiovPk5KBA0zIN4BgVwEfe/rfkli4MJlex3Ecx3Gc1k2DZZ0BIR6mg1BPzTeMdRsT7KllNh+mowM7D8I9TAfvkrAMjcx4ZVkp1RV81jMRhHrw53FyoLU2GnLG7v7rin7hiPLly60xaMVF54rWgkxYNwu1dVLSt69VCiquu8pcZEzIB3DR+fBjkUlTvLGp4ziO4zitnoiv+gqiPSXUbQyp5WZpx5rONAO7YByiwoTlkd9NpIfpKE0l1KHJTKQkKr1GEcZODsr0EsyYKfX3qFDHYh18whHqOpQdvL9UnHxCgwW8WcH9ZdkyKf3OxlJxxW9FunT55pgq0BOaztiLLyfnHcdxHMdxWjEqohsEus42CPToch0QXghu1kHD2rLoEBXkVVVVpm/DwDKITkc9TpjOZdwuhCYT6+mEhIaTc7JQWiaxN9+SxKefr+j+QoPSEcOlnHjonTs3v1CPUlcnpeutI2Ubb5gU8IHSEklMnaYXtQXT4jiO4ziO0wiCRV0nTZgHoc4yxQR6WI5FXQW3CXamo5Z0lrG/EL4RwR4iwzAEoc44KtqjrIxgX2mxHrWmM4T51M9OPrCkz56THEfBqn7oQVLSp/eK/uMtAVZ90jNoYHI6Cl8CvtXpreM4juM4TusCIa6jBoHOGHGty1YQ4unT0WXRIehbphlHCb916dJFunbtavNRC/vKUJBYp5elEGO9mJoBCXXhngdEcWlaFsVi1t1/2fd2FKlfifCMjSUkJ2pVD5Ce9IqF4ziO4zhO68NENjCNNT1lUc84X1ZWJlGf9fLycsHCzo5S6+QU6vk0LxFh0NHoaXR1anFeirashziRHKy+vr6EGJLEknQaiQri+Acf6TjiWhKPS0n/fslOj9It2y0Bh9T7ugSf9ejxibn+ymuSmDfPfnccx3Ecx2nFIFZsCAI8Op8+Tk2bIA/Lw3x0nAus6U1lUQ80yg2mkFiRhZzQak95mfmAx994K3U7pIirQCbiirlZrSI0bSX4rBOdJgh2FeuJr6ZLgspFRcS/3nEcx3Ecp5VhJnWFyegQLOo63UAQ5xH9+i0BH8ZhwG99ZaIe4rkya9asvNuvtBqsr683C3tq1ikGxPjixRaescFSjTCurJSyHbYT6drCDUuj6HFL1xkrJcOGfuMOQ7QaTW/sP88mo9O4dd1xHMdxnNYLOtf81FNiOyrA08cNQpxl0fno74yLASt7/Urq5GY13brPegE0VPhSIM67dZGSDdbTmVWYdbjidOsmJT17ruiio3WJxLvvSWLuvKR4dxzHcRzHaYUEoa2URn3TGcI0Y/zUGdgGgu96aha/dYsEwzTrB33bUjq3ydRWiALTUglv1+B1kqlxZ0uCQO/dU0q338ZcYixNwJWN6QyuOo7jOI7jOK0XVMsKQzbBnmG5EfktJ+m99q+ERd3SkJxM4qZRJzuqx0uGDUnFf4+I88bcek6rBXc+H3zwwQs2x2lvRIU249LSUon6qmNBZ9nKEvzW0wV7U8FO03ds8/vss4+NcXyPhm4cNGhQSQg9o8tKO3fuXKrzpTpfqjWI0g4dOthYE16q65eVl5eXvfzyyxPYl5NGRYUkPvlUao/4uSSmTk2KYizq3btL5Y3XSOkWm7V8jPUolZUS+9vfpe60Xyfdc3iZ0WHSRhtIxV+uT8aAX9VfAJyVgkJKn9nUnOOs3ixfvhz3zdSc4zhtnW222eYcFen1+q6LMdZKOaKlXqdtXpfXp+Ybxgwq4humU/O2vpYPDfOgGtfGFRUVNtb5uGriuM7HVSPbeMmSJfHKysq4CnnmE9OnT08w1mUJXZZQHZ3o27dv4sEHH0x3WQjzFiy+2dATKujTgeM4juM4juM0JRikdAhatGFgGUNqvgEs7QxR0nVs0LbF6tti+ilK51sJVWw+n2V96dKlZlHv1q0b8xkt67pcKxnlZa+88sqX7MtJwy3rziqGgizdsq7Pslx00UWiz3hBrgFaYFnjm3POOUc60TdAHp5++mn55z//SWOd1JK2C3m1+eabywEHHJBakmT+/Ply0003yYwZM75V8Lc1uL50rX3YYYfJyJEjbdncuXPlhhtukDlz5jTJJ+RVCdfwV7/6layxxhpuWXecdsa22257ro6wigdL+goWdh3qmGeasZbXK1jUw6DvOKzqsXTLur7H6lNjm89lWdffEh07dow3xrLOmzj9bWzzKyvWNSFluszcYFysZyGrWO8mlTeoWN9yc94kqZVXAS7W2z2ZxLo+6zJw4EATnIWihY5MmzZNevfWeyIPZ555plx22WWpubbPQQcdJHfffXdqLsmkSZNkp512kvHjx6eWtG30BSOPPPKI/N///Z/Nf/HFF7LDDjvYNW8PvPbaa7LZZpu5WHecdoaK9fNUXMf0XYfINoHOWMX6t9xfdFyXLtaZD78j1hHtiHLmU+KcUUzfgWHexXq7o6xMEtNnSO0hP5PEZ5+bOEb8lvToLpV33Cwl66+rtwj3ySrCxXq7J5tYHzBgAH0oyPDhw1NLM4PlfebMmWZp1QKoILF+7rnnmuUetDyRnj17mvU2G6SRfc+ePdvmR48ebZWDbNuQJsQk56HlkIwYMSLn+oBAwwrOebDNmmuuaV8LcvH111/bNgcffLDcddddqaVJpkyZIt/73vfk008/tfOj8pMLjj9VK+wLFy6060G+57PIc56TJ0+WBQsWmJhea621sgpN1tVyWj777DObD8fgHHPlo5b5dg58MfnHP/5hFRD48ssv5bvf/a4dn3PjHLPB9SNfOT9gX+RvLlHMNtxXDFDM+bHtkCFDpEuXLjnPjfuDShWWdRfrjtM+iYh1E9hM6+Ko77qJ9NTYfNhT6zXMh/UYtMwsWqwvWrQIcR6vqqqKt6hY13nEuYl0F+srSUW51F1yucSuvVHFe6no21FKv/89qbzpumQvoTkERrPjYr3dg7DJJNYR3VrIiRYeto4WTKlfV0Sfc/nd734nF1xwgYnpYsX69ddfL0ceeaQJrWxoQdZgjV977bXNjaZXr15662W+93DZOP/88+W3v/2tuTaw/rBhw7Kuz/ktWbLEjnHrrbeaKHz11VctX7KdN2Lvvffek7333tvy6b777kv9kgSxvuOOO5r4/sMf/iB77bVX1uOzL36799575aSTTjIhm+8cgQoIFQWu0RlnnGF5mi0fuU6ff/65rLce/TeIbLjhhvLoo4/a9cp2DIQ8YnbMmDEZxTqWdcQ01+Xoo4+2vMqUX+Tj7bffLsccc4wJ4d/85jd2D+S65mzz0EMPmesN622xxRby4osv2r2Ziej5UQF89tln7drnuubz5s2TU0891a6di3XHaZ9o+Xy+lksNlnUdbMy8/hxEeV10PgzMpy/PJta1DIqp9kW0x7TMyirWdZzQcjOhZRzW9pZrYKpptLjqXbt2NUuGUySxuFQcf6xUnH+2lO25u5SfdrJUXHKeKo7KVSvUndUexBpCGaHGONOAMGZoLIgyLbwy7jsMwDqw0UYbmdVfC7iM6zKw7r777mvrI8pYlmt9rLaMEb/A+SCUc503v2255ZYyePBg+wKRCUTfOuusYxb2XMdnX5Sfu+22m/Tp08e2ZXmubRhIb8iX3XffPWc+ck4cJ4DVnvlcx+DakDe5oKIR1suWX9xHrBPIl1YGttlqq60a8oP0MmRalyF6ft27d5dRo0blveaIeq6N4zjtHxXX6YbpBvgtOqQWfwt+Q++mZluUtt0yqD2AFUdfHmXH/EwqrrxMyk89SUrWWKN1WKyxpOf5FO84WoClppofhHEhx8O1AVi3kPULXa9YYvocMxRCNA2FpiWsl63CkI2mOtdomgul0LSSb02VzmwUem0cx2mbaBlSdNSWQmiu/WajycQ6FnYGah2rqubRZkGwIy4Qx7w8inzxNjmleltgZdR00QDW0kPaHMdxHMdx2iApcR3ETC5Luq0X1s+xXk6aUg83q2W9qqqqpLKyskkSulqAFak5LEkIbQR4vgErOi4NixdL4rPPJHbXvVJ/yx3J7aNYGpvX4uU4juM4jtOU4BqpQ7PpUozWqckmRRWa065BgJeXiyyvURG+JPuwZKkkZs6S+htvkdr9D5Xag4+U+kv/YA1eTcgH+AqAoK9I+vc67Rt8kmkk+dFHHzV7GEKihXzyySfWyA+IcpLIUXkltOQHH3wgX331lUVlef/9962haC5ohMg2hBzkeJwXkWNyxZQnGgqNEYH0ZGvkmA+ix3z44Ye2LxpoMj1x4kSsL6k1voEXCpFYiG5CehdrBRrXHtISIqRkYsKECfLxxx/b+XBebEss9ExwvjTeJM/JQyC6C41jGwN5yjXg2Fwb0pGtESnuJ9xPHJs8XbRoUUN0Frbj9+j1ID/IA64XecK6pJlts4UYra+vt3wmT8hLjkEjaPIkRKZxVg20P6Adgw8+FDtQFjSSXCKa35pMZGNNb2rR7mK9PaMFYmL211J/5TVS98tfSe2xJ0jtz3+Zfdj3YKm/4BKJv/+BJFT8JBA+0QcDF52ycinb/QcWXtLmnXYP0TKIZnLppZemljQ9CNFjjz1WTjjhBAvTiLD985//nFOs33HHHbLnnnvKH//4R/n9739v0Ub+9re/pX79Noji008/3SKXEPWF6Cs/+tGPLHY4wjZbqEQirbz00ku2PRFUiBTTGC677DKL3vKvf/2LLrDl8MMPl2uuuSaj+KfB5CuvvGKNLEkvIpjj/vKXv5THH388tdY3BGG7zz77WHoRwkRcYVuixWSCBqrPPfecXVvy4q233rKOrUgngrtY6CTpiCOOkP/9739y22232bX897//nfr1G2hcyrn94Ac/sAg8VFh+/etfW0dZHPsXv/iFvPDCCytcDxqEnnfeeXatiDxEHv7kJz+xShrRZRD36SDIifZy9dVX2/G4R/7617/KUUcd1XAvZ6ugOc1PysLpgw9FDcU+s7pN6Kk0I5Qz7LcY9L3UsD+mo/PNhYv19go3dG2t1P/6PKm/4kqJPfUvib/4ssRfUNGRaXj+RUlMnpL0VWfgRRm9gbH+lZdL+aknStkB+7pQX42gMPvOd74jQ4cOtY5xsHAiwhprgc0EQpjY2PT6SfxvrOoI+FwFM4KWUIcIVMI/hhB8uTjxxBPllltukdNOO81CEhLR5corr7RQhlhi06GygMgjUgsWXUR9sQV7gPSeffbZsummm1p4RkIFEv4wGqUlCgKUmPLXXXedrY9YR0wjcjNB+seOHWshK9mO87zqqqvs3DLBuTEQOYcQiQhZwk1ut912ZvEuFsQznUMRrYd7g/CZiG6s6+l5RlrJf9LKefJF5O2337YK15133in/+c9/GhoJR+EYVOLIS+4Z9p2tYsFvP/7xj60CgNgn1jsdWD3zzDOy66672jqcv9PycD9QmXr55ZetIuXDNwN5QlnD/e00OenCeoX51HTDfLoBJ/33lsTFentFb7L4hx9L7KVXkuKbUJCEecs1pN2YJsjrdajVl6YWHOUnHy/lxx2TFPH+kltt4KWBQMdFgRcJL1ksm1himwpEE64KhNsDxClh+zJZTAP8NmvWLIunjYsDAvNnP/tZ6tfM4BKCMORzKoKP+N3M4x6TybLOuWP5Rlxg7UcMY81tDAhU0su+sGYjHLEys99MkCekDTcPhCvuQVwH4rtnEqhUbFjOMTgX5v/+97/njH3P+eGWQ94TPpJ85BghjGUxkE7SS0x7KgBY9wmTSD5zLlGYJ624shDXfvvtt7d85roQAjjT1wa2Ce5Iffv2tTQSfpEwjen7B86f8yEvCKE5cuRIy2vyL1cnTk7zw31PxX+//faTAw880IfIgPGBr0FRFzKeU+5dXM14ZlangXPGfS3Xu6A5yPQ+WJW4WG+v8NUHX1VeYjmskxnRggGrfEmvnlLSr4+UDBks5WedKuXHHqU/6v743VltoCOcQw891Cy6xMjG8o0llh4smwqEFaINcRdAUOWyrCPmsXgjZOkQCGs/Hedkg30RV3uTTTaxeYQl4h0rPtbtTIKPAjt0JIQlHLGOQGwMbEceEpudrxSkF/FJXPB0SAtp2nzzzc3Szbl269bNrOuI4nQxzfoM66+/vlnHSTdimP0TMz4TrE9+Y92nF1I6dyJPGPL1uJoJ0kocfOD4VBqOO+44m4/mLdNYuvlas/POO9sy5hHsVAKvuOIKyydirQcQK/369bP1qVQg9qgUcE2pjGS6T0gDx2A/VJCoBNA5E+46ue4Tp2Xg3qTijxuUD98MCFTapUSfGfIKt7kNNtjA7unVaeDLIJU63CNbCs37YHG3cWR+lWGJSU42YPOF9mCqhX2pLreeS3WZ9V7KUFVVpeVjabkWmGXjxo1r3pZpzreprJD40/+W2hN+xffgpDU8kEts628lvXtJ2R4/lLIf7Jq0ynfqKCXDh3EHu1BvZyBisGZGwaqJAEKMP/bYYzkFM+DKgHtHY3owxXecl5AWhGYFRVCF4yE2EXGA+8fFF19shTauFggw0okgC1YnLC/MI4bffPNNczfBtQZXDMbAupwzkF6EKWlmu5NPPlluvPFGs8LSCDETpBMLOWIREKhY9ultMwpuIIhg0oJ7CeIXizV5TdrZBxZ6BHmPHj1sG75cbL311ibK8ZFHSJMn4XcqFjT2ZT4IfCxx7F/LWBP1/I6YBc41zHPONLQcMWKE/bbxxhtbZYH8prITvmggsAHLNXAe5B3pzNaDKW0Gfv7zn1vehGvHcUl7qNhwzajwkSa+zvBFg0pSOA+uNXmKqwoWRfKU/MC3H8saY3ol5QsAaSHN7J8KHdeQZeH8wvUjjzkeFRvSxnp8neBY5AfX5i9/+Yv59XsPpi0LzzXPM8818HVkjz32sPuHa9VYuK6I3QceeKDBMs2+MTLw28rsm+f2+eeft2czwD30wx/+0J7Zxt43pAshynPMfQ30jEybnFD+UVZxDo1tL9PWoefqJ554wiroXNdirOxaLl6o150N6IE0pvcY/o42RObJ+IZeSxnrdWmYjg56H9TrtbZpTUdDD6ZazmiRUx/Td0lcy6m4Lo9reWI9mGrZY2PVxY3uwZSSNf1NbPMu1ts4mcS63uAl/ftJ2U8PSjYQzVS4aGFW+p2NpGTMaJEy3F2Sy/TNl/zdaVfwomgNYj0fmcR6LrKJ9Wwg4E455ZS8Yj2dYsR6PqJiHctvEOm5SBfruUgX61ix87mDFCPWc5Eu1mkrkA/Si7UfsU6+5LOGp4v1QnCxvmqIinXKIL6m8BUGl6mVhXvykEMOsfubSihtFmjs3BRQblF+AZXA3/3ud9bOgudjZSDNNM5++umnTYhmEutUZvBppzzmvNK/rhUK23OfU84HKE8xDjQWnhnKUNV+qSVihgCMII2FfWHgAL5u8i7ii+TqKtbdDWZ1gpeQCoGyvfaQskMPlrJDDvz2gJAfOya5Lr7q1PRdqDuO4zjNAC5euDhRcWoK2Fdw0cN4ECqYTQ1frGjwvLJCHUgzFvpCBDhCnchZGDpokF/sQKQm2stEoUE6hgquQaZtcg0333yzVbZwEYxCRayxaWQ7vnQ2tkLSHnGxvrqBlRwRXlubfUCcr8TnQsdxHMcpBCzrNEbmywmWVPzY+aLDF5UwxrUloe8krLfM42aVi2DhxeLLds0B+8Ui/cYbb5j1nobLK3Os4AKTDwQsX5oIW0tj1GIHLPT4gkehssBvWPTT18830FieELhEgYry/e9/v9FpZDu+3K2MZb694WLdcRzHcZxVBoIdoUsDYNxhGHCPI9QqYVkZ02YDNxHi5BPaszVQUVFhIUepRNBPAJ2W0X4muJjgbkJbCX5nGncX2mWwjPYhwa++GMinlXXVauoKDPtL3+fKprE5K1ptERfrjuNkhBdoIWBdaizFWk44Vj4feuAlCpxDIcdgvytzHtng2IWeI+fFUGiaIVyjcL6FwnaF5GM+2Echx44eq9C0FnqtV4Zi7z+n+UCc0daASFOhDQR9DNCWAB90/M5pZIwVmMaWxYLww2ofemLGDzxb77fFwH0a2urQedkBBxxgrhxULnA5odMu2vXQ7wHRjOgAjI7KOCdCqzZG1IbngrYjhJ1lIDb7ykRMYZ9UJthP2Cd5RSWjMbA/vnDQN0U0jXwliRXhc+4k4Yqnl4Y2v483MG3bZGpgWldnDUcrb/mzlKwx2H3RHRNtmRqY8kmT30IovmxQINOwj27qeVEU28A0hELM9cJCUFHQE9aMKCU0IMwl4kg3L2EamXJuNKbEzzOXlYbjhxcJPqg0gMz3EiVdRIfgM/A999yTWpqEz/f4ypInhFsjHbmOz/mQ78Su5+XPZ2pEba5tOE/EAS9YzpEGqdnWZ/9Y92igBjT+IiQan9RzbcOLmugXmRqY4hfMdcffNUR9yQTpJF8/+ugjmyd0Jo1o8+UH6cVqifWR9WkwnO2aRM+v0OtHuhBvxOf3BqYtS7SBKWUNjTS59yk/fvrTn9rzSqdaWKsZY60mtCv3EWEM8/m3h4ag3JdY4ykzcDPBSs/9wTEQyuyTZYUSbWBKSNQPP/zQejXm/qGDNtJNp124xtATL+nF2k7DWdw7Hn74YetDgpj/VDxoVE6vxNyvf/rTn6xHX8qBXA1MeRaoBBAhCfGPpZ6yiHsXd5RCfP9JI+kLEO6VrxV8wSCSDulFUNMAnWNRvuSC86SSRaPeAHlDxCaW8yWB5w3xThlCZ235GrcTrYrz4by8galHg2m/uFh3CoACNJNYJ3pJMVYnRB++pIWI9RDZpb1w8MEHy1133ZWaS4KIJaY7FYD2AAIHcRPiokfFenvAxXrLEhXrlBk0blTdYOUIfQVQUUU8IvTOOussE4M0ZOQ6UTmlgpyLTGJddYr1aMt9i8UYv3cqjkSBIowoUZWI9Y+YZppykehTUTKJdTp3CiEcqfyRXqIf3XnnnbbOJZdcYkYPGnVyfL4MnHfeebYvKvP333+/+WcXK9aJRLXuuuta5SXAOjyn+cgm1vkqQE/QAQwAjz/+uGy11VapJZnJJtZx9aEvDM4pQBmCcSOEh82Gi3XDxXq7x8W6UwCZxDoWKF44+pzb7/nQQsuswYQx0/IgtTQ7FLpYaXkxt3UQAFi4eFFF4QXKy5eXmBaBqaVtE8QrFkOsn2PGjLFlWDoJ2ci4kHukNcP9TuhRYji7WG8Z0sU6whQLNFZXxHoUQn0ioBG5hZLNso77DGIXv3dEKWIX0UqPofR7wH1OeYgo5j548sknU3tMki7W3333XRPSfKnCSg9UYKl87L///hb29Nprr7VzYh32R6hXQq4+99xz5iLCeojQphDrnB9laz6yiXWs/9EwtPSDgFinQWsuMol1vqRRGaGDM56rABUTKigu1l2sO+Bi3SkAhFa6WOcl9c4775ilSwuy1NLcsB7WI0R7PkKUh7Yu8oC8IvQcYiIKIh73Cl68heZha0VfSlbhoHOZ0OESL0zOjxdpWz8/riFigK8HLtZbhqhYxw0G4YiAQ9j97Gc/MzcRrkMoI6LTr7/+un31+7//+z+bz0Q2sY6VF/cLGq/i7oGL2r777mvRRxDHbPfUU09Z7H3EOyEEo6SLddxd6NG5KShGrJOuXXfd1XrjDWUM50fnQWybj2xiHZee//3vf1aOk+ccn/whH3ORSawTHYe85isF5SFpZJ9UahDh4dyy4WLdcLHe7nGx7hQAL8B0se44qysu1luGdLFO9BfamCAKcRXB1xl3F9xQsEDT8BTfcpaxDV/9EIH9+/dP7XFFsol1KgIISCzQ+MPzpYjOuhDGfCXia59qF+splDTg4hKltYh1XIIKEeXZyCTWEceNrXhnEusYfGgX01hcrBsNYr3tm7ac4ilt3APpOI7jOE0NRgPEOl9vaDuAiFaxI7/61a+s4SmiHJGMmOZ3GqYX0sNvFPaHex8VAFzXTj31VKsYsBzBjhhGzCNicccJX5FouIzQb42QLtxgEPgqFE3YNha25YsFVnAqrCowczYCLxT2SeUKSGdT7HN1xMX66oQWSonJkyX+8adJS7uz2kOhTAHqgw8+LHOr+ioCaylWWEI2Yk2mwTY9WNIQFBcsIg4REQq/bxpz0iA0VoR1FRCzhFBEsBNhBqGLdRwQ7FQQgkAnWgzhFwGr/zPPPGPTrQ2+DtDYFh950njhhRc26h5GQOO3jzsQPu8ff/yxVWqi/vDFQsWKSFJUjGhky5cLxkSvcYrHFVt7Ja61VyJzaCHUAJ+4Fi2R+IuviJZ0qYXO6g4FtQ8++OAWv1UBIhpLOeKwoqLChDONLmnQjKsHkUiITsUyxDTCHdeTfL2YpsP1JToJjUtHjBhhri74ZxPZCMsvIQ+vvPJKa0+DPztCGBCs2SzWpBdhy3YMhCQsZvj9739vkWOoePB1oViotNBgE2FMpBwqnAHOIeybRrq4vuQSypwnYp2INrgdMR+EPxWXJ554wvKQLyA0zi3Eio8rEa5INITFhYd8Ds8Z+X/NNdfYMq4BeUHeO5lxsd5e0Qe0ZO0xUrru2jodqWnjAtNKP+k5juM4qxe4XRDHmxCoAaKnIN7oCIlu62mUeOyxx5q/NuIdf/ds/uq5QBAj/NkPVt9LL73UGmsS7xw/cBqv4hePyCUqCnH+8ePO5svN/vDX/u9//9uogUad+L1TYWkMVGw4PtsHtyDEMGIbn28GQjkS0YUIMqybDb5gkA+0YSJ/mOfrA0KfdGK5Z19Y3vGnR4jng31QoaCDKL5ikI8s44sJ4p88YH8MVHaICORkxsV6e0Uf2JKqSikZNVKn/dOu4ziO0/rAOk2YvwsuuMB698RNhYHpMIR5xoTZpJEp4+h6TJ9xxhnmEpLN6oulGDGLYCQOOiKWygLhI0NYR8AvnuEPf/hDTncbtqVx5u23325iGOEfhkzL0gfSwHnTqDVYnIuBbbBMI9bJR+AcsVjjj09UG9x4EMl8pchXKeBrBetSCQj7Jn3kNaEi+SqB8KbBZ6HuNrg4MXCObMO+ifzD/umhlpC/dC5HY9JslSLHxXo7p0RKOlbz9KbmFdxjUg+14ziO46xKEGhYcLHAIuaw7CLscO0IA37sjPkN8Yw7Bw0/iYuOAEX4sQ1DEK3pcBzE+N/+9jezINNbJ+EP6SQJqzQuGESYIR30lkyMcNxC2IZjZwLhiSsNIhfBHx1IG9umL48OhH0lljk0RqyHfGGMixBjzhPhSwUIVxPEOsv5SpDL1Yb2AOQdIUw7d+5sUXPYjpjwWNWxypNnxEcn/G4hbjtcD9LFmH2xX67xtttua8dBtNMREz02k4+FVgBWR1yst2f0YSrZcnOe6GT4xppaXVYipRtvyPep1EqO4ziOs+rAQo1gp3fL3/zmN9YANDpgMafXTwZisSPUicWOeESYEjaQ9WhgecQRR5gwTAdhjVsNFvMtttjCjkODR6zEHJu47VjCCQ/I9ptuuqlZo4kOQx8SmUDc4otNnwNYoYNPOJZkrNt0gsQ0kVUAP3AaWjbW7SUd0o5ln7SSftLLedKbKr/h38954kqEUOa3TCDwiYBDiEss6OQBjWxxXSFSDvPkGV80OAYCPF9DUSpVNNqlLQKuR1wvpqlwIdb5koHwP+200+wYVF4Q9bAyUW3aKy7W2zNaAJVttYVUXHiOlG6+qZRutolUnHuWlO38XVr1pFZyHMdxnFUDAhIfZnrzxCcaH2kIYpAGnIjP999/3+bxx0bc47OOzzk9giIqEYd0ZISFHFeNdBCkiESE4ZZbbmmWYQQk0WWw8v7kJz+xyCo0XsUnHqs6sG6uToGwbCP2qTgQzYZGrPh0495BI1JCTlLJIFY6x2adXL7jxUBe8CWAxqV8LYhWKhDoVGw470022cQqD5xvJrDqk+80ssU1iAoP5xBEMz2bEtUFaCyK0GZ/XAcgL9Mt7czzhQJ3H2LI0waATpuCIKdigNWe/OMa0iCWY9CAlXjzWNlJu5PExXp7hs9qpSVSduC+UnHz9VJxy/VSdtQRfJta0TXGcRzHcVYRUbGHPzkNPfGVRny/8MIL1hiURp9Yr3HPQBBj1caqzO+EdWQZnRZhYWdZY+H4uK8UIxSxlOPOMmzYMPNz5wsBlmiEP408H3vsMeswiAoI8dwb0zg2E4hpBDbRWvjaEAbyibwjX6gEMZA/uc6JCg5RWbD+U+GhsWeoMOESRIWEaDMsZ6Diw/EnT55slS2OGYVjEWMdMc4XjHHjxplvOg1TqRzwG+mbMGGCTZNetuFLBGl1VsTFensHN7i6einRgoSBKDEm4h3HcRynFYBIo3t6BC7uG4g7rLFEhMGyjTsFoRxx5dh+++1NECPer732WhN7RHBBMGOlxwd6gw02SO25+cECjFUfv3d6Y6UTJ0JD4uLBeSFOiWCDlZt1sShn84EvFs4XsUweYLnmiwCRWwg7efzxx1vFgJCXu+yyi7kAhUpMJtFOZYn0IZz52oBVHGs34pmGqu+++65FbeGLA+s8/PDDcs8998i+++5rHUzhI58O+6NyhbBH+GO1p+MpxP0tt9xirjs0Dr733nttmt+pAGRz11mdcbG+uoBId6HuOI7jtDIQhAhsfJrxF0ecM491HSs3Ag4hh2UXKy+Walwwgv93EMsIQ1xZiLLSEnBswkziXoLfOGnm+EDDVZbjBoNfPQ04EbY0Km1qyAsqCVRaEN3kE3mKEL7sssssTbjk4JqDaObrQToI66233tqs2lwHXH9wr6ESRQWJ0Ipcg8MPP9zENO43uLVQCaEdQL4eZdmGNPDVBEs/jUpxPSLfcI0h0gwVMCobTVWZaU+4WHccx3EcZ5WAewVij6gluLYgJLEC486CLzkCnN5MEYOIcgQxllqEJevttttu5quNtRiRj78z4hJYlsmK3Fii+2KatNMgk95X8RFHoOOTDvinn3766RY/Hms0Ivqkk04yq3UmMgnofCDS6RQJwcxxEcDEi0d442pCnuHPTz4yxtWFNGfKE8Q9aaXBJw1T8YF/7rnnbD9UMhDZWNSpeHz22We2L67X008/bV84WD8K54NAR5gTVpN94tfPmLj6VCgeffRR+4JCpYuIMywfNWqUpcVZEe6O9Ktm8+uss46NlyxZUqI3RInWIEv0QSnp2rWrzevNYPNaA7KxXhRbFgbmFb0/S0u1JnYi+3Icx3EcZ/UGkYf/Mp3iIMwQaTQiJQQivs+IPPy9sd4iLnGNQcRhYSeySr9+/azRJO4mCFL2h3DFkk0jRdxCcPlApBKeEat22HdjB9KB1Tc0gMUajAgnugn7Jl3R9aP+42GcbUC44pdPnmCtx2LNvjkvYHt6DaV3UY5HA0/WQRBvt912Vkmg4eeQIUNMUDPPNPmGSMefnnmiuFDZ4RwQxwHy8cgjj7R9sg35Rb7ie09+4mKDOw9WdY5HeqmgUPHgSwjXhnCO5EOAqDFrrrlmQ7hNrPUM7BdXIMQ+bk246PC1gQoAXwLYF/PcA4TSJD+43jRG5TzYVzFhLm+77bZxOmIDGuolVJcyDkP6fMOQbblK2rge36Z1nNB5Rgm9Fip94zavabSxpp3lCb13bKznxNjulTDNNeZLAvdqJleiAII8o1jfZ599bDxr1qwSvZlK9OKYSB80aBDzpXrwEn3ISjWzS3V5qV4QlpVq4mzQG1nTWlquiSkbN27cePblOI7jOM7qDQIP/2pCAQIiDGGnAsnmVwb2QbQVxCMiCAHP8VRPpdZoHKpnTCyHSC6IybFjx5oYXdl9k2ZcWNi/Cj4TukRjId1AJBn8zwkTiVsQ/t7B3aZYPvzwQ/Mbx8UlQENdGsJmy39cbPjCQQUqE7i30HESIj5A+wMav1KJyAeVMkQ5FYsAFSMqcFTQqEDg+kQISSp3CPZC0crFhXp92KCesZ4jofBsiMzTrTvzYXm9Xu+G6eig171er5FNazpiOs8opveankJ9TCVvXDVxXJfHNe1xFeNxFec2Vl3MOKHXOqH3TVy3SVRXVydURyf69u2bePDBB9NvpDCf4MqkXx2bd7HuOI7jOE5Tgwglcgv+3M63CX73mcQ6FRCs3VjDEfbFQIUDn3++aGCtD9Awli8Q2aBiouI0o0hG4JOudKsw6fze975nMdYzbReFdLGfsB7zVFyIoMMyF+su1h3HcRzHaUEQoTRYRLAjBJ1vUD1llnX8wOkFFaJifXXExbqLdcdxHMdxWhCVBSbSVTOkljhRVDuZLzPWZiBCC37qUdeV1Qn82GnIShx7F+vf4GLdcRzHcZxmAbGuGiE15+SDBol33XWXNZwl71YnVAdbGMmf/vSn1rbBxfo3uFh3HMdxHKdZcLHuNJbVVax7nHXHcRzHcRzHaaW4WHccx3Ecx3GcVoq7wTiOs9pTUtK0PR06zupGvIgwgv68OY0lkUgUFdfefdZdrDuO007QgtXiAjuOUzwqXFboEMdxWgsu1l2sO47TToiKdToL0XLPLX+OkwMVK6ICw2Km67vfwzA6rRIX6y7W2w6IjooKSleRUp2u13swVlzPZ47TnomK9X/+85/yi1/8wuIcO47zbVSoWPfwN910k/VSSa+YXbp0sfjgjtOacLHuYr3tUFYmsRdfkcQHH0pJ3z5StuP2It264WSYWsFxVm+iYv2BBx6Q/fbbz6Ydx8nO3/72N/nJT34ikydPlh49eqx2McCd1o+HbnRaP1gGO3aU2N8fk7pjjpf6Cy6RuhNPlbpzLpQEnyz9M7/jfAstvFNTjuPkIljS/ZlxnOaFJyz9KbN5t6y3ccrLJfHlBIk99qTE7n9IElOmiVSqeKczgepqqbznVindeCOtN1J5dJzVm6hl/cEHH5R9993XrIQbbLCB9O7d25YjSGIZOuMIy99//32ZPXu2WRg33HBD2yckMkQuCNu899578vXXX0vPnj3tWBUp1xu2ybQd4mjevHny7rvvmo/wmDFjZMiQITkjcbDN3LlzbRstm2XttdeWwYMH2zakI9NxgO0+/fRTmTRpknVgs/nmm4uW8ysIM/YR3Z5tPv74Y5kyZYpts+WWW1o+sDzbObE/zuWVV16xDk/0nSIbbbSRHYv12Tb9/MI2L7/8suj7x1ww2IZjBrIda8mSJfLOO+9Yg8jhw4fLWmutZetmywuOv2jRIttm+fLlsuaaa8qIESMyrhuF7ehx8vPPP7d7adNNN21wFUnPtwC/ffnll/LFF1/YNuR5p06dUr9mPidg+euvv27p7Nevn91/me7VlYX0zZkzR9566y2bf+SRR+THP/6xXW96lyTNjtOacDcYF+utF4T6xElSe+wvJfG/90TfepSyyd8o7PVFUX7aSVJ+ws9FarlHHWf1BkGZLtYRVkzvtNNOMmPGDFuna9euJliiMI/wO+SQQ+Sxxx6T7bff3twDEI6IsrDfKGxDQ9YDDzzQfOQ5Bu43bIP4DOnRF0JqiyQse/HFF2XPPfc0AX7NNdfIcccdZ8fRcjejmGOfzz33nLkrzJ8/X2688UY58sgjbX22Iy2M00Esn3TSSXL11Vdbd99vvPGGnb++aOx3hBl5hJgMx2Ub0nP99dfLwIEDTdRR2aGCEdbX95qtG2A557LJJpvI1KlTZZ111pHHH3/cKhTkBQKe/SKmA6R5wYIFti4VJCo6jz76qKyxxhp2LCo9oeIThWVUJn74wx9aJeSss86Siy++2K4Fx6KikJ4X5DkVsR/96EcmSs877zw555xz8jaoJM2XX365nHHGGZZHL7zwgqVz4sSJ0r9/fzvv9OvFNr/97W/l7LPPtoab5Pno0aPtnLgn9MX+rW3IF67ltttuaxUKfXfbvUTFoqkhff/+97/NTx1crDutHXeDcVovpSUSe3acJN5Voa4Fvr7ZUj8ovPD0ZRkf96LInLnmz+44zrdBBCFOECCIYgQ8VkWWRQfEXFgPEJKIUkQ1Ai19fYb0bRgjhMeNG2eN9hBdiOz07dg3y4NwZT9MIyYRmenrM/B7WC9sw34QeOeff75ZZDNtBwhEQOQibu+55x7b5ve//72Jcizv0XRC2IbjIS6Z/89//iP33XefWbWjx2Bg34xD+kgb82yHiL/jjjtseXQbziGaD2yDuOUrxd///ncTqtH1w0A+sx3rA8dmmry7//77Tfinb8Pv0WOxDftJXy99COsC21IR4OsB15eKRTTfottE8491OBaWdvIi0zZhWTincE+lr9cUA5D3juO0LC7W2ykl5VpgE/klE7x09KWZWF6j06lljuOsQCJlwRw/fnyDUMGCXggIrYULF9qQi3AMxgjGPn36yLBhw8yVphDC9p999lnBltSwzTPPPCMvvfSS/Pe//82bTgQaXwBwpcFCv8UWW5h19Tvf+U5qjW8I+wfyAZGJkGYfWMOLgfNC8AfRmwtE7kcffWRfAcjHbJC+kMYwpqI0duxYefLJJ/NazBHFnBOC++GHH5Z//etfBbmccH2/+uorOfXUUy3PsebnI6SP+y/qDuM4zuqFi/X2SDwhpd/dXko2WF/Vhb7A0z7rJlGV7kLdcXKC2MR6jO8x7i2FCiZEFu4fwd+9EBCJ+DUTiWa99dZLLS0MrP6FCvwAohPXE4Qq7jG5wBVl1113NRcLBDHW+AEDBphLST6o4OA6g5hevHixidZ8YB0mwsj//vc/c7MI1uZcsN9evXqZv3Zj2GGHHezc+HqSC/KNUIWIddydcAspVKxT0cGHHfenUAHMBedNBYL8w33GcZzVExfr7ZH6eikZNFAqb75Oys/8lZT07ZtsWBoF6zrDN0Ywx3HSQHRjqUVE0zATYVsICDN8thlaK/hNU/nA2ptPoCJGaViJHzmWf3zF8S/PZx2msvPqq6+aYMca/dprrxVkUUas43az8cYbW4PJQqHCg+95Y+DLRHARygXuQ1jhL7nkEnMHwlJeiOWfvKCywtcFKn75jgNsw/oIfCqNjuOsnrhYb6+oWCjRF2v5icdJ6eabYN7St4wKdgbcXwYPlJLu3VWN5LdyOc7qCqIbS+0JJ5wgBxxwgPmiFwLb9dVKMkNrBUGMJZnIJjRizAcVFxoR7rLLLvKDH/zA3GBwh8kF+UBEk27dusnuu+9uDUDxv84Hohur/1ZbbZVaUhhYomknUEiFIArH+8c//iE77rhj3q8h5ANCm0oEXxdwuUFU54PtqBwRwadQqBiELy177LFHaqnjOKsbLtbbM/he6gui/LhjpXTHHaSkn75U+veV0u23kfKfH0WYCH2bumndcZoahBnhGHP5Tq9q8DcnqgkuNPiU54Nz4nw4L8JFIiDziVTEOtb4gw46yCzziGGs8vngWIX6qgcQ3KRp1KhR5rZTDKw/dOhQi8pTiMW7MXBOVCb4MlEobEN6sMRT4WksfNVo7BcHx3FWPS7W2zu4xIweKZU3XSeVt90olbcmh1L82fU3x3FWX4hNXqyve2NApCLsseYXI8AbAxb5Ys+JSC18JSjEN76tQWQhQnDS7sJxnLaJi/XVAUR5p45Ssu46Oqxt0y7UHcdx2jc0BN5///2tEezbb79t0XzefPNNW05bBcdx2gYu1lcX4vGkWwwD047jrBT4RRM/vDEQfYWY24WCO0mxYQ8dB2FO+EtchBDrhIwklv+zzz7r0WUcpw3hYt1xHCcLuG7g64vIISJHFPyJ6aHzk08+yeg+wfpENMnErFmzLG45+4Dg+42rAp36RF0WiCDy1FNPWc+jf/3rX1cIE4hbCft64okn5KGHHpIPP/ww9UsSGijmAusqjUwLAd9pusKn10ostfnCPUahB1gqNoVWODivkBfEMi/EhYNtiGpD76dEnUGg5iPkO9eRYxEuslDoXZS8oPfOQuBYRMUJXfU3BRybc87mZ3/UUUdZxBoatf70pz+Vk08+WU455RTrVbXYxruO46w6XKw7juPkALGI8CamdlR8E9lj5513tjjYhP0Lwg/hRE+dl112mYn8TLDtyJEjV9iGLuURmfhPI26DKH/wwQetZ056qsT/GJEY/L4R+6FHSSymWOADxAK/6KKLLB3sOxwrgJC/4YYbrAJQCIhhBPctt9xiArHQcIVAD6ucT3qlJlRWMsH50sgUK3AhYQtJH5UJ8oCIMPQgmw/yji8czz33nEX6+ctf/mJ5lQvSxb7pUArf+D//+c9WocoH15jOp15++eXUkpWH+OuZrm2Aa/SrX/3KeoEl6g+wbrb1HcdpnbhYdxzHyQKiZq211jIxRpg+QhdGIawjIgwRHYQoYpH1CG2I2MwEgi8aKQYhyzb4FxNGkX0hPoFIHogyrKhUCqgIBMKxEPccKxppBKs5Fnl62ETsp1tfsdTz1QBBFxX52SCN2223nfzwhz80a36+2OwQKiG4YBCykXRGQSj/5je/MfEbFfIcixj1VGgQmXRYVAiIf750YMEmak0+OA7hJBHt7733nqUzn0Wec+L8Cd1IuvhaUEikFY7FNoQBbSrwQS/kqwN5WGiHXo7jtD5crDuO4+SAjpDwT0cMI7KjINywrj///PMruJwg8vktm+UYoYtAjf6OOEfQ4s4SFfIIcCoKiErSQNSScCy2wYKOm8Nmm20md999ty0H0opgxfqLIE9PCwJz2rRpZqmnMpAPticv6IUTCnUZoSJAOMXhw4fbVwqEdIAwjpwrPaFmsvbiKkR0l0J6+yR9CH5CUhLmsJDKBPlIaEl6SaVyQCdM+cJYchzyE1GPAOcapFeEWgrSkM/VyXGcto+LdcdxnAxE3QWw8CJUEWfp8Btd8UfFJoIOkZwthCCim1jlQeQhMrGY33rrrWbhjTb+ozMhXGOwsP/f//3fCr2ohjRi2cfCuuWWW6Z+Eetx9eqrrzafZQR/sJ4Hiz3+y6effrrss88+VhnIRPSc2A7L/m233WbpIaZ5JsI2IW29evWy88RqnS68EdV0NkX+Zcpb8qmQjqXCsRDR9JgKVBAyQVpCvoe04utPhQWrN+eWC9K59dZb29eWCy64IGcM9LB/iE4XSvRrQyao6KR/7XEcp/3hYt1xHCcDWIDxOcfyijX5u9/9rgle/I6jA8sQTbhfAJZOhDUxzBnS12dA3P3oRz9qcLnAoo5fNw0C8THGCh3WpcOebbbZRvbee29zZyBNwUd60aJF1uMmPYoi6nHZCduxDmkfNGiQVQSCWOcrwOzZs+13rMlUAMI2YWB9/L//97//2TZsizsLbhyIe7ZBSKZvx/mEDolwD7nzzjvtWIh0rNdYrjludBvE5vjx4y3PgGNxXnzN2G233UysR9dnYB+sE74W4PKDnzrnS0+f5AUVpfTtOC/WC1Z30koFBGHPNljV07fhPuB4If/wOWcbrt9ee+1l90X6OTFPmgiRCKSTZZxTdL30gfxj38C6XGvSmGldzn/bbbeVsWPH2jXlCwsEi3+mbVZ24GtM1A3LcZyWgap+enXf5rVAtvGsWbNKtJAp0QKrRB/UEi34mS/VAqFEC5HSzp07l+ry0g4dOrCsVF9UNlRVVZUq5WXKuHHjxrMvx3Gc1gjCMzTUpEEnvXoC4g0LciY3kgAWU4QVlmOgoSLuHWEbfg/WbAQfQoplTBOJJURVoQdNRHrYJsA867IPxBKiHqEGiHcEd7AUA9Nsw3EYM4/QxtWEZZwn54TVGqLWW9anssE2+LlTAWEZ22ywwQbmWhOORRrDebBf4DdCBQa3GvJg/fXXN3/psH6AbcJ5ffDBBw1inXStu+66dqywTThm2IZliFJceJiH/v3721cO1o0eJ5xTgHMKYh1xz1eH9HOKbsM8AhXrO/lPerm+4atJ9FghL9gflRW2YZ5tyHOs9uybbUK+h3MCtuOrSogwQ0UFFyfWiW4DpI9lbEOeB7FO5Y2vKmwDHDucH9tw/MbCfrhfuQeBaDhUwkgvlS6O5Titie222+5Cved5GOoZ6zPDg21DZB6rCfNheb3e6w3T0UGfwXp9Xm1an7GYzjOKaRmpj1d9TJ+BuJYTcV0e14p3XMvAuJYfNtYyjXFCy8eEaua4bpPQ8i6h5UJCn/WEvnvSH84wn6CU+aakSWLzLtYdx1ldQASli3WEEBZwuqDHT1zLY/s9E6wbtkd4ISSBZffcc09DuD4Ezc9+9jMTluwPMRsVUixDpN57770mRAP4YZMmfUGssA3H4XjM0+jx5ptvbhD/+LAH/3J+5xxJJ/tgO6YReGwTxD9i65BDDjExyn45VtgGoRrWweJLFBwgvQcffHCDqOQ4rAPhWByfhq7PPPOMLQcqGoQTRJyzfvo2HBdr9O23397gH8+XA7bhmKxH/rIecGzSzDZErMEfP4DVHCt0evqYJ99ZhvsR+c487LnnnubuwjzHCHkBQbTz5YFt2A9QKcG9CFcl0pe+Dcs4Fm0LaBwKCPgTTzzR7jXSz35ZB0L62A/5EEQy4D7ElwrWiW4T7j/ynArQn/70J6tMAhVC8i9UGoqFcyGCUGjU6mLdae24WHex7jhOOwGhE8R2EOsIL4QO04ibxnL55ZdbXGvAxQUf8nwQ8/ucc84xizN+6IQHxLKdj9NOO832j1sODVWJ3pILhB37Puuss8zdg/Sde+65eRtZEsoSkcaXAUTtXXfdlTfaCIKObu9pZMoXBKLREDEnH4jD448/3kQpwhiRmo/HHnvMtkHksz7XEYtzLhC0iHrCU1LxwF2mkG1+/etfW9uAcL8cccQRqV+zQ+Niro2+8O2acY/kg3uBaEFY63FtIlTnmmuumfo1O+Q56QMa7O6yyy423Vjuu+++hmvgYt1p7bQXsZ40zziO4zgrgPDA+rsyQh2wHAdobFkICCAsoGG6EKEOuE0Alud8QhOwviIAcR8hbYceemheoQ64gARxHp3OBdFssMADft6FCHWg4kE6gS8ShYA/+aabbmrTRx99dEF5wXnjwgRc80JCP7LNcccdZ/cKeViIUAca9AZhG65ZPnANOuigg2yarwSkEZcevghgtc9GNM+4BisLbleO47QsLtYdx3EykEgkGuUqkE50H2E6FouZb3KuxnpBzAWhinsL7g1AY7/QEDEK+4XoMXFZoDOn8Fs6uDaEIRyLxqVYS7OdP8vDb1jnAb94LO4M2cRj2D/HAs6D/eCuEc4tneixwjkw5rg04sy2XThGyMdCQjmG44QxlnMs2VyrXPkXHXMc2gewTcibXITt6IUW96Jw7EyE/GNMmwKiB/GlgulsZEu34zhtBxfrjuM4LUQQZnTXj3sHLjeZRDekizZ8y4kaA7idYFHNBa49rE94RtwfsgnoqECtqKgwa+3ZZ59tbipvvvmm/VYI+OUffvjhFgEmWyUk/ZxwqWDdP/7xjzJ16tTU0vwgiGnAiaU52qtsNoioQm+uxYDQ5lzIa3o2pZfTQrjmmmvsfPAxL2QbhHe4B2g7gM99NqL5x/XHZ54xlQPHcdovLtYdx3FaGEL64d6CT3UuqygEgUaDUXokRTgi+on4kQvWQaDj1xwachYClmrcf3DrKLTjI8DthB49qRxkiy+fDiEn//a3v1mDViKzFAP5grAtxHrNugj2QiHv2Pdrr70ml156qYXNZLoQKzWWfBol07stXyjywT47dOjQEH4zuOLkA1cY3G5oU0FoT8dx2i8u1h3HcYqAsIQINxpkEk2FRpbFgr8x4fZo1IoFvBAIgYgwxfIdwgDmA6stbhz5rPBR2IaoI1jViYZSDFQOChHPAc4Bizzx1LHq5yN8mSDfcYHBF73Q/CsmXYh7RDc+6cSJp0JFWoMbSi64L4h7jpV8v/32Sy1tWjgXKkQIdeLeh8bRjuO0T1ysO47j5AE3BQZEHC4HCCSigCDKiB5SKMFKjgUVAY0Fu9BGk0TbIIQkHQxl6z00CoKORpI0TER8IyLzwTaEHfz5z38uBx54YEEuJgHENhWKQkR3AJGJRb5YsYkb0QMPPGCRbwppNEmayLdiQJyTB1dccYXF0KfRaqgs5IJrxNcFQmAWaiUvFu4jKg6kh0pFIelyHKft4mLdcRwnCwiil156SX77299aeL3f/e538te//tUsrfgm45JC5JViwTUFH+qtttoqtaQwsHQTNg/hno/6+nqLNEKaie1eiBsM2yB+6f6fkJG43hQC4hErNNFeCokmEyBNiNpC8zBUdk455RQ5//zzGzqfygXbIGjpHbYYcE8hv3GDQXwTbrIQqIgNGTIkNec4jrPyuFh3HMfJApZmfI8JaYgQxfebONUIUsIPYm0NArJYEKrF+mk3lkLcNzLRWi22pKux51QswYK9quCLSLZGyNlgm2J89HPBM5ArNKTjOM2Pi3XHcZwcEEMcSzguK4hr4n7jK4xVHbePbKEDHacYEMWZ4IvOtddem5orjIsvvti+/DQFROmhgy3HcVYdLtYdx3FyQPxwwgtiqcRiSdf/uMUMGzbM3ETwa3aclQV3KyLj4IoUhXj3hXYgFcCNKYT5XFloKEujZsdxVh0u1h3HcXJwzz33WANNrJtPP/20ua8En3Gs7oX0dOk4+cA/vl+/ft9qCMz9VmzPo6xfaJScKPjp33///Su4vYRGrI7jrDpcrDuO42QBoUIM7Mcee0xOO+0064gHQnQYBu8h0mkK8I0nXnqmCDLpLjKsS1SiM8880xoQjx8/PvVL46FCevLJJ8uJJ54o//rXvyymP2N6VS3WZ95xnKbFxbrjOE4WaDyKT/rGG28s3//+9xsijyDgw9BcVsfQqLG5Gze21HGgJY4RaMnzak6WLl0qs2bNsunoOdFpE/7kxJtnnSj0BVBsJZIOsOgll30T7YhjEs+er0e00XAcZ9XhYt1ZZfBSSI/ogDgKyxmnw/LoNpnWcZymgHuLYaONNjLfdIQM4QyLJXqPFnO/Bt/lYkRXeDZC2gsBqy0Dz14xkW3C/rM9q5kIFuJsjSkzET2X6LOfj5BvxeRfOA7jQo8V9t/YqED54N7D6g3hWFQguRdPOOEEs4Snx91n/XCvFlqZpAfVv//97xYOk3YYRD5iOOyww+wZcFY9GAeIRLU6DriDrc6dfxVe8jlOE8PLLYgEiL4geSkxBCERhrAMgrgIL/PwonWcpgCxTMM6uvXHB3jQoEEFx9qOQuPUwIwZMwoSdXfddZdcf/31No3P/CuvvGLTueC5wBIKuC2E6VxwjkS1waUCS+qf/vQnWbhwYerX7GB5peEh0MNncA/KBQ0ewzk9+eST8sgjj9h0PrAch2ceS3Ih3HvvvfLiiy/aNNFU2Ec+OB8aEwN5EKzZuWAbGhtTLtFT7JVXXpn6JTdYsYPwzpe2Y445xnpCff311+Wmm26yZXTERX5uvvnmstZaa9myKMTVR2gDDVQDL7zwQmoqM//3f/8nN954Y1GVIqdl4P1GJY3ryXOwugyc75w5c1b79ztnn54DNr/PPvvYWAusksWLF5csW7aspLa2tkRfWMyX6k1TUlNTU9q5c+dSXV6qNT6WlWrhb0NVVZU+76XlWqsvGzdu3Mo71DntkvAARgV7EOHpRB9WpsN8eJE7TmOhMV6w2jz44IMrfPbfaaedrPFfsHQXA/skwkewjOJSQKdGAwYMaBBr6bANFs533303tURkzJgx8pOf/CQ1920QV4jLO++8s8G/GAvpHnvsYdOZYBsE/d13390Qk5tnas8997Rts6UPS+1zzz3XIPzYz1577WVpzLUNAvPll19OLRHruZW8IE8yPcPsFzFMJ1RBOA8cONCsvnSilKmMCNtwTrzgAzvssINsu+22WdPH9f/f//5nbRNCWvJdd1yi6NmUbQIc/7jjjpNu3bplLZc4FhWw4GfO/LHHHmuNlnNtw7WdOHFiaolYjH/6AMh2TqRl7ty5csMNNzTsl2PQZwC9s4b8QwCyn0KjGtFr7/bbb2/TVLh+/OMfW+WjR48e3hC1GeGep9djXPJWJwszjZ0pj2n4zLNYbMz/7bbb7kK913lI6hlrGccDbUNknvi7zIfl9fr8NExHB30W6/V5sml99mI6zyim10STVx/TZyCuaYzr8riWxXEtJ+JLliyxsV5DxomZM2cmVDPHdZtEdXV1Qp/HRN++fRP67kkv1MJ8ArXzjQJKYvMu1p2moqQE15WkuC7TF0iJDrxIouiN3/BCib6wWB6FfTCwfZhOJ+wrjMPgONlADIUXYLpYd5z2DhVBKpWFkEmsU5nCVSG9XHeaDsQ6FUpCx65uhPtTtaWL9Qgu1h1Db0YbgjgOAph5vaw21nu0YT3QG9F+Kysr1WXsI26WrvnzF8j8BfNl+vQZsnhxcn7JksX28MViuLfUS1zHzGMZxNLHvqMimzQgqvRes4F5Bo4X/a1T587Sq2dP6di5kwwaOEi6du0qffr0llKtNLBPYMzA8cK2TLMvCOfEb+HcnPYL1z+TWO/Vq5dZWPmtKe8Dnh3uN6zT06ZNs2VYzLBoZ6tYci9q2buC+wh+nDvvvHNWqyzHwXL67LPPmrsKIKpwd4haV6OEbYgEgmU2gLvFFltskTUfeHb4ZK3lfUNaOAYxwhlnSh/bYJXFUh9l9OjR5qudLS+4XmwzadKk1BKRsWPHyiabbFLUNizbcccdLWRitu2A60Q6gW04p969e+fchmOFawujRo1CONg2yXJvRYs4ecE14gtEECS4XdFTbigL048XtnnmmWca9ofLVtgmG5zDG2+8IR999JHNr6xY53yKFVFOcWQS61zHbM9xOqxDQ2SuFdvxRatQeIeHe48yh7TkOya/c0+wHWPKL47JOB+UQaQ13FMu1l2sO3ngodGb0h4SpnnIw8PGmPmwTm1tjb44ZtlDNmPGdJkwYYJ88smnNuYF+dWMGTJ3zlxZvmy57a/Z0PSERikD+ve3XicRQQMGDpSNNtzQPqXjf0yhw8tOn7OGlyEwHc6JMXCu6S9Kp/3AfZwu1qn4XX311XL00Ufb8qaGSqmWs/L444+bMOW4Q4YMSf2aGe5B3BpOOeUU86UnfQhoKsm5YN9HHHGEiX16tzz77LNTv2SGe/+zzz6TX//61/Lwww/L6aefbo0ZeZZywYuUBom4riBmH330Udl0000tf7OBTz8C8OCDDzaf8d/85jfy85//3FyFcoGPOKEO58+fb0KYXjbTG1qmgw8soQhPOukkc1Uhdj5inWudC7bZf//9zYKMm8tVV12VN89xWbn00kvNB5y8P/XUU81lhgoQlZFDDjnkW/nC9WU99s/9iHDHvYjyElHGkA73EXlB/tHGAv/2++67L/Vrdmh3cMcdd9jxcH3iOhdCJrHO/ZIeH95pWjKJddy0aJ+RL+95j/FeO+uss+Qf//iHlRm0f+C+z/de493HM8KzA5dddpm5r6VHIIrCe5W2GA888IBVWHHrowfoW265xSqT+d7/vLsJS8q5gYt1Sfg3KycrPOA8qLw0sE4T/1dvUPMFfeutt+zFc91118m5555rL/JDDz1M9tl7X/NfPeSQn8ovT/ilXHHFFfoSeEQLmfdkvgr1rp06S/++fWSoPrDDhw618TAVKGuNGC5jRo6U9VSArDt2rKyv4nqDdde1cfrAOgzr6Ets9FpryTDdxxoqwBlsnyoouulLrVTTOmH8ePmvvvCu+sMf5IzTTrOX0t577y2HH364pRlhgP8oLyBeohRcFBQUNuH8OWcGZ/WC+x4R2BLg74u4zQf3I9ZjhCLWYIRwPtEIVE7DeoV0sMO9j6DkBQtEAwlCPdezQJ716dPHphECVJIRpLmeIaxtW221lVWeOT/8p/MJdeA8EDBA2UR+5INzIEoKx+JrBA008wl1oILPNhDNy1zQwy1CG6hEkFaOzfEYpwt14PzDuXOMoVqe0d4BEU5FIRPsjzwLllKuXSBXvnO/cf9ArmvqtF645lTweVZzDZRj4csTbLDBBnZPjtR3bqb1owPrcL9yv3Cs0OA+07ph4Cvc+uuvL7vvvrs9Y8Bzw/HXXHPNjNtEB/bfUmVvW8HFurMCFPMl+sdLI7xM+AT2ztvvWAMPLHJHHnmk7L3PPtYgCcF70UUXmbXvUa09f/LRhzJz2ldaH41Jvz59TXhvtP56skFKZA8ZPMjE9BoDB8jA/n1l0ID+NvTXF3zPHt2ls74Qu6hY7tqxk3TuWL3C0KVTR/utC/O6HoK8b69eMlhfbuwX0c6+2PewIWvIWsOHyXrrrC3rr6siX4cxo0aaNW2apo9a+p///Ge55JJLzBKIhZPaOxZEPv/T8I7zR7STF87qR1ToUJGjcRdWokKipRRK2D+VxDD9wQcfWOUxGyFdwSJGJBaeQazFn376qS1LJ+wbYin3iF/96lf2/H755Zc2n4mwXdgG6ysNG4nmko2wTTSNNPg86qij8kYjYRvEJmUOBgFcPChbsB5nIhwrmn+AIQHXn0yEdRl4trEAYoDAivfOO++k1lqRsD5QLuDq889//tPmcxFNE2XKBRdc0PC1Ips1NLoN7oC4tNBANlScCoU8x9pOhJ9s+eesXoRKZrF+77wfEfv0NZHv61+AyjDudkGsI8AzfRnKBpUE3r9OElch7RgKfV58DOGlyc0fXjws4+ENgtQeZB3rq0wWL1ksr73+mlx+xeVy2OGHyZ57/cQ+2/7xj3+0l9TsGTOksrzMrOQI45H6IhmtD9coHXipYMHq17evdFLRXV6WFP0cj7TEdFyvL3981VmGEKirx2c9Zo5ZvKrqE/q7/haPk87kYL7tCV3GCrpeXKfZrj6W9P9kGl9bxoYei/Pk/LA+YX0b2L+fjFprhGy0wfqyjhY+WPW7d+0iy5cukddee82+FGB551x5yREyL+RjsBCyvzDtrB7gf0yIPnqLJIQecK8hpsJ0U4FgDPvNB9ZahB8W3DPOOMNEbjEgoBG2uKoVAhUVno3ddtsttSQ3lCtYhLGS4drBM1NIXrEOAhoXFz6/h/KrUNg2hGHMBc81ohm3HcqHQuKJc05U3qLRZvLBNridcIwnnnjCfPuLPadCoXziWJRdfDXE5aGYtDpOOkFHhKElaKnjtBVcrLdjgjDnxceLgWnGQZgHwYlvJV1L47v4vZ13lvXXW0/WXWdd6yTjkosvkX898y9ZrCJgjUGDZP21x8p3VOhuvOEGsrYKBNxYBqgo79alswriKts3DxnHwb+McXgpcSyGTNiDGR7O6DPKdHQAHdtebJswTk6HwiScK4TjJpjXoUSnq/T8u3buZOJ9jAqJDfScv7PhRrLu2uvo8i7y7jvvyllnnCk/+uEPZczoMTr+kdx2221mWeUcEVNh/077h2eFrzLcW0zT2JCKK5ZS/MHPOeec1JqNh+cV6yt+3lig8UPOB/ch4hnxh8sZ7mqFwn1MpZqygJjdhcDxaMxYrN8o54Y1Ht/VQp4bKtdPP/20VUAQ+2yfD65NsFaHcigfXEtCZFIhwApYKOy/kDSlg2UStxa+GDRm+2IIZS2WTVwQnPYLzwiuUsVW1gul4R2aGlqCljpOW8HFejsGscwLC1/L0OCSlyDL6JyFl+dpp51m7iw0gLrmmmvkpZdeksmTJqo4X6gCvIsMHzZURo8eKWuOGC79+vYxyxB+qeFlxcvOQjE284unqaEgQDRgkQ+FQnl5mXTsVC2D1xikAj15zh01776a/pX8+z//NpcBLO+cN0MhYsBpH3CfYKnlfkfc4mKA1RdfTgRlpo5pioX9IoQRVljX+bKTD+5D3HNoaIZ/KI3HCgXXiFdffdXOiUg0hYAl/4dagaUMKBTSSCNSfFGJrhNcanJB2jgODUCJx17INpwH0U1wI0K0B3/2XGDIwI+W88cNhnQWAmUHAgkXmkJdTKjg4FdPhBfis5MvzQHlWbhPcZHiy0s0Ao7T/qCyTXssKuzAfR3ea8VWrJ3WiYv1dgpimsYnCHasRlhzKLRvvfVW823FP5se7ngZ8oLjwV5j8GAZpsMoGoCMXMt8y3t07SqdO1RLeWmJWaaDlT4IVfbPi7QtWpk5h3AeNk7oOei50DC1Ul92vXr1lKFD1pD1xo6RQf372bljWWfdxlrWnLYJFmueJ8QmIoioCog8/L3xX8ZSurKuBjxH+IXSYyUVQ3yV88E2NBQjDB8V7WIi11DBwC8cf1TOqxBwZ6HhZKGQPvaNaMTVhCgSGA1yQVnEOjTqZEw+Iz7zwXYYE/gCxvqEV8wH23Bd+YrIeRXiDkSZR8WDdXGLKnQbfHCpiOFHTsP2IKaaGspi/IWpSGLJ5xrQUNVpv3C/89WLSir3Gj3p0lswblAnn3xyaq38sH0IUeq0Llyst0EQi6GgRzBiLQ+W82odqqo7yOyvv5Z7/3qvnKjCfNddd5X/+/7/yT777muNQ2/5y03y5eefS18VozQApeHn2qNHyeCBA8yKxQuvorzCCnmOw8OfMEfxZCWAgeX8DlHR2xbhXEJ+cm46Y+cb1/OmE6eu3bvpD8kvFPizI9pD3jirB1hPEeP4q+MPzP2OJevEE080UYkVGEsr6/EpujH3BvcVIRwR7LhkECowHxyHysPxxx9vjb9x1SkU0o77DpFoCoWoLYX4daeD1Z+Qb4U0kkRsUqYhiBGdbFuIJZ9yisrEH/7wB+tuv5BteI6JcoFgp3K07rrrpn7JDteJiBi4QfE1kuuVD6ybRGzh+nLv8CWzmK8TCDHOrxioxP3lL3+xypjTvsFYwHPMVxvKIL4q0QaL8IfFNIinbCuk4XQUvkZRGWdbyr62aLhrC7hYb0MEay4FPwU+4pyHg+glxNW9/Y475MYbb5DTTztNDjvsUHuB/+Mfj8jceXMknohJX30pjV5zTRmrL0FcPPr36yedOlarIC2xxp0M+vpvEN9RwZFpOqzX1gnn0XAunJ6eoy6xc52pImzxkqUWNYb4wsW+NJ22DxYnvkDxlQq/a9p5YCnGms3XKeKdE8GFCCt8wULQOc7KEsqku+66y+65dGirgEgyI0MahM3MFHee/SCunPYDbU8Ix0hlHaMS4RExLFEuUbEsBFxjcSErtjI+fvx4c+ui4soXvlzx16OgY6hk0BCadiNOblystxEotLHEUGPu3KWLRSPAf5rP3jyUBxxwoByuYvKEXxwn96honzpxgowcPkzGrLWWCfQxa64lI4YNMdcORH5w4YiKcGdFsBBQgRk/foIMGTLUOjjBCse14OXYIO6ddg/PC1ZbrL1EhnnggQcsAgt+5fgDY93mJcWLEv9Rty45TQWWUu41BFgUhA4haKlIFlMWYQm98847bdrLsPYB15SwiPRxQFlFeFW+zuEKxlecQuCrIa4zxYZ1xAUHbYK7G1/EMlUcM4FBg3uYdjN09uTkxsX6KobCEsEcBGC5PmjpVuyqDlUSi8fkmaefluuuvUZO+uUv5cADDpATTzhBHn/sUanW3wcN6CcjRwyXDdZbV0Zqod6ntz60pWXWhX+sPmZd7ePaEVxXmpPwAiDt5k6iacDfPSpg7LfIebY2SFlpeZksWLzIwkyuv/565reMVd1dYFY/sFzhZnLooYeapQp/byxDWKLo7p/luHiESrDjNAWUMwggempNF9a4XWEhxw2rmPII4f/5559bJcDFevuAKFJYtgkLCnzdo7NCyixCplKpwy0ml5DmKwy9GxdbhlGJxBqPiy0NtblfCwHXM8pSfOopP53cuFhfxQQBiwhkqFleIxVl5RaFhNoqwvC558bJcccfL/vuv78cf8Iv5frrrpP33nlb1qTTH4TD8OEWL7yv1qrZJhnD/BtRTkEeXDconMPQ1IKT/bFfCoRQKJTqfBet8Xfu1FnKtfIAnHNYtzWS0GTFU8OixYuld+9e1v08eUjaObfmyD+n9UJPj0Rc2WWXXayLdRpo07YDSxQxx4lljW81DQ7poKjQF5bjNBaiANH4FnFVTFnE+myHRbO1lsFOcYQG2DNnzrQvfTQSxXhAWFfE9O9//3sLMZutoTb3D42fcaUpFr72hzZzxVjWneLwXG0F8KAw8CDxKQsfxIcf+ptccP4FJhJxb7nz9jukSn+nd851xo4xy1747MS2fFJCTBZTaDc1oeAnDXRYxEuBNPbt29c+z+FCgrtAoDW/KEgbbg1z586T/v376Tn0setDQcT58bu/6FZPwnXHKkQbhgDL/UXltBRYyInyhQGhmLIIQw7bIcxW5fvCaTqIZESDcfQAVmrc8XjvhncvVmyWZYP7p5gGz07L42+WVQwFJw8KVjriON986y1ywi9PkP0POEAuueRiee4/z0p9Ta1stP4GMmbUaOuy16K1qOilkA4WdPZRTIHdHHB8Cn87J/3rqukkmgOinYHGL9TCg+CNWv9bG+Rkso1ApXzwwUdaEJ7UYIla1fnstAzcp61RfJMm7kEqj819L4bzj1aym4vwbFFWNCfsP1zb5j5WyL/mEEKUrRhDKEuLEd2sS9SvYrp+d1o3GA4uvPBCufzyyy08M32nELYTazl+6/QLgUuMx1xvu7hYX0VQiPOy5dMRohufsl/84hdy7LHHysOPPGK/DR40WNZZZ20ZOmSIdOnUWepq68z3Owj8QHO/sAuF82DgZcDLqXuPHg1pYxmdJ4Xp8LJsrZBGXuTEJ+7SuZO8+eabsvc++1hBSIUjvPDD+bWWa+A0HYsXL7YwZs1ZqQzPQPReygX3JT178tUHNwjipBdCdN+FPnd8SidSA9DZEuEDCyH6TBR6LDpo44sieR3Orxg4ViH5B//+97/tWMRHf/HFF1NLC6fQcyLUJ42RgfuIoADFkqsyQZi+o446ytbhvigU3i1ELaICxnsH6ITr008/tel8PPTQQ6kpp7XAtaRNFZZ03F8w6GFN51ozpnLmrnltG0q39BLO5vfZZx8bz5o1q0RfWiXLli0r0VpZidbUmC+tq6sr0cK7VGvnpbq8VG8ElpXW19fboIJGy7TSci1IysaNGzeefa1uUKgH1xQeGopT3EOYptHnK6+8LFddeZVM+PJLmTRpMm9iGTign1TrQ0W89JKS0mRYxZQAZn+5CmV+K/SF1RyE44eBwqNn96RgZ6DHxznz5uY8h9YCaWSwa6X5j3CbMHmKiQk+Pw/RChSWDGInE8c2uCNFrxXTTtuA6xysn/h24n4GvPzwT6eC1pT3Lc8DrmuIVELpYQEjsgxxzCkzMoEoI3oCPvJ0zgXEd8eaxlerTPcbx2E5McHZP/smPjy+9bzQs23DuRL9CJ98pjl/jkPkKeYz5QV5iMDH6EAlgs/udMDGZ/lsx2IbfGwPP/xw+fjjj20Z6xKTnXwnjzLBtUJosn+shT179rRtyI9s+cc2hN3kvEJHRnQcRMO8AQMGZH1eyXc6WqLxHZFXtttuOwuJx72Ra5ubbrpJLrnkkoZz4LhE5shW6WEbKhEIacLxAudE3uTahpB79L56xx132P1BB0+33367NSDNBuLuv//9r8WjDxUjtiPaUbb8C2CwoDwE2m/8+Mc/tvuBvHGaD55BoqZEo7UQ8YXKbaFwPxF7nXuTil6h8KxRfmDBP+644wrqjyDAfbbjjjuatZ9OmgqF0Lj43PPOpSwgDdybxX4d0Of1Qr0/sbjUM9byjRvchsg8DynzYXm9vsMbpqODlln1+tzbtKYtpvOMYlq+aPLqY/pMxjWNcV0e12cwrs9afMmSJTbWa8g4MXPmzIRqhrhuk9ByMqE6OqHlSULfPekFa5hPuFhvRkJBzguJznXKdFyrBTeNQC7Xh+axxx6zOLkUuAP7D9AXTg/ppC84fVfatgy8ONsaoVKh969FpenZo4e9sKbrS2V5TduKQEBaGUr1GtXU1dv1mqHXD3hpIxYQT+F8uZZ6/9s8007bgGc0k1hvSejUJLg1cO+QJmCe54cx91a063jWQ2iGymJ0O8oPtmPMfcu2wDpEEOHlzzZWPqXuVe5h1mMbhDfzAUQ0AhV4JtiOZx1C+qi4EqUkwHq47oW8RSSG5z9sQ18RlIlRsAZyXvzOMdgOmGc79kFX/4SsC5A+uvNnnUz5xzZEzQhCE1iG1ZHjsR7HCedEPnD+LOdYQfyyDWnjq2j6NiH/gJj8UZGN8YL0hXI95AkEAYJw5lgBzon0ZdomXKf0baJ5lw3SG6LJrAwu1luOphDruML89re/tco6or1QrrjiCnOlISoWve9Syc0H9zTlAWKd8nSPPfawynKh3HDDDfLzn//cpl2su1hvVigQKWB5oWD94JMysUwJm0UX5VVa8Pbq2VML5K5WkJfpuvE4L4ekyGfbtoTevN9KMxFgECBgL+TStnNO4Vy4Jnzl0NvZvoh8pdeypq5W5s2dKz20gnXyKafIbnRXPnRogxhBHITr77R+EHZBCEXFOoKMryhcy8bAdgjlIIoQu9ksslre23K2wUIadZvA8o4IgyBCA1reNjx7uF4wAAKelyvL2SZ6L0a3QbTx1Qu0PDehB+nbkDbSyDLub6z74cXJOeFDDdH0cQyOxTasi4BlHjgOYhTSzyl6LPIuiHmuEeeEGGeIXpewDcuwUId8QOSwDcvTt4FoXnCtguik3IpWnqLbRbeh8hREOY3o2Ya0ZEsf27B+tNJFA8Fw/0XzIroN+RftGIlj8UUBMm2Tj0x5UQi8v7j+4GK95cgk1rlvDjjggIbrkQ3uH+5ZDIT0A0GEGMQz9wDXLhdsy5clningC8z666+f85jcV1TCP/nkE2uLR6dHNHTlyxzPPPdoLniPUgmhsyVwse5ivdmg8OSG44a98cYb5corrzTBDpUVlTJqrbWSDXz0QeHG5uYtVSGrN4Cu0bpjkEeJpjOEb6qpWa4VlOSnVeKssw4hHHno4w33XuuH9K5wHWI0ftOXm14n4tbPUxExdfpXMn/BfOnXv7/1ZLnH7rtbAUiBkq9AcloPPK+ZxDohGek9kme1MdcTVxC69KcDMzjjjDPk9NNPz+migMjGzQI3KyBcJKHXEGf6TrBlmaC8IaYyVjOOiwUMN4dc23DeuFwQ65gKAi9FPndTJmUrg9gG8XzwwQeb3zw9ZeIugwtFtmOxP8QcVr2bb77ZlpGvNILL9dJHoPCS5tO7vlfMxYY85FxzpY/eZmn/gx828aMRlVR2cl1Drj/nhEhABJNO4pvnSh/b/PnPf5bzzjvP0kNsa/Iyl889aUfw8mWO/Nphhx3sWLnSR/7xRQCXmOBnf//995t7QbHiZWUgbzlXrJ7gYr3lyCTWVxdcrEui+Gq104BeLCtEEXUItLjOJ7SKQ2c6X4wfb73EHXTQQXKuvqyxwg5dYw1Zf+2xsu7Y0Vq77KQ7SFrR9brr3hgn59lva0TPTv/4HEv6eKnEtQCpsHMZNLC/DOjfV3r26C79+/WVHt27WWdIVP1K8LvXiYTVA60O2Cb41nUoS0iMP71edbFaFXDVMnqtNWXooIGyaN5cOf4XPzcxQecTQYzx8mU/rfWaOtlB8B5zzDEWJhVXBFxHih1wbUHEBvAtRwhmWjcM/M56gZ122skEMS4UmdYPA5arYN1mH1jO8m2DRXzXXXdt6B2TyjZWfKzemdZnYBvyA/EAm222mQnPXMdifRpE4lOOWAUqH6Q50/phCNZtyljgpc2XjnzpQwBj/QPSyTnlu4akh2sONNIj//Klj22wbIbtyH+GTOuGgX2SV+GcsFSS/7nSx2/ch/RMGaC9DMfPtH5zDeQt5+s4TsviYr0JCNYQyt6O1R3l30//Sw7Yf3+zgjz5xBPmt73RhhupoB1oFjosZ3RjT2GdKq/bBCQVC7lVUnRMZ0cD9SUyeICeV8dOUma9pCZ9K/FT5/cA59ne5Krlg1ZEEA/rqZjSyrVZyLDK8iUFwc71dqHeNkFU8pl5ZYle/zCNaxz3SzYy3TNYMbG2YzXORtQyiwEBCzgRSbAwZ4t8wrHC8cIY15Pzzz9fnnnmmRX2GSV9G0KbYvl66qmnvuWDHgjrAtMMNNzE4p5rm+h2WLr5LI/1mi8QfBHIRNiGMc8ijTCD9RdfWvxnGUeJbhOm2aZQq3HIK744hAazTUlIk+MAPYbiE06EoxdeeMGeccY8g9GBr0X0brrtttvadnTwxjxlA9s8//zztk76dgyUAaNGjbLyhOGss86y7Rhw5820Hdvcd999csIJJ1iDdqBCyjK+5KWvnz6w77322su2c5K4WF8JEKV8kmHM59Ali5fIH6+6yuKkU1gTCWXtsWvL4IGDJKEv5np9yfCCpkDnpg+WlbYC7wnSjo0cy12/vv2kqrIqWfFIrcMELxQ+l3YnEsw3v7Q7wvXjHig3YTdchg8fYY3YcEWgUc5nn31mgp38cNoWUcHWVIR75j//+Y+9VAshpIEXLN16FyocORblDZ/O+doTfLgLgfRhWU5vMJoLIsBwPF782QR0JoiA893vfrfBtaIQqBh8+OGHFjECn9hckA+UW3/5y1/klltuscoOwh03nFzuKiHf8fFlKAYqefjJO05zwpcVviLx1YUKOe8bGobT8BQXszAwTyAEvuIAEZqYB54H2p/svPPOK2wTBuK0YySgUSkGyP333986g+O9h5svrliZttlvv/3MpQ7BDptvvrkty3ac6MD+EfnoJCeJi/UMREV0+ss6/BbGfGKlsRAvAj4n//rMM2Xh/PmyztixKtyGqWDvrvsI4fySAp1phmwWq+YkeTqkPQyQmk6d6oqnnPwtLOvetZsMXWOo9OjWXfRsxDxiOJcYFvVkqMq6+jprHDdz5gzd5Qo7a3dwHRuuqV7Pvn16awVtrH3qpqD6nhZMiHYKw6hgD/eAs3oRrjm+0DRmLKYM4MVIQ1AEeyHwLOK6wEsWEY3ve6Fg+SdEKQ3CcMEoBF7+hKLkmLi8FALn//DDD1vs7uC2kgvyjy8eVFyoUPBMRcvrbJAX7J9u9rHc2dew9dYrKP9xiSn0fALBClkM+KQTUjIMNCbN5S/vOAEMQgh3BDtapNB3C882zznub4QwzUZw92XAMwCLOseiIv/BBx+k1mpaCnmuVydcrKcIN2L6dDoU7rz4eBhoKBqrq5cb/3yD+ba+97//Sa8e3WXEsKEqartIeSmWd3yXaTxqW/Of7XtVCDV8xmngmaAhK+dnQ+ohJDkJzjt5S5C8hM5H0xmP6TmXV0mnDp1UqJerOE2uU1ZaYT7pS5Yvl1mz58jUqdNl1tdzpC6GL36A/XD+LX/eLQH3Bde7VDOlc3UHGTFkDenTq5dM/2q6NYg76sijLBIGlTvyNHqPrar7wVl1IMZwNeElmI9wn9DwFaFeyDYQtiMiAy4mfPEplHA/EgEiV2PYKHQgxhdF/MlD5Jp8IGix1h155JHW8VihYBjBzYR8DOeZC84HwU6DYRqrYs1nWSHPHZ/0+dRfDHw1IfJXMfBFgrjStHMiJjV5ks01yHGi0K6D5xTrNW4xhZYRCG6EN1/fsM4XAvqHyi7GAyrM+b5sOU1DYVe0HRMK+lBoB+GE+Aq1yShYcljOS+bxJx63xlV0djGgn9ZQR4+2mMKsw4uh9YFc1/NEZdOYlZCEOs9NkIzWolJez5szZigvL5UuXTpLuZ4r2VBRWS5z58+T6bNmWudOxB7Hij5v4QKZMm2aiQEscuHcC3mJtic4XVydYLHmAw3N6ESCxm2vv/G6fa7E3w9rBHnDwH2U6T5z2ifhOvOc0NiyGHg54mdaqOimHBo/frwdi8aIL7/8cuqX/GBNxk0EqzcW30LgOBD8YguBchafWQTD2LFjU0vzw3PDp3IaahYiTMj30AiUCjN5wzjXc8c6RPAickuxbRdIG8KpGCgfHnjgAfvKQOQL8r/QrxqOg1tKsV9iEPlUsrnP0ttvZINj8KUJ1zWeP1yAneZntRfr4TMohXZ04AWQyfJCrRKrEQ0gEF4ffvyRdO3SxUQ6y6P7KMRq05LwWkJ460lr+kS6de0ifXr30ge1nw59LeZ7925dLaJL7149zaWDyC69euF7TgUmJnU6zFdxXhsjIkq9zJ4zR2bOniU1tTWWl+HcgbxanbBKXHmZuUVN1crLZ/qSx5qOixCVHvx46UmScHr42/I5nzxiCHnmtG9CmUD0lEIFYNgGa+sGG2zQEE0lH9xX+E3jpxoithQKQpNt8XXl83oh8Cmd0IcIgELhmaFCS+Mz/FkLhc/+P/3pT+2Tfz5BS/6FyD4B5olqkiutbIdgx/+22HB57D9UDgqF/ItGXuELBccvlNb2vnFaFt6/Qc8UCsIbizxCv5BKL4R3FV8GcSvDncxpflZ7sR78CikUaYRFYwgsSVhd+I2bOViKWfbOO2/LDjtsJwfsv68sXDBPvrPRBlqw9pcyvX8RtBSYodBcFQIsHJsxVl7cW4jSEq+PSWV5hfTv20/WUpEwYsgQ6adCvbu+9LrqS6JLdUfp07OH/t5bBXxP6dWjm3Tu2MHcOrp17iS9VcDHVZxjgSdE5ZRpU2XSlCmyaMlim890roU+/O2Fes3jeDzZNfuA/gPsvsHaeOD++8s6a69rjVBZxmdKGtngd4sve6Hiy1m10A4DNw96i1wVwojwjfidFyqeeXFzL/LJmgbhhTZ45Ny4J/FBL6ZCQXmJ6A5laj5CHiKGGYp5DrDmUWYjohG5+WDdkSNHpuaS5T7WQfInG1R2yOtC2wisKnhH4Q5Ep3uMV8W96ax6eIb4OlMMhJalUshXrX322Se1tDDYlu3o0NFpflZ7sY7IRFQSFQDfRAq8999/3wo8i/KhhTwvEQp3Biyir7zyqixbtly6d+9mfutgvY62kkKStHNe5WXlNo1AZJ6XWgd9OXE+nJc1eE188wWADox4weMKw3QJf7odv9OopEMlL7bkuuwTFxjIJNRXR8gHBu6njh2rpUzzl3zaZtttrRJ4wvHHW5xkGvQg4vEHJm8tz1PXwGmd0NgPlxDKBPyXiXyyshRrBXPaN9wPlBcMxZQHvLfwjyeeP77yGAOc1Q++xhTrNsWXOtzxiOhSqHEt3Jt8rcO9zmkZVnuxTsGIdQW/SaJ3IMbphY4WzkGgA9aLxx9/XG644UYhVOHgNQZLly5dW/ULF59yRDkinegkWNcQ6jxsJrARiiq+cWehe6wYQpzlNDLlwdVxTM+vVs+dMZbhlFZvEKbOihB3nbzivsFiQV5/OWGC7L7H7hZL+tZbbzWf1EcffdR6faSTERdtrRdeYFwf3C3wq8ZKjR847VQKDb2YCRp2ERvZcQIYiQj5yr3FF7d8ULbznsK1jvcTLj24JtClvOM47YvVXqzjZ04jIjrXIH4xnz0R7jfddJP5HFIIMubFis/oJ598LGPHjpE+BX6KbkkQFcGyi0gs0zGfqmjgyNj81VO1YtZdvGypfD1/rsz8erbMnjvHornU1NbLspoaWbJsuSxYuEhmzJwt02bMlOkzZslSXWZi3slIshKUfKSYpoLUrXt3uUYrgbhYcS9RcaKDCdxgsGZQUQyC0Gl9cF24PkcffbRVrIiswle4X/3qVwWFGkyHShwRPugYJNqzqdN6IXY1170YgoW8GGjUix89cawLcXXCTQd/f3zxSSNlDhFyivH9d5wAvutUEouJGuW0HKu9WOfmJCQaVjJexnxKwuXjpZdeMqsF/lg0GLz//vstGgOtn7t06WIv8dYmsJKW7mQHIIiCXr17Jf3JdDnLkOkJ/eOhpLEjwxwV6Qv1vL6eM0eF+UyZpg/qV9Nn6DBdZs3+WharMMFSTKhHfNOd7IRKEleBaa4HPbnS2PS//3k2uZKCKwXXIDQsRcT7V4rWDRETaER+991329cpRFK3bt1SvxYO9wcGAippxXRS5LQ8lKGU+XxRpaOZYuDdwdeTYuC9Qvg8Bt5B+eBeopyh0kgF8De/+Y2lt9iY8I4DhA6lgfgdd9xhBky+0jith9VOrNPg0oSrFnQMdKn9p6uvlnIt9NZQod65Y0d9MQ+RL8d/Iaedfqq8/ubrcvkVl8lTT/1TBg7on+zkKKbb60DmJeXxqgGBx8D5MOZ8NGF6DtXWeLRrx07Jhq8qCokBji/6nHnzZfqs2TJ/0WKpqa3Twr5cX0oVOi7T/ST92xGRlj8pn5dkh0fJMIPONwRBzmAwTl0HC4GZiEuPHt2kPlYvDzz0gHVow91CPvIJO9yDnq+tk4brmuKoo46SSy65RM4+++yiGlVF98OzSiQT2i5QSXNaL1w3YkjTaJZQjMVAw7tog9bmhPThOnPiiSfaF2K+6DmrJ7y/Q6+8vFvwFqDMKQQMSJRJkyZNsnY5X375ZeqX4uHYTtOy2on14E+MWOKmxmoyXm/KXj16Wdf5QMPRjp06ylP/fFp+/euz5Prr/2wCdkD/ftKhstKEmMUlX2UyPQkPBA9iEI26xFx2+uJ+oWKCRVzg8ooyXVeF+tyvdZgry2tqUJr6NkpWN5IPVvZzYd+s4w/gigTLeMh/7otQcUqSMNejLl06yaeffSq1tTW6brILeArVkKcM32zjtBa4lrzAAljEEUII9WKuV1SUh+1oCJYrDnd0/8UcK1T82KbQ7ViPexi+KUtyE90/xyz0WNH9F1pJTT9WoYRzYtswnY9wHMY8l7RR2GOPPXJGjYH09LF+c8SfDseBIMI4Jm6OfBmmXVKh59pYghh0Vj1ca6JUIbABd61bbrnFpolqd+eddxbcaRGRZK677jr5xS9+IYceeqg1Pk2H+w+LO8ejB2bKRzwPuCfoj4CvxnRuRgCFQisJTmHw5H/z9Cex+X322cfGs2bNKtGLXqI1tBK9ECWDBg1ivlRfQCV6kUo7d+5cqstLO3TowLJSFSE2aGGl91GpapWysnHjxo1nX60BLOsJPTNELd1O77XXXhbicPTIUdKZOOkqptCw8/WGnDCB7p7rrQOgNQYPksEDB0msSD/E5iQqnnloiZverUsXi/hCRSKhopDHpT4ek0X64M7VhxYnjSAOo9s7xUNhxIsyCDrcI0r0OvDgcD1MzOvYOoyaMdMiiBB+D/HmAr11QeU9iCvc4vbdd1+bxqL6y1/+0n5rzPOCOwMNAOmGH+ihkk/NvOCywbHoHIfGyHDYYYeZHzMvwlxwDrjr8RmbxoYXXHCB+UFTMcwG9y9ffC688EJz2+CFfcopp+QsH9gGgcD+v/jiC9lpp53MqpuvTOH5oD3QZZddZmmiIT89iuZKH9vQp8Xvf/97e54uuugiC9eYaxsgL/gKgjsjbiVYnhHQudLHNpwT7UuwVnNMluXbBtHCPcI1PeKII+xaRSt56bAN/S/8/Oc/t3M6/PDDzVc91zbAvXTPPffY9QX6+aADqnx50ZRQrpFHb7zxhs0/8sgj8uMf/9jKtGil1Gl6uH/paTQa85+8R1Qj0rkfCC370UcfmUsUzyYRrLi3eDapyN12223WozZt8vhSGAURTuN5nrn02OmUiddcc425XOEKzLXm/Uf5QmhT9k9vprhhsT2977766qtW0SU6Ee2zaPPH/Vso9957r/WlwDPyk5/8xDoK417PVw6ms912212ozzCdvtQz1rTywNgQmefmZT4sr9d7vWE6OujzW6/nbtOatpjOM4ppua3Jq49p+RjXNMZ1eVyf6bjmR1wrLzbWa8g4MXPmzIQ+z3HdJqFaNKE6OqGV7YTmc3phE+YTqIV0xWDz7VWsE04P8U3Bys3KzTyw/wAZPGiQWcu5CcvKSqRMC1R66/xi/JfWUHPMqJEqgjvkfSG1JCEtFOJYVrpQ2dBzI+wiabbeRfVFPFeHBNfc1k9aqcI5MO00DvKOguPjT5JWc6K/YN2qqqi0e4wcJp8XLFooEyZOVEF0sXV1TmGmz3ZyJ06rAAGVSaw7jpOdINapsNBjMxU5p3nIJNb33HNP6z8BQYywpWJL+zsq+zQ6/sMf/iDHHnusWb5p0E7bhlNPPTWjWGcdGpdyDdP7V0AnES2PigHlJA2gsaDj247450shaUOwsx/a9Lzzzjvyz3/+08W6i/XCoPYXLKDAWPPVOjY56KCD5IP335dBAwclW9+rsMJdRKVsg6CdP3+Brl9vtVKWheVNheaRpSfsG79xxkkYR4/F9DefllivurLKBGKFCkSsuJwryeMLwKzZs2XZ8mXf6rSIac6BIbp8dYD8Jo/CeTfFtaTAooEuFb3qTrR5GJrsvZA81t/r9Fp88vEnstPO37MQgNxLrOu0HnKJdayXxBPmOW0s3Hc06EbchJcNx6TjIe6XYvZNGYZlE8tVFLr/xvJV6L1Fmoj1TxjR4NpAmhAF7Rmef6zY4dknHzB4FFsWsn3ItyhEfCp2X6QJ/+J0KEdIXzHo+/dbX24as590OCf2G72/XKy3HJnEOuUHX8VwSyHKGLoGQU5EIJYhqCm/KF+4PjfeeKOJa77qEDo4E5l0AVoJIU6jetxk8EiggTzuLqFtBtMYrO666y5bl69mG2+8sfVdwzFdrLtYzwk3HQVhOtzIfB4a//kXFgEGsR6jISViHV+ZFOGmZR96cVa6wMsE+4zun3Fy4NcVr52eja1TWVUpPXv0lE76YrBtTOTrWNfgcxafqYmPXlrWvP6LbQ2uZ7gnyONwfRsD27MfClGmJ02eLNNnzTI/dXq17d27T8Px6FmwqkNHc4egcKPA8Rdb6wGRmkms090+LzXcIlYWBCKfp7FQIXjoHOvll1+2r2LFQog+XppY0oAXI+4RvLCLgTThWoIFDiGGBYwXK/cs93R7g+tMB1e//vWvTdSAvszNhYDnsdBzpszV96Ccd9555noQwMf9qquusnYNmd47meC4+BUTY/3tt99OLRVz38GVh8p9ofui0kHjQPp0CPB+u/zyy01I6bs5tbR4eD5wHb3iiisa0uNiveXIJNZxW+OaUNHjmvDccm9SvjDN9QjLubdPOukkE9Pc84hh7pf0eyv92Wd/HDP4xVMe4prHMVlXdaotD8fGrQ5LPGUSbQJ59+Ge52LdxXpONA9tHF7G4ebFl5FeJT/+8COzTFOgceqIYb1VbRvQC9JwEzIdljUl7I80cQyOxVBmIptLEDmWTtJAEd96esisVqEeHkS2jccSsnDhIrPgWbpJc3T71Zxw3bgXINwbjYV8D/tkGgv6vAXzVbRPsWWjR400SwTrUHmaOm26dViCpQORxDVzWgehfIAg1rVss2m6+G8qEIj4eNP5Gv7rNABrLH//+98bfJ15GTbWdUfLePnBD35gVriVTVNbAL9afMxvv/12e25pkIffeGNAXOOjTuM6Gh9zvxQbOSYQ8h//Y33PWvroj6FYiOKx6667mhsE5Q/3xve///3UrysHZeaZZ55p/vzgYr3lyCTWWcZ9F95DuUAr8B6iUs52tGvh/i8Eyi3VdTaNcYHG9tmOyXuNSgCWdiq0bEcZxXOSLtYR/HyZzhRu1MW6Eebpt7L9oZnYMOaTJDcWLyRqezSE4hMOflwUsNxYrJfcJvPNB2Gd5HpNBw8LIoFGG1QYBg8cIIMH9JdB/fvruJ+NG4bU8l76sHTsUJ3aA5Tog7FUpn31lX2aCgK+qdPaliE/eMh5gfFiISpQUxDymV5teVHxhWbY0CHWyHfixEkyffpXdj34DE3hhU8gwpDBad1QNvBSa0q0oLYBVvYeIG3cf8DLsbFE70fu1fZebhDPfOutt26YbkznVgE+8wc3ANyZGivUYZNNNrGvLcCXnG222cami4VGfzRkB4RcUwl1oIwj7KjTOkB401iZ/mLyDbx7WD9sh8tMpvUyDUGoA1+Bch2T9yvaiv0vXLgwo6sYYIEfN26cfRHE+u7kpt2J9fCi4SWGQKJmR++jBx9yiBxw4IH2CRqL1IypU2RA714yZvRI6d+vj2aECtyECri0F1V4GTbFC4xIM/UlcYmVECVE9xmPSefqDjJIhXrPrl2kS8dq6aRpxrWlo758q1WQV+sY4ZccOuhLtVJKS8ptKKGupcPcOfO0djrTxCCRX0rKtAJCsgurNOckmp/RMUSn2wSa3uV1dTL5q+nyqRYmS2uWSymWID3FiOdTwZA3DOQDXzG4d8r1wvbTF+Saw4fbp8iJk6aY9SCIvtDRRFOLQKfpaYpnPp1wzzQF0f2szD6bMk1tBSolwHnHVvILW8i7sM+VIbqv6P4QPRgaEEHRga+ozuoLDUFx6TrttNNyDqeffrr1uhzc5KhgMs/yTOtHB9bBmGjvOR2orOU7JtsQTIEvQ0SLyfRs4FaDCw8NUdFoTm7apVjHcoWF+ea/3Cz77buvHHzgQfLu229Ln169ZOzItWSj9dY1f8A+ffuaCK7U9bkJcTFhaC6IEEKGm7NNrF7FeUfpp2moqqq045P2ZTW1smx5jSxetlwWL10mS5fV2LKa2nqt3cbspl+mInPBokUy6+vZ8tWM6TJv/jyzFFvYQN1PUxLdX3DbCMvCi6UtQFr5gjFaC6shgwfJ4iWLLdLPrDlfS0m5nlcTXPdwDeN6nfiaM2xYsqHphImTLCoPYEHASoGAd5wAYRPxPw8vNSxff/3rX+3z7957722+y8Eq5rR+uI5EwsDKGKBRMA3/uJ4ImWJ6iKStC4382I62CowRTVdeeWVqDWd1BPFN2UCbhFwD4VJxXeL+A0IrMs/yTOtHB9ZB2BPOkQattO/Id0y2oe0GUWnoRC4TRJahDQ/3cnpkGufbtDuxzudcxBANbGjx/PQzz1hIxlFrriVrDh0u3bv3MNGG8ETUB4EFFLCZaoBNRjwhpXoohqqKKunarZsdn7/a+jqLgz7duvrX4avpNkyz8QyZPkOX6TB95kyZocPMWTOtgyOs6aQ+6Z/e9JA3DPh58tmK6aiAb0tws9NDLQ2t1hg82K715EmT7aXJF4mVhbzBSkfFiX336tnL4vPjosR1xVUBf1SEerjnnLYDblTFWGHDs1MIlEmIdSxNfBqmARcxu4mVTNxkRBkNPwup5HHvcdxmLcvaIeHaZrpm5CWVpUKvJ+8XrOH46OLXji874gWfY8oAKmIIJ8rVQsD4hGsMDQpp84K7DenF37dQSDtf+4qh0PN1Vj20g+HeygVGJAiN2vELP/nkk61vBdpTZYN7j21oQI3rGNDu74knnsjq5oK+YhsaSGcDv/nGtMtYHWlXYt0KyEUL5dprr5X77rvPLOaj1xopa44YIRXlFRbOEJ1J400KX16+FEbRobnhGEhdehhNdsKUjIc+e/bXFtedaYZYIm5Dfbzehto6LO7LTZzzOy41nK+5X+i0vp6bRURzDNLMy4JY4VQUohY+O2YbKc9JZm1NLRfBenkdssZgWzZ5yhSr+NhprEQekk/cV3ZNlLhWAGjgRWdVS/W6AZ/+8Plzn/W2BRYiGv8RvSUTmUQ04jtEaykEBDsvQDoOQqDTcI+yjMaQRGz5xz/+YX6nueD+ooEoHXAhFDFcIBpbomxrq+CHjUvJ3XffbY08ETBAXpN/PK989qe9EzGsC4X94oZJWyk6WqLsJhIHFnIayxG1hcg0hYDwefbZZy1tNBhF7CO8aZNVyLWlXGIbrKJ8xUmHc2RIhxB87k/cNiAsI/dXMSC8EcwYsDI18gxQMeQe4nkI0A6Qe29lXDrRD2gMJz/tKpewXJ5//vlmgerUsZNsuMEG0of46Qrh9ErNUdy02go3iFm3UzdNUwre6D5tvzqYT7mK6+5du0l5SZmUlZSrUJwvC5cs09/wNdd0RdIQ0pMUkvoPf3SdNLcX9stywjYyMN3E8DDy0iFiDhWMyVOnybtag1+wZLG+jVKVBU1ReWmZHr85UvANpCXkR0OeFgmhLG0r3VfvHj1lAxpixeIyaeJkmahCZ2nNsmQec5ModC5VmtDrWMCxuNbkVdh/Qq8RPuxDBw+2nmVpEU/FACEWGhk6rRsqVcQiJ+oF0aPo/AMxTEcfuCYwjcjhsy9lz/PPP2/WcJbj9hDCA+aDlyH3HMfjpcg8L1JiqSMQWcZLMd+LDd9Pjk96ccEg7aSLCCFOZihHsCriE/7MM89YvvG1jS8b+ISHnhnxwyVMI72hIlTyESz1VMIwcOD3++6778q//vUvmy+m/EKY096Kr8U/+9nP5OijjzY3BjrECcfJBWUObbVwweGeRNSRDnqlJE2cI/vkPp48ebJ9AWCd119/3SocTuuGyiZlR3rPo/ng2hIhhqHQry7oLFy8KGMa8w52Gkfukr8NwAuOFxkvMcRQxw4dpW/vPrJYC9cPP/5I3nr3HXn3/ffl/U8/kg8++0SmTJ1iVmIKOIRVc0LaogOVhd7de0r/vv1NBNZqLRW3loVWGOrv+n9ruvVJcxjzgPJiWHfsGBWfg6zV93vvfWBd6ddqBSSBz3czJ57rFUQNhURIX6PQTblvKODw+xs9cqTUa2E1/osvLfRiDeGh9BgWNcbOq/iTo7dc0kneDRs6VMcqtlKFmxdybQfuMz7lrrHGGvLBBx/YPRjEDeIN0cNnYl6YlEF0MkRbBSyqjfEz595gCPG7iTCEpTxq1coGxycdfDWkTOSzN+km7reTGfIaqzdinWvLPPmFuKaM4PpjdUTE0qkZlma+mBVCeM6pnHPvIPq5V/hCU2z5xfXkCw4D++He4p4gjflgHVwSxo4d21DR4L7l68tDDz1kFRTO+X19VyLgrrvuOjtHvigV6zrjtDxEXsGF7uabb7avJ4XcE0DoV1zsiI532223pZbmhnsa1xeiH1GZ5Z5xmp82L9aBm4eCj8IM/yv8qK7+09Xyi+OOkx12/K6sMXSI1GshjIvMtOkz5EstbM3Xe2XEXoFEj9GpY7V01wIQv2ks0ri5LFy80NxaEHH4srcE5FcYCoH1yNsKFbZY+wYOGCi9raOOmIl2CgoavTZ38slL/OZ52QQxsrJwbli+evToLgMHDbLOpvAvN3cDvT4I7nhMC75G3Cukl0KTAfHWr28/Szf7Zuy0fhBvhL8j7jUNpcaPH29WKAT0HnvsYWHygKgMiBtC5iHscEchrF/wDc1H9FkMRoStttrKOmWi6266FS/kfkecsy+OS3qYpzF9ob7RqyvkE/lLrHBEK3nIteQZJqQiESuCJXHdddct6NN/+vUiRCTx7Kk80cCvWChHKDcQz6QHkU2FDn9jXGRywX3KPXzBBReY6w1lKPcIneNQpmNQ4CsMoSNZl3PkXt9ss82s7HJaN7Rh4MsPbV3oXKvQdyOudbjYET6RsqYQuP+4P3hvUoH1+6NlaBdiHSjIsDIgujbcaEML1Ug3vLfdeps8+tijcv8DD8g5554jffUli+7iZqbgbXbBrsfgOAz4FxKOkZ5G43rcmpraBncWrO62XgsIdh62JVozpofTXIcjPRCs2axLpJOYbtendx9Zc80Rdk6zZ8+RmTNmmFUPwnbNAcfAb56XDdZvjkW6SF9jjhuuP/cPbQiGDF5DOmrhM3/BQpk5a7YsW77MnpLofWJ5EZnPBulhv4gvxognrGJYs0i/+623fsJ1JhoC7iSHHnqode7BSxE3BPyPEWCEJ8OvGd9POqTZZ599zKXge9/7nm2fD54jXn48mwhB5rHEYi2jgSKNTrmH8t13HJdOfogYQo+BlHPf/e53zUrsZIY8x73k1ltvtU5YuKZAhAryjcoXLijkKV9LWKcQQmO+5Huphxk2cJ0KLinFQnkSXBZwvaItw6mnnmrXmK+euaCDL8QcFtTDDz/cGrcec8wxFo2DL0QHH3yw9UxKPiDcqUwQiYiebUMcead1g/Hghz/8YWquMKicUWEjFj/lWCFQYRw9erTdHxgRiu012WkcbV6sU4CFIbXARCiiDpGJBWzN4SNsePWVV2Xx4kUyfOgQK0h58TVs10jC9jZGxOkLlTFL7Zc4yxLmQ9+xupPUqtit1/lFS5bK7K+/tu0obAnrGC/Rl3EzqnX2nNBEzZozR9778CP5/MsvZf7CBQ0NIpNn8m2itXS2Zz+s261zFxmjBTluMbNmzpaPP/nEfD3J96jLSiC6n8aCz3CPnj0sVvqXkyZJveYb8EJcmWtJOhN6bTqqUFp77THSp28fmTB5inw+YYLUJWISL1tx34UIp3B/2b516KwVtR5dupoLBRaxEI2oXMfcI07rBQFt4V5TVnYssFiUgvUaMYRg4h5H7PCJGItloVYnRD49m7Idop153CWwxvISphEY0/ksuqSFgfSRNiBtQTg6meE6kUfkWXAZIg9D2xLyH4GC1Tnkaz4QQXwVwZJOhYBO77i+VPi4N6jgFXp/UN4Q6YNKHOlkOwQ/aUV4U6Hja3EuuC8RVpwL9yquXWxPRYL0hN+A44R72I0KbQOuI/dsMXBPY5XffPPNi35/8uUJH/mVee86hdPmxXouEEhYMhGOWJvw0euuNzTx1VmWT2wVQhBiFKZYy1Gy6EfTkDpNBJoq3CxSBT/H5YWOqG2MP+vKwCOViMU1Ld2kb5/eWnFZIpOmTJFFWoFBsMeLFIyIcc4J69OA/v3sfGlAyYDfYxCjTQV5TP4hmLp372ouMbgb6AWwlwuCvbHYNdQToJMkGssO6NdX86mr+ebR4RQv2yC8uX6cW7GVD/bdSYUT4PfK+bDPulpcerzAW90h7jBCjqgz+EYT6o+4xgw0mqf7eSqrTtuAShKWR67n8ccfb1ZqrJF8eeE6U2nPFYEjypZbbmllDtef8HlUGCh/goWe8sRdnRyn/dKuxTpQwBEKjYYyWCMI2Uchh1BaWYIQZYxY7E0IJBV5A/r1saFf3z4yeNBAG3eoqjRRWVdb19AFb1MK2UKhYWun6o4W/5uBNExQwTt95oxkr6dFQD6GCo9ZAkcMNx9vwlAioqmQhN8Bcb8ykFb2gYWIl1xfzeuvv55jXR/zWRgh31jYNxUW2jYAgp1eSOmN9CsV61P0GFQGwr0TPa9CIe186elUVS0PPfiQxUgOeRjDL95ZreH+5d5GiFEhZTrAb1hBuV+ctgPXkIFoWoj3ANcRS2ihZRZ+8zQcxE2FAfcV+hKhYyQic2y99dZekXOcdky7K/nRm0FIUSDiG/ybs39j4aqSETk6qNha0T2jsbAPBo4TXrD4zPdk6NlDunfragMNSwm4uHTpEmvEk4zpnQyJ2OJw2prm8rJyq0SspQK7vi5m3eIvXJi0sKtyTVYk8uQR5x4qHOQBn+CGDh0iAwf0l+U1NfLZF+NlgVZMysqJilJq67B+Y/OebckzXEYs/Zrf5PXMmbNk/PgvzdIe9s+xIBwrpJNxWCc9HWzDEr6Q8BOx+QcPGiRdO3eSuXPmWeQe2hjwWdjWZT3b4pv954JVOuu+evXpJa+8+oq8oJVIBLztr8xFWGuDaxruo6aC+zfsc2X3zfbhvlsZVwX2s0rKolZCIc9uITTVfoB9pe8vuoyoLhifcEXAbx2XG8dx2i/tTiEgCinOEFL4d9L17bjnx8mwwWtI985dU1bRpi2gEVxYkbGUYqH+SkUdwm7m7Nny1YzptmyGTjO/cMkiqY/Vs6G5XawMofBOF525wHqOGOXsyanO1Z1kzWHDpI+K3kmTJsrUaVOTfuk64LYRwJU+kzt9EL0M5C3Wo0GDB8uw4cOlvLLCrPaEd1y6bKkeLSl+EBYh7QwQxrkIxyFyDinrVNVBRgwdZr6XXINJkyab21PYV1TARJPOPlgnXSzR3oAltrX+x3rE56f32359esu06dPl8/HjZdacr/U6LpY6Yubr/War6/7ynQOVxOW1y6VHz+4S1/Q+9OCD5mdayLk7LQ+uXDQGztZDX2MgggchAoEGpI2Fr3N0kBPSRjSHTJ3aFAIxxun9EGg8xrPU3gkuiJRZK+uOiItcGIfpxsCXu7A916GQiFGUHZn8lMO2XEvKxKaC/dL5jtM6IYwi7nO8u1oa7l9CgK7MM+BkB5WQrhRsfp999rHxrFmzSvSlVaIPfIk+qCWDBg1ivlQvSIkWcqUqzkp1eWmHDh1YVqoXzAYVyqqFSlXrlJWNGzduPPtqCXDzwPqJ+wuW1h133FE+0hfRdzbcKGWJatqbmMKSAp9xIvGNewTzHI/ZIA6bGvabPKdkGhp7HKxqFOgfq4jAIj52zGjp0qnzCjdGyDZEfDZIS13KVYSBxqtffjlBamrrpHOnaunWpasJa6KuBELaw3QxhQzrknZEFRESps+arRW0CnMX4DhYnrCOcyJ2jHhS6IdjJK9P5uOF5dxHTNN77MeffqLjWt0nlshyWWONwdKrR09WtnXzYY2HVdyzvw8++Eh69e5tfqv4oFLAkR5n1UDFjoadQNfw++67r00DUVXwG1+ZlxD3KX7FhFULUZM4HhE98FXnRVcopBVfZXrBjEKUD6LPFCo+SRPuahg0gr8zacLNAreLYtLUVuCcMapcffXVFp0FiIpyww032HQxIIRpS4A4CmUYkWKIdU25UQxcs3PPPddiXod8p/MjOi0qtBFqgHB89H4boCMkfOcLEf+54N7gvuP5CBDOkmMRwq8Ytx6neDA+0lnVd77zndQSsXCL9IQL9FDLvUcvvPTGy7XgHqUhc4gWRISqM888U2666SaLdlQoXHPuRaLH0P6Cxu6UHcEFlTKJmOvcw9dff721ywjQgRw6jHIU40ehYIzgeeIcaOtBecezUex9vN12212o71wsEPWMVWfwgNkQmadwZz4sr9f3ccN0dNBzrdfn3aY1bTGdZxTT50OTVx/TfI9rGuO6PK5lfVzLgviSJUtsrNeQcWLmzJkJ1cxx3Sahz3dCdXSib9++Cc3ndDER5hNIr3T5ZfNtVaxzavQQSmFJAYwLTKeOHWVAv36pArRpfYOzi2OW44ucdLkptQ5ykr80FeyX42t+r2BFLgYEIi8axrP0YZs4mc4xOsvgQYOlWguHcH6FiHXSE9JkoliXzZg5Q6bpy7GuLtnZSLUW+IRG7N27l/n5c02oYJE5YftCYX8h7bG6epk0ZbJ8PW8uv9j+sPJznOqU32iZLsN9hiNY1B7GBRzPzknvqa+1UCJGMXHX2ay6usraKfTp1UdfZElRnwvyjjVI72effS4LFy22Hi+JZYwQDC98p+Xh+UGMQLpYd9o3VOwRNNwDhZY/lD0YOGgPlf7c4pKCwC50X5QHVJbo8TYqRBBbW2yxhZVjhe6LbZId1iU71GpuglhHtGHh51yc5iGfWKfSTfhRrj+Nme29qPqD0K0hvGJTinWiE/GVkMov73FcjWlXgSBHmAdcrLtYzwj+zFUdqqzRzaGHHSYVesMSgqqCWmY9Xf2nVmwGKMApUxl0MjWN1R1Lc7DohrxPktzmG5EbCMtzgX85tVkezmHDhkr3bt0b9hMd5yL8zrq4xxB//RN9ABHqY8eOscIfcWopY1U9D6aj2wXCNL+ZSwkFty5bvHSJucPgBrLj9tvJDE3v+x99KjV6PSoryq0r/m7duqp4T4ad4wj6LNjxkvvU87Ah+VJkUTitUCCxMtFs3n73Penbp4fst89P5OWXXpV33vtQ9MmSMj1OZ91/L32hdOrcSc+vg12T5PnFbFv2lXzxagr0N4Nj6W92UF02Y/p0ezGZ+NdtFy9ZoudQIX369Jb+ffpZgar3f3I7TaSl33Zl/5nrE8voSGrK1K/MUrX77rubZc3F+qojKtZpjE44PMdxcoOAQkhR1lF5cZqPfGKddwoC97777pPXX389+f5No7FiHfe9qFgnZGM6WNjpe+KEE05YobFzY8U6XwqIpMT73cV6OxTrCB4sESeddJJ96lxba5Tdu3ezkIVmTW2lDflINyLOxJ0SxnpD2DgdlpboucybP18++/Rz6d6jm4xaa6T5XIdt2Ee27TPBmjR0/Ozzz2XO3PkyetRaZi1pSJuugBWcaZYVum8KDWrd4ydNltOOO1p+ceSh8sg/HpUX33xb3v3wE33IF0gMy3tpuXSorrZGup07VguhzWOxZPx0YpEnO5NKimmD46fyCRDcn37+mXSpqpC3X/qXzJ87T5559nl56fW35LW3/ydLli2XBYsXqeYu1Xuki3RQwd6lU0fpVF2VsqolXVT4KmDnq+LczjOZ2zbgK/zJp5/oOZXJsOFDpU7TR4+nFCD9e/eR3r2S7jek10J5go6ZJm+tvYDum4g5X06YaIXgXnvtZa48mQpXp2WIinU6IDrvvPOKdmVwnNUFyknVJ3LxxRdbJBrmXaw3L/nEOvCFhiAW2UKCBrFOuwM6wyoUKgDXXXedWeiD614+uCd41+HqufPOO8sBBxxglYlCQdgT4pT7zMV6OxTr3NAIQ3xMP/3oY+vghjjniHXTdSqINJOTK7cCuJn1OpuFHGstfn+kD5GIeMuWVluKlVu3J675jBmzLGzkQK3RIjwgiOxCMXGp69fF6mTSxElCD6ujRo1MRdBRkaximL1F95kvL/md9dn+8y++kIF9e8nDd90ko8asaXfasmW1MmP2HHnphdfk6X/9V1549TWZMWeu1NbT7qDKBFSXzp3MNQdrP24snJ/eVqkjKKk0xDRXPv/yc3284vLmfx6XIYN6aRbpM6jbxOpUIGsF5GWtIDz/0qvyzH9fkq9mzJYFi5aoiC43gd1RxTsuM1j3cWvBYo5+LtVaA6EVa2pjZj2YPHWKNTylQ4mePbtbIz985r+aPl3zrE66deti7jG9evYy1xvSRz7Ua3mBiNfnWeboOU7QPMa3kB4T8WO2PHZWCdxTQaw7jlMclG8u1puXQsR6PuiF+YILLrD2EPi3Fwpff1944QXTAgh95vPBuxI3MdJ8zjnnWKUOjwc62ioE/N8vuugim3ax3g7FOn7Q+FfRNTSNJPv07qWnGVfRlLQIYyXNLS9bFgSa5pt8+umnUqFiYe2xY02kax7mFNqcA1ePddh+8uQpsnDBQhWoA6WfCna9d5IrFoPuyzpH0r95c+dZOEQqD0QvoQfWyvKkf3nSpSe5id6wNmQlJVZJ59fz5suM6VPl1mt/L3vvvpsst86YtBCqrtJVSmSBpv+z8ZPlxVdek/+Me1E+GT9JJk2dIbF48lw0dSqoqiwUJgUXAouBBsWcb21tjfUKu85aw+SNcU9Kh1IqGHWaVyjuCh3rfVBVIctr6rUyMlU++Pgz+de4l1S8vy5Tp8+wXmUDpLesvFIrBcn2D1QO6pbX6LbLtfKnaVBBP0jzurpD0q+fPJmlx/56zhw7D6zz9AZI6E58Yi0kpsL1Js1fjB9vFazwGZkXXc58dJoVriGD4ziNw40NzUsmsY6lmwbh+QQsZRvvSFxLaM9A78hHHHGEvdvyvXfY9tJLLzWDFOAiSFuKXMdEwxDg47XXXjPR/tZbb1lo6yOPPNLeh/nuFc71/vvvl1deecXmXay3A7EebkLG3CBYqH/600Pkf2+/KyOGD9eLXmFi0U5Lx3bGrQi94DZMnTpN5s6ba12Z9+yl4k7/OJ9k2jX1qUsWTb+dlZ437hpLFi8xAci+hg8fJt26dvsmX3Tg4WA6F9jN7Zi63vKapfLBR5+YW025LquPxc1tpLq6o1RWVUqHygoTnXy1SFq7VcTr7pOHoFLESAVvaZl1NFSjDxihK2uWLJLrr/yt7L3nD/QxqDMv9HoVwKWa7lLdX2mHjnYOS1TwTp4yTd778COZpkJ6wcIlMmfBfJk8bboun67CeL7tk+g1FDgVmp5ePbrJLjtsIbv+346yy3e3IVC67lwrQ8uXm/C2M6QNgVnlNaGatrraegvHOFX3+/Fn42XZ8mWyaPFiWbhwsQrvubJkea2MnzxNPvniS2uoTDx92gZUaFo5JvlDeqkMci61ek4fffyJVSCw1i9ZstgsCV27dNWjJyyt+MjzNWTQoMHy1FNPyciRI63C5TiO4ziZyCTWVxdcrLcDsa4ZZgITMappkIceekAOOuBAGTxwgKwxaI0GC7OdaSuGG5BQSEuWLZPhI4aruOui4rc06Wev5IvGgj/3rK9ny9TpX5m4HjZsmIUwxP0HwR+EOvmVDX4xca+3QF2sVj769HPZZIP1Zb+9dpc333hTXn/rfzJ5+kxrhIoYpRJQVlphhUiXTp1UwJZZB0hcD/bD/urqY+b2gQBetHiBfH+7LeTOm/4kfXt2kURtja5TJnHcefRZIoVUGCC5D5XCKogR1UJseh0WL6uRWbMXmHhHCC9cOE+6dO4o1R0qpYcK6RGjR2Kql/HvfSBfTposHaqrZJ111paemp91KsTLK8qkJJ6QuIp4iyOvxygp12Pq8VR9awL0finRQf/VL6+T5XUxefbVt+Tk038ji5bU2LWp0MoJ91v6tYnFEhZb/oMPP5SOnTvLH//0R/lIKxvEwJ45Y4ZVLAJrrrmWXHzxRdYDIeea67o4juM4qzcu1l2sJ9XRN9h8WxHrwWKsGWcNS3/5y+Plmmuuk1Eqqvr37WcX1n5PP8tWBOlDsM2cNUu+mDBR+vXtLcOHDTcxGJKdTaxz3qDZrAI7ZoJ90qQp1rMn/uZshyU35BHjbGD5RR/rLWnW+s8+Hy+bb7ie/PXem6WqolSmT50u73/8qYrRj+Std9+XL76cpJWDmbJUBXRtnd7XiaQLTRS9MfUBqzMf8KFrDJDfnXeG/OSHu0rdovlSqmkrKU+GUtRU2v/ptyNpJm8s/XoeTAvbEKEFkV+h6wehq4mfPn2u/OMfT8j1t9wtU2bMVP1dLt/ddgu56ncXysDBA0SfHolrJcFCS+p2CcS6pSAZTaZEE8UheLRVe0tZZaUsqk3ICSedIfc/+pSsPXaMfWEgTy1dHLbh8FoR0GUfffyxNWT96KOPZK211rIOZ954/XV5/oUXrCEp7jHEPqaFPBb1cA87juM4TiYyiXV6sqUHW3QOGgBUN9o4Cu8X1WVyyy23yDvvvGOhF2lgioEzvHt4FwU9EYXfaUhM1Dl+x31m2223bXhvhXdYFN6NuMHg/qIaUp577jnzGqBxaghakQvOlfZczz77rM27WG8nYh00Y+xG+slP9pSnnnpaNlx3HenY4ZtYt3amrRRubNLJuXzx5ZdmhcaFp3u3bprwZPoziXW24WEJY3Iipvck/ubTp0+XSr3hB2iFpVfPng37z4WJdd0//YPG9YAffvSJbLHhunL/XTdIz149VOguk3jNUnNXqdVbn46CalWoYz2vra2TJctrZOGiJRYiMxavV0Gt41i9dOvaRXr36ys9+vSSTuUqsFPJKNOTCaeT4DySU/Z/IFw/IIQk+UFFgnTig1JeVS2ffzFRJkyYJC+8+obc9tDf5evZ8/TY5ZqvZRLTXInV18rQQf3kx7t9X35z+onSs3sXiS1fYvtB85ekMpUUWLQZnbURadJzqOjcVZ58+r/ygwOOlD56DiPXXFOXY1lPpi1cm7juh4gvhHacMv0refTRR61zCArRes2fZTXJRqRcb/bNPavPuM0z5Ls+juM4zupJJrEebWDKO5/3SjRsYjq//e1v5eyzz7bILrTrQ0zzRZ82WHSoxnsoE8RvJ9wjvu6nn366dbJE41Hez1tttZWo0Eyt+Q1BlzzzzDPy/e9/33zdiSpTKLfffrtVDNiPi3VMoW2cIHSoIVILe/P1N2RQ/37W0BTRZYH3giJspeh1thsSUcfDQMzu8RO+lBkzZ5r1mKtl52AKdUXYjgciNaf6tVQG9BsgIy2MY4lM1Afxk88/kynTptpxWJdtwnYIRMa2Cz1QSbzM/K91BbMCb7bpxtKjS2fRu03itSrASwihWCEdysqlhz7gfAUYPKCvjBg6SNYbPUK23nR92W6rjeW7224mO26/pXxv+61lsw3XkxGDB0iPijIhGJ75jSON9ZgNg6X/2yTTlhyIuolvfEVFuU7TYHWR/OH62+T7ex8u3z/gaLn46r/InDkLpXfP3rLu2qNkvXVHycgRQ6RXr+4yYcpXcs3Nd8huPz5A7rznQSnr0i1pCdfzTNYeGJMJCHQ9nv6G2DfBv3SJbLXpRnLYfnvKwgWL5Os58yxaTRkJ0u2S10b/lSZ0ea107dHNosVgTSDPsTzgt68PphW4iHSGkPfhejiO4zhOsWDFvvPOO+2dkws0BqhgtHFNTY1FIsPAdNttt9myTNBWi3cX7a94j/HuYpv333/fwhlngncbhGOFYxcKx8tWeVgdafM5EcQO4fO4UefNnSs9u3e33xriXLdywk2dFNNi0VzqVQxag0xqkZyjrbHi+bBd2BZKS1Rc6lBfUytdqjvKWir8yysqZd78hSrWp5vLCnsID0AQ7Mkh3ApxqdOVpk2fbXObbbyO6tC4Ppy6UNdRjSzxWL1FaLEoLFrTJd0NA/MqTmO1qYFlrFfHelj3OZaKZNt78oySZ/XNVDbwao/pLau7k5LqTvL3J56R0869VCZM/cpu5N7dusiY0aNk2IhhUl5ZbnHoibE/bMgQ6dOrp+39tfc/lt9c+kf5z39e0Iyg0alWaVRtk56QH0R2Icfp0EoX6C8i3Xt2l58dfogM6tNT5s6dLwsWLpJaPc/klknIE3z2q6s7WIXi7bffFq1R2z75jQIuiPIV8z55DzuO4zhOseBagnWbd0kxYBXfZZddzFLeu3fv1NJvE95djDE+EdmFCgJCn/ZxzYG/E1ekzYt1Lijik/BA7733vlnY6VgnXOhib95VS9LSTXjE7t272ucewiWpbEz9nh+ir7A27hwIZXoNJX969uhpnSVMnDjJwgSWW0PQpK88x7SHUQc0+0waqk6bIlt/Zx3ZcN2xkqir1X2u+nws1Rp6uYrg0g5VMmXydHno0aftXDt16midEQ0bPtxipce1YoBrCm42VBIqSstl0IAB0qd3H91HuUybOUvOvuB38v7Hn2ltX0W9ZW+O80NM67XYcOwo2XG7rWX+wvnWsLVOKya472j9wwYqG9xvWBI6dqyWCRMmmJ9fchcuyB3HcZzmga+1xULIaNxZiKJHsINCwEKONX277baTIUOGWJssp/lp82I9iKOPP/lEXnnlZYsLzmea8FtbguQme+lM2CcgOuKZMmWadfJEpJW8JGL6r9ZEeKKkXOqITlJWKkP795L77rpJfn3SsbJo/lxrAPnhhx+reJ9jn8EQ6Yj1xUuXyacTJ8rECV/K2LWGyd/uvUWGDh6o+yFCTFxKzZ1rFaLimMoE8dH3P+I4+c9Lr0unjpUycsRwGbHmWmYpt86v4mYvt/Mqx9VFN61WEd9PBX2VzuP7/v6Hn8iHH3+qJQ+ZTndKuf3F4/W10rlzley1+25SX1cnX8/62r56JPhKgTeZ6vDy8mSvpeQljUi/1gKQbp+xRHCPtrX70XEcx2kb1Ke+chfDr3/9a2v0+Ynqp0I7V0Ks02gUX3T83QlR7DQ/bV6sB/eLSSoy6Wq3qirpT8UAbc2aSXKxjZN+rN8d9XzmzZkny+vxjU5ertAdfro/F5IaNZsowRafdOPAP7yuZpn07tJRzjjp53LTNb+X76y/NlJWpk2fLh99+pl88sV4+fTzz+VLrO6La2SXnbaRq393rvTu1tXccThuco8ti1271LkCDUKlrFLufvAf8vLb70mH6g7WwtyueX2dlJYlpE6Fd51WWkpLy3WDMqnVe6OmrlbmL1hosdQR6pWar3v9+Aey0w7baglHp0lUbnILaXMT0sJw6JDBMnxgP8uLpUuTUWXKzUGHT4UEolT0x+oO1faJ8MMPPpB6FfUc1y3rjuM4TnOw/fbbm1tLMZx44onWq+naa68tAwYMSC3NDcYnopztsMMOdszmcoNxVqTNi3UEEJ9/pkyZYvPBghkd2hKaYhN+dSrw1hwxQi67+Hzp0blavhz/hZ4LKxDBJCn60mvRJjpTe2CK39mEeOsYkKsrS+WAPb4nLz31N/nfy0/L5eedLnvttqNstsFY2WLj9eWEnx0gT913kzx2362y8/ZbmtAnJnmFitEynS4NYU9aCK4toRDtqExXdpA77/ub3HLHvbacKDe9evTSdJVabZ+GseXxkmQjVhXtsUStTJo6Rd77+GP5bMJEmbNgAbkiPzvoJ3LTVZdIn24dJabra7XI8iknZL6mYYSK9ZOPO1q2/s76MmvmDFlGr6f6k91r+mdp0elKvQ+x7L//3vsSwzVJKxTJC+g4jrP6gFEpNKpvi0NbYYTqhWKFM64shx12mBx44IGy4YYbppbmJhiddtppJ4vyEjwZnOalzYt1E2k64I8NRO8AbqhgXW9TlMRVUKqkjKvQVoG854++Lwfuv5fMnTfPGtHiz44IhHTLejqIddbppmK9Q4fq5BcHFZP1tTUysE9POfbIQ+Sm6/4g99x4ldx745Vy8QVnyrZbbyKiv9fjp67r8lhytDiVhPyStkmhoMTlhKFMp9//6BP5059vlq/nL5YunbtIP3zQdT0rPEiapreURqOl5TJ7/jz5YsKkZOSWmlrNizrp1b2r/O68s+Si35wplaWaFymreiGQd1SNyivL5Pu77GTuMBVaA5o3b65Z1JPHJ7eSBRn5zn05ffYsWXz7bbL0gANEFi3iB/vdcRxndYByEEHXVgfHaQ20eeUQLOcLFiywMWLJGkrqckRcqAW2FegoKJGgoSlhGBPSvbpKDtpnT1ln5Aj58ssJsnDhAut5M5xfdpKdIJSWlUvPXj2lS5fOli8JFaiEPyyJ1Up8+RLpWBKTXt06S/cu1VKJD3ZKGJdXVCU7IcKlxMSwpkaHlsQqW3rscgpMFbmPPPG0vPX+Z9Z1/9DBQ6QDPY5qPuGiguheVlMjU2fOkM/xu584SYX0fKnQ37bYcAO55KyT5LY/Xii/POan0qNnV6mPaf6WVyTPj2pIntsES35dbZ0J/GFDh8j+B+4no9ZaU2bMnCW1MRX+7CXONUmmm+tToembNnWaLH7tdYm/8Ya50egPqT06juO0fzBcYGh64YUX5F//+pf8+9//bvUD/tvvvvtu6gxWD2i/NmPGDGts6rQ+zB6YnGzA5ttKp0iIImq/BxxwgDz44IOy4XrrSnWHDm1OpAdwy15eE5MPP/9c1hoyUN546m9SrWL6hZdelV32PtysuxuuM9bcWgjzX6JivF7PlQLR7O2JuLmBsKPPJ02Trp0r5eB995Djjz5cumo+2VooU9PfyUtP5SCAliTvrBJkeZjMx0It0CsDtnuSgvAFzskqXtWd5PU335aDDj9eJkydIcOHDrVY+vG4il9dZ+6CRbJo0RKrsC1evMi2he4dq+W044+Wgw/cW4aMGIRvkcSW1tg2nChnlLxPGHKfH+mK0Y8CvbuWV0plj55y8AGHyT1/f0ZGjRkr/Xr0ktqaZdRpkuj+6QF2vqZp/PvvS3/N+/iA/sljO47jrCbQ58n48eMtRCDuqm3BtYTKxV577WWagunWAEEncnWKVAiXXXaZnHnmmdbB0VFHHZVamoT35xdffGGuxPRwGoV8uOaaa2TMmDFy/PHHf+v3XPz3v/+13rpxtbnnnntSS/Nz7733yk9/+lPzEPBOkdpBp0iaYdaQLzxQwQ2m7ZISxypS+XyIlTsRq5PNN9tITjz2MK2IVMnkr6bLsnoV3fpQ4Z6CsDbdXYJFN5kn+LUvX75MOlVXyyYbrC/VVRVSVqF5wwoIUx2jU02r2jGTA9vaEh0nl+D9zjYtgZ6LqmLqEozjtUk3lSlTpsuVf/yzTFShTq+uvVQo18fiMmvOPPls/ASZOGGifDVtmgn1AX17yx677ixXXXi63H3b1XLyCYfLkMH9JLFkucS1EtQgljm/1LlafuTDrkeyV9RS2gosWig/2GVn6da5WhYtWJj8imG7DvtMuvEQQnNBrF7KRxKtxoW64zirH3xtpM8JrLeMW/sQdMXqBgYyBqf10eavCkI1PGDUCBG4CLG2S8KEdyKW7NGUbjtjtTWikl3OPfNUOeWEo2XmzFkycfIUiZWUJq3jVmmMWSQS7MXE/K6L18uyJYula6dOssG6a0uVCvUSW6815w2iOWnxpoqAMK7o1kuef+EVeeiJ/5hlYeCgwXpuJWZh/3LSVAs/WasvgErNp7XXHCLXXHGu3PGXP8pJJ/5CfrDj9lKt+ROvXSZxrUjXa6WnsZCqkjgBIUOex2X3H+4m2225qcyfN0eWmVV9xceJmP8w/auvkq5EjuM4qyG8pxnC9PDhw2Xs2LFmqc008BvrRIUj70MaUObaLgy8K6IMHDgw7/FGjhzZUGa3FchLKhVffvmlvPbaa/L555+nfike8hcvBdMdOeCaUOki+h4QHYb5r/Q9RyWHuOv8Zm6sTpPRLsS63Sy1tSbWuZHarizCmp3Qc2Iyac/GmkujUoR2VWlcjj1sX9lgzHAViPNk5oyZDRZdLM3WztE2LrHeNeti9dKrW1cZrAI3TvjAOGK9raCVFS1waxYvlv+Oe9GWVHfqqNd5mXzx5Rd67lMlruK7W9eOsvePdpbzzzxe/nrHDbLXj3aRLlUVUr9osdVh6hNlElORHU+UWF42FoR4vF53qPlLTPZYvE46dayWPX6wi1RqRejruXMkpgKevA8QUhLmzZlrvvXJbxWO4zirL/S0iYvD888/b72OZxrwb8f1YpNNNmkQ3vSy+de//tU68cm0TRjY9nvf+16Duw3bXXnllTm3Iy2PP/64RTdpS1C5+NOf/iTHHHOMuRh99NFHcuedd8r7779ftPvOxx9/LHfffbc8+eST8tRTT2UU/ugrOvvDr/+WW26RBx54wFxzWPf222+3fH7kkUdMl4wbNy61ldMUtHmxzs3DjbFYa3KEyzOt2mbRxCfKpU6Fen28Rir13MrK8eTWPxV78brl0qdTpTz20N1y+onHyKTJE2XCF59JTEVkeZlWVOJlUprQykp5XBYvWWx73HarLVU1VlAFsL/WTNLhBkFLY9YSrYDE5Jo/3yQP/uMJFcsVsnDBIms4unzpIunfq7ucc+rx8vFrz8qdf75CTjv+cFl/9FCJL9dKSc1yvQ+IBlRvYwzh2MRX5uyxGJTp02J7KSmzjzexmiWy7+4/lLFrrilTp02Vmppa0Stg6xN/vaqySq9LuUyaMllKdWPCOgIVKgYsD8EVJ1nJchzHad/gK73FFltY9/b9+vXLONCp3MYbb2z+zhtttJFtt84669h2PXv2zLhNGNjvDTfc0ODbfc4558h+++2Xczu2GTVqlFUi6LujrRDEMxqInsnxRf/Zz35mAp7GosXQvXt3+3KBP/q2224ra6yxRuqXpEsnx6IDpJdfftnEPO0QEOpz5syxY0+fPt2E+n333Wf+/hdddFFqa6cpaPNiHWIq6iwCh95MbR0TcXo+aLhyFerIQ5ux38R+G9S/r5xy4nGyyQbrytcLF8v4yVOtISNRXlh9+bJamfHVTBk1ZJDsvMOWElv4tVTovixuuu2pdULq4ubMk4yd/+n4CXLb3Q/Kkpo6ScTr9NzrpXuHKjloz93kr7f8Sc448Sjp16ubiuhK/b1C6mtV6mteWQdGYJbuFLo8COOVg32k9qOjLr16yJBBA2w6Vl9nLjIch/uRz4lcsxkzZ1ijGPvqo79xvzJwjkGkN03aHMdxWjfpLirZoGykcWqwkFN+FgrbBXeOYlxb2K6Y46xqeK/su+++cvLJJ8vWW29tDTIvvvhi2XPPPa1ykk54z2BFTwc3ICz0fJXo1KnTCvn2z3/+08Q5XyH69OljFQJ6Pj3ooIOsEoWwZ571jj32WKtg0aD4rbfeMiu/s/K0eXXLAx0VOu1B84RTqKhY0W0jVlIm9SWVEqtdJn06V8ot11wqZ/zyGOlcXSWTJ0+WT8Z/LhOmTJbPP5soPbp2kQvPOU1Gjxoqsboas8wnSvF8b80khatZ11X00nATd55Raw6XPXb5npx5wpFy101XyR9/d57ssP020qlKRXpNrbmnxGJxqcNNpRkJeZdsBKuPDnUBrUTs8N2tpVqv1WJcb/QGDAIct6zy8gr5atpXZnkAfAKxTvBSQNBjEbGKZmobx3Gc9owbJpoOXF2wgtObKF8jdtttNznuuONkm222sd/nzZtnA5Fe6IvmzTfftOXvvPOOzJw505aHdRjmz59vQ3QZ6zzzzDMydepUC2eJkF9vvfXsiwRfITp37mzCnnngKwaWdVyKHn74YfOld1YeFEK6SrD5thK6kVr3tGnT5Ec/+pGNxxB1ow0XBrhZLF6+XN7/4APZdfst5cmH75FYDQ05qJRgmY1rzV8vjZ5imQrEeFmFvPzKG/LXB/8ujzz+lIrCGhkxfIgcc+QhcvTRh0hs3gLVvfRBGpdEme6FuOStNHvCjZjAaaU0IYuXLJU3331PevcbmAoVVavifKnEa3FvKZeSsjJJxGMmorGG0HlS81tFcNXhGFyDuMRL4zJzwRI5+GcnyZtvvSdjRo2Uyg5VlqblWpH49IsvZNiwobLf/gdIzx49pEfPnuazOXToUOnbp48VdMEChJUEi7vjOE57AcMEIQHpmp5GiBdeeKG5phQKYhR/8x/+8Ify2GOPpZbmBpHJ+rhs3HHHHWZxBtKBxTmT1TkwZMgQ8/8Ox2vNoRu7dOli7jsYfPLBOrjMLFy40LZbc801CzYS0WiU9xPw7sJtKNsx2SfvNBq+UkGg8SnXg9CNN998s2k2fmc9jFhz58410R8MXeyX97iHbjTCfPsI3ciF50aOx/ABTv2wCiFN0XFj6dNHC5RIo0W6+8fTJWGNFUvNmpxYvky22XJT+cMl58ij994ij953qzxyzy3ys4P2lrq5c8x3WreQmN7k9FzaKjIoK6QtORC6skvXzrLjTtvLumsNlfjieTos0XNQcU6EnESdnr+Kd9sO9yAe8JaI30t+pgo4aj1aqPTv3896NC3XdM2ZPz/Z0Fd/1ufWrtVnn30mN11/rVx47m/kuGOOkr1+vIfsvONOsueeP5EzzzpLrrn2Wnn8iSdk3vx5yU+PuPGkClHu7VCwOY7jOI0HNw4qCghILMZtHaKu4GqCpTzfgNBHqIftsJJnWi/TEBXIkyZNynnMt99+W9544w1zf8GPHTHO+wsBznF/9atfyamnnmq/v/fee3LEEUfIWfoexHpPzPjbbrvN/O0R5v7e+wZyIj03bL6tWNZB0yP777+/1b7pFKlcb4og4lYF3GCh1skNimhnWSHinXtznj5Qn376uVx54Zly0i+OkJgWLPngYpXi26cTCSLDZKj1YrX3iCQriz0WRmlJ3Gr98dJKKansIFvstLu8/d6HstH6G1lce6LDTJw8VTqUxeXma6+UocPXkKVLl0iNDosWLpHpX8+Rl197U9565z35fMJk6dSlh+y+xx5y4EEHyeabfocaiN4zSfceqwDozeGFl+M4bYmmtqxT5mLAQHAzxlLLuxVxxzRlZDbLOpFOVNOYlZZ35BNPPGHLo7QlyzohKXF9CXlCPjDdlJCfNBzFPQa22247s+aT39lgG/KNkJJUED799FM55JBDrFMmOkhCtCPYsbbjsoNrDfcFYn2zzTYzV1GE/BVXXGHX2S3r1i9jRH0ksfm2JNYBPylCL228wQZSVVlRkDBuDrhJ9fxlxsyZloZePXs2NNTgt3zg4jJl2nRZvGiBPHjnjbLTVt+RWF3j44M7TQdXj7sqkfIjwnedR4iOjyo6d5ITTjtXrr35Hhk1cpT06dXLCs3J06ZKeazOvnhssMHaBKXVi6wb03mXFkg18+bLjGlfyX9eeElee/djeeTxp6W6czc5/4LzZe+995IOVR2kto6wm3w5cAu74zhti3SxTg+aNGY89NBDTWBmgygjRB0hHCDW2h//+Mdy7rnnmmj87ne/axZbBCxCj/IRAYh7BwaybGKdcIOEFCScIz7eWHnTaUtiPfRgyrsGQYzIJT59U3PBBRfI/fffLwMGDLDp4BOfC0Q2FSPCYh588ME20AsqjWG5VlxPBlyYuR6IdyplbMd5MU2jVdWVLtZ13ObdYHgwEcPcpBCNJd7iwoYKAsfUAX+tadNnyDQtnPQ6pn5Ovw7fXhbTQmfxkiUyWGvMo7VAs306rYjo9bCmsKI1Ui2Zlsl+e/5IevXoKgvmz9PVki5ZuCpxTWkoK/U1kqhfbj2zMtTpC6VCb5ehQwbJEYcdLDf++fdy7RUXSHVpzFrl//73V9p+yrUCR6dKLtQdx2kPYKm99NJLTXjjm0y4PyKU0BiRqCOIZCyrp5xyigln4F2PWwXiHRGPIJ89e7bFXqfxIx0jTpw4Ua6//nqL+52pIkDUEioKiP699947tbTtE/IMQfvnP/85o9ZYGWhQSlur0aNHW+UIwYyIzgWVC/Ib6z9QoSI85FVXXWUhJmmESkWOa3/11VdbVBlcYqjErbvuutKtWzfbxknS5sU68BBzYwA1LzQNN2tLixsej3qtLJSWl8mAQQO1AtFB5i5YKEvo3VKXqXxLrhiBdIYbkvQu1Vol/tfbbPkd6dWzi+5Q96fbJa25LtZWJcmrRySY5MASi+eOMNdLuMn668rBP9ndXhoLFy3W66ZCu6zUXhrJtgMsKbP90DCWh4/rb4JeK3exhQtl3913kb/ff6tsvP7acslvfysvvPSylFVUao0gGSvfcRynLVNeXm5imsaOt956qwltfJSxouIeQ6dGNGikESMNQcOXaeD9jq/zq6++amMGLLG4WyBYEYFYluncJ9P7n/IWgYhrxgcffGDv3qYWtqsC/O+xUGP55stFU4tcDI7skzzF7//000+3rxaNAcHOdcXAinYjigzz3Bcs44sHtIfr0pS0ebEebsrOnTvbOMkq8u3VY3JcbkAEGgPp+/rrufYzbgzpsC6DodsuX7ZcJ2Ky/TZbWo+d+JgTf5yzSdpxndZIXAuWDh2rZf/9sBZUm8Wnrr7OXi4dOlRKxw7VlD6ptTNRIrUq2utql8uY4YPl0vPPkt7du8hvL7tcZs+Zo/vUF5Z9oXMcx2m78L7DLxlXiq5du5p4RmzjdnLkkUeaT/Taa69tIm7TTTdNbZUUb8T4JkwhvzONOGV/CDyGrbbaykISRrdLB1F44403mmUeq/21115rjS3bMuiOoD0qKipSS5uHcIwG3eK0CO1CrPMQh9pY0rKevHFbumZmglpvYI5LOqiNdlLBvTAV41STlJNYrF7mzPlaOmrtcv21x4jULtMSin/JBrMlK3E+3zzMqUSsgrrMKkfzL981WBniNctkrZFrStcunWX+/Ll6bybvg85dOkknHXLDVU6G5UzE62WLjdeVYw4/QF59+SV58p9PyVdfTZMyLxwdx2njIJbvvPNOOeyww0ycH3/88dbj5oknnmgd/IwYMUJ23313c7tgPXrVBNwuttxyS+vWnvXoBGiTTTYxf3TcNBDwbMd+Ef6UvelgRMGKT/jBu+66Sy6//HLzp8e639bBh59QiFiumwuuAe0FaPhJw1+n5Wjzb38EKIKdOJ3AA8p8EPEtDmE74qSDsH0x+e0F58oPvv9/8sX4CSrE50oZ3c7jg6zpDuKLMIWISOKEz5u3QIYNHCBjxo6WZYsX66+oy9SQ/GeinSghNo+4S/1eQgNEnaenTxJRpoVimdaAGRMOMFFSJnUx1tZ16tmeSgDb8n/TfjZrKbj+gWQuKJo/ZZV63lVVyTH5UFklpdZYs97uC66NXgTWbjriddK7WyfZaIN1ZLkepy4Wl2W1tdK/Tx/p2r0b2WxpM/TQXMOQAnqXLU0QM75E6uMlUlUmcsoxR0jnynL53W8vkVtvu0OqOnRMre04jrN60JTv8Q033NAqBVjkGX7wgx+Ynzv+0W0ZKh9EukFM0wg1k7++07Zp82KdTzEINloTV1ZWmv8vrBKhrocsU7FertlaU1MrEquTdUcMlp/uv7t0ra6QyVp7nzXnaxVwNRLT9GF5xRWd9GNtWLpsqem5DTdcV5fhSlMlcV2hRGigWir1CZ1SIY71vrSswtxj6lR0l+Jyo+euak9KVJxX9O4jpR07yZz5C+XZcS/JVdffIpf98Qb5w7W3yOnn/FYmTp0hFazPwfTYSbnP3lZBnq0Edo0R6zqYAMd3XP9Ku3aTCdNmyjPPvSh/ueOvcv2td8nfn/iPfDx+inTo0VvK7dw1T1WwN4hly4OVI0Hlq65GtvrO+noPiMxbtFhqa+pkrWFDpDNuLLaSqXQ9dEyvm7VG0NtEr2mZ3jUVuLrwBaRcYvUl0rm6i3TpXC3jP/9C3v/gfV2+sil0HMdZfRk7dqy519ClPtZ83GcPP/xwc59py+ASdMkll1hgAhqAOu2PNi/WEWm0TMayPnzYMFmyBGu0CjYVTkkB13IClEagDPFEvSyvWSY9enSTrl06ym7/t5Nc8bvzpG+vHvL5FxNkwsQpsry2Tuqx/pNOFWqz5y2SaTNmy5Ybri0H7bun1Ot5lJdHa8cqJrGiq0ivjyU7OaLDnSoV5Toh87QS8PYHH8mTzz4vN914u/z6/Mtl3yNOlIN+cbqcesHv5ZzLr5WzL71Krr7tr/LBZ1+IdNSKAD7Qmj8ldhskGz62KVS8EmmFryichype+WLSV3LTX+6SvX/6cznw6FPkuDMukZPOuVyOOOE0+dkvTpEbbrxVJkyZLuVVhPv65ozJhZU+f3agWbnDDtvIBuuNltkzZ0i8vk423WRjKddrFKtdLmUVWgmrqpKKTp2ltEMnna6Wyi6dpYSvAHq9EyriS0rjupzrUSfrjB1tu166aKle8+TXFMdxHKd4sDgHowf+8vjHEz7QLdFOa6fNi3UePHzDaQG+6WabWSgoXFDCQ9mS1khs1AhfPbwsXVYjvXv3kQF9e0uF1MrRxx4mf7joN7LxOmOkJB6T/2fvLACsKt42/ty+28DC0h0iAoqCIiqKrYCACiiNSCMpSKM0KFJKKKmESEopiiI2CIIS0t25bN/+3mfOvbjyKSHxZ5d5dDjnnj4zs+f83jnvvPP7H39g74H9OJOQgJOnTmPbtj9hs5jx9oBeqHh/eYG2NDE4ggcW0fXFLFBqF+izhdthiw6DTcBv3/79GP3Bx2jZ5U08U7s5nnupBVp26o2hoz/ANz//imOnz4lBIHlhtcp1+ZAvVxwKFSkIuNIkbwh/bOkNpgxGghwEiq5DjEPPkJ0+KfNOvQegVZfe+G3TNpw+mwyPX+qHQHR8cgp+2fAHWnfth7fEaEFktDKSrhrQ0ylgMqsW8zJlSqFOzWpybW6ESRmVK1NSZa0lIlxqAqRMzuK3jZuweMnnmD5rDj5dsBibtm4TQ9OlIF65Lcm+HK220r3l1LHPnT6Nc/FnYOboplpaWlpaWlq3jDL8m58t53QhYacKdj6xCIAlJCaq1tYbj550xyD4BpCWkooCefMhKiICAbcX3tNnULvGM5g+7h28P7QPajz5CGLC7Ni9fTuOHtyHKveXQ48OLVHx3ntgFlAzW21wuT0GTBMp6dMsIJfgDWDB4i8x9r3paN19CF5s+ho69xuKucu+FDg9B4cjHDnESMiVMxcinGEIczjUiK4Ex7K3l8Dowb1xW4E88KS55ZBS/HKt6osAr14B+82sv6O1Ny1N9Uq3Sh6bnBH4+tufsPrndUZfAMkvi9kPqxgk9OFnvwDWDfrpL/nqW4x/7wOhZzv8dIehq1F6y+gC8azqzMGZ0G8mOl1xSqmS8sl53KmoXvUpxMZEo0jB/Mgr9cAtp5k+93O07vIWXmjYGlVrv4o6TdqjSfveqN/qddRu3AbPN22LPgPfxbqNW+V65ahyTaVKlkB0hA1HTxzD0ePHz38x0tLS0sqIutJW7P/S4MZ9dLQSrcwk/hVc+JegfmekEUz5h8n4nBzljCNdJScmoFCBArARzoK6MRxqnMQjYPzb73+gSd2amDJmqBCdH4KLAo+GKwtjZqckubBtx278vmmzihjzWJWHEBubFX4BUB6HreAM4WiR7emf7vGZsHjFKsxb8gUWLl4ON5vvg7ILsEaEO5EtOgvCwyMRGRmOY8dP4ODRY6rFmeCaP1cspkwYg0cffQD+pEQyesaTgLcpYFZGBQ0Mr8cLm8MGv82BwyfOoMmrr2HVT2uDG/+DVPEYIB8TEYZRw/qhSePa8Ccnw+fxycPdqC+hukIolrMpi5bZ5Q0++6UYlfgdRa0J/qYrjTEoVwC28CiUuqcKEiSvf179JRZ+tgRd+w6GJ12EApabQ5L8vSDNLcZTcHm7JnUxcnBfWC0m/LZ5J+o2bYNT55Kx4LPP8GCl+8+P4HYjvxppaWlp/RddOIIp39FMfO5dSnzG0Rd7x44dqnPoG2+8oeKqX0yEdI6QOWrUKBXPvXnz5mqI+0vtFxIHYmJklYw0gun11ty5c9XooyVLllTRe8qWLRtcc2mtWrVK5X+9evUwc+bM4NJLi4NlMdIPPSf0CKYGllz4xle/Mwqs84+ZreisyBzogAMDrPt1Le4sXVrBemi9utPrLHUun191FN305za89koDjHn7TeXS4AtCHFt4mf2M3GK2CRyqCC5mBKQC+hhBhv9JvbI7HZAbEF4P4Pc/tuG9yTPxyYJlSAo+ODhqZkR4mOpMki1bVkRERiLM7lAPlj179+H02bOqlHPniMWTlSuiwUsv4uFHHoDVy6HrL6wPGUX8WkJiZmEKGpvYuTiAo2fi8f0v6/Ha6/1w4my82vJfxX34NUH+q1LxHixdNBNOkw9uMZKsYhSFIsQwh1ieJuZVML8CAs+Umc3pVMjike2YTLKebjBMdGd5+vmG+Gr1Lxg5fDBGvT8Oe/cfQuGC+VDhrtIoWbwwihYqqAaDOHX6DL774Wf8tmm76pTc+tWGaFa/LixinGw/cAwv1H9VdQqeM28ennryCQ3rWlpaGUYXwnpGUUaCdYakpNjR9HooPax36tRJdcydJ++jYsWK4emnn75obHcN69cG1jP8dyKCOMUCJPjkz59PheeTvFPLJUPV9EaIp2JkllBlYoVmXrMzqKCVXKuUvM8qyGkT/jMJw0vFE7D3yMPAnWbsY7aakOjyoHv/d1C/eTfc/cgLeOblFpg0Yy7SPB51j+x0WPaOkihZrBAK5c+NmKhIJCcl4Y+tf2LTth04JaCeLUs0endqjUWzJmHsiEGoXOleiBWVgUGdEjiVfOMdMEpOgE7d8pDYtHU7ln6+8pKgTrRVw/ZbZD/58eO6jRg4ZKQKlWiTByFBXQ6rElvPuS0hPCDb+wXECe5MPLdKskwBPAGfl+b1yMT4EsJyb9rgJURHhuPNgUNw+NARvNH2FSybOxWTRg9B39fboeELVfFM5QqoV+MJjB3WD1/MnYzPP5uJ+i9UF8NB7k/qcGSYE9mzRIiBkIbTJ48b9yHXFKr3WlpaWhlJjJ/OuOgcUv5yUii6SVRUlGrR/adt0icem1FfaCRQjBR3OfuF0sXA82YV48QzJj2H8ufXBzZc8ovEwIED2eAa3OraSCBUjT77559/Yu3atfj666+VMfbDDz+oyDpLly7FCy+8gP379wf30LoWyvCwThhPDy4cophivFFCzY2EdQIaz+mhr7nI4bDTQc8APrkORvuw2S0C5Iy1boHVZIHdYviU22QZGdLiCMexk2cxevwUzJ77GTZs2oITJ08jR1x2lChRFMUKF0RMdJSCS4sjQsw+C/YePIydu/cagyKkJCMywom2zRvhre6dcO89ZRBm8qtYL36BUkWVGVZ/v352LCXQnjoTj6PH+EC6+P3x8yjj3Bv+4FblSrRo6Rdi3IlhRx93grxsR1d+rxSbn/Du9cOalAbrmWTg+DmYJFmOGsl6Mgnmc6nwSXl7SPhShozwo+whrxv333s3CuXLg7MJiciXJxfe6NQOtxcsCIfVLtctmzDIp9kBm8WJcLsNOWOjkCs2q6o3/IbgY2dSSXYpa9arlNRUdR83vl5raWlpXRsxzvkff/yBTZs2XVa6++671X5smWfL8j9tkz7x2BwKP7QfofVy9gulXLlyqf0ykvhuY7x4xo7v0qWLGvCJbj9cfq3FhlCeh0YQz0lQ52iwXN66dWssWLAAn3/+uWIwrWunDA/rBJdQhWTlqFr1WeSMy6GGaDfZLAq8FKPeAKlOjHI9jD5ChQuYsxk4hJAKEv1emCRxlMoAfALQwdZuuQdlcvg8SEtJQ5oXqkWhzB2lcGepUihWoCCiIyNhtzmUr7bVasOu3fux6c+dOHb8JHxeD56p8gAmjR6MLWu+Rrd2zWD2uYDkZLUtB2Eyq3jtGRzyGMFG3YPcj2Qqyz81MREpagApLv/3+/ML4KpwmQLmkmFqGfMuPkH2DRC0pSzk+FYpD0tyGgKnziEghpP/VDxMCckwp8nDT5IpmJCUAtNZAfYT8bCdkG0TU2CWY/C6vB4/8ueOQ5P6deG0WtG8aX1kiQ6D3+dWvug0DmQjuSaBe7lm1gF2Tva73bK/1AWvVww7K6w2K1xuLzy8JilHLS0trYys0Ffvy9V/aZi4sBEvs4tfA7JmzaoGdyI38Ks+W7rpSsIIeVcri8WiOItT5mv+/Plx9OhR5ZqzevVq1S+ABlGbNm3w2GOPKfeYC79Q8F19JboehkZGVqaA9VAl4EOAww+zI0pSSjLSaFmydfIGiVfBawkEryeSn+/Ugyb4sEn30Dlfb9VOxsNFLeI84V1kMVvUH19YmFPBNgHTRwCXjQ4fOooTJ48hNTkB2SLD0LZZA0yfMAqvNHgRebNGwimGAjup+qXC88hqlFSBdZlTx84MUv7/Fg4QZfj9X0rM4/QPfnbeZVbHnz0r+SI5w2PJb/+5ZPjPJMKamAZLqgcmsb7Uw18g2xd0fQn5r7NMLW7J18RUBE4L9J8VqPf5YRZDkZ2JKz9QCU6nQ4zHM1J2xsuDo6eyODmSrfwyEutNsNx5zODRZR8v3IwOJPWYn3VV/eL68xVIS0tLS+tWVtGiRVXHz4ceeki9Jxg7fsKECaqVm6ObXq34xYHuNOzoyy/4TqcTr7/+Onr27ImhQ4diypQpqFOnDgYMGKD86OnPTpdduueE+imcO3dOTS9Xp06dumLDLjMrU5kutPhoXdasVRMOu111uuCyG4U1BEYj+koAYWJV5uTnNNWx9Aok10vrlSK6sbISSjmf6nIjOTkVBw4fweGjR3BX6VJ4seqTmDp2OAb36orYqEj42eprtRn3bKLzC1vsBfBkgYL2G5YbN0DKgPEjX568KFG8+BXfmU/g2GazIiIqSlnxNrfk87kUBetWmecnEvVVRiCecMyOpaFIMJSRp/KfQLcavZRFneKGL16gPdmrXHQKF8qHLFER+OqrVarsLhey1XZS7ucSEpCYkAiHw4nssXTxMgyHELRraWlpaV2ekpKSlNtGZnl2svMrYfjw4cNqnsyzZ88e5ZZCoGbiut27d//nRP/0adOmKR/1b775BmvWrFGt6mw5p/86p+zYmpaWhlKlSqk8Zuv+li1bVKdUdtKltm/fjp9//ln5sv/TedInHp/+8Fp/ieRwIT2o3xkpdGN6ybnhdDjUcMLfff89ypUtA7uAOzsGEoJ9dD+4TuLfP2F4z949iAmzYfm8j1FCYC0E2wbaXUSS45YwB/7cvg9lKj6JMLGQS91xO6xmK04cO44D8kfp9nhgt1lQ4a47MG/6h8iVL6dQfJJ6+HjZwsvoMiYCnd9ojRdlGkBXt2FS0VxC0ArG1U/14vfN2/BKi9ew99gJbhHc2NiOYh4o4JbFUhzym3aqF1Uq3YPP58+AnZF4jpyEiUP/K19x2Y47ypTu6Dzav4qn4Pbclj8E2v3yEDPnzAJTdDgateqEWXOXYeuaFShRJD98LjmHlCldYDgwFY8fOkPIZUu5LYnRtWjpl2jcqgPyFiyKhYuXqMG/Qv0xtLS0tG52XRgNpn///ujTp09w7aXF1mK6dISis1yOCKvcnr7r06dPV1FFqPXr12Pbtm0qOgldONi4d+GztECBAjh48GCGiAbDkNV58uS57sbHgQMHzofaZAdhdva92DmZp3xPsaMr9yPAE+rp687ppa6XjWdsyef+lI4GkwmiwVwoWnrskHd/pUrqd6r8oTHMISWZq6bXS6yghEJXmgv58+ZGbLYYnjS49tIyIFE5ZKiojZw/ePiYgOgW7Nq/Txb48dTD9+KnlZ/hi4WzkCNrFHyJCSrko98n+Gk1QhmGjsVryTSgTsmtMTsJ0efvS8g7S7YsqPTgfahR7Qm1iAYLvyqYVFSW0P0bBozKHbXIixyyX7sWTeDweeE9c061pCt3muAu/ONgS/olczDd9hTdX+gK4zp9BvRrr1PrOURHR2DJiq/gkbKyqHJSW6p7Utem/v1L8rcvC0xYs+43JLj8yJs/P/Lmy6eWX/hy0dLS0tK6uPj+55d2uoWcPn1aRTEhlGdkpaamqpZotqZfz0RIDokQfalzcj0Bn/7yBHWK8M5ll3O9NO5CoK5liG/9C9/86ndGbVln6zn/INkbuWmTpggPc6BIoUJqZEn5UyVJBbe89iIgM8LItq1bUe2pRzBt3Ag42cot64z2/PQ49i+Sy9tz8BjuebgaElP/GsQhT/ZYFU3khWqPIa8YAj6xLgmffy88/rqMc2RY8d4MA4T/0vomvfsFzi1ira/bsAlPvdAIZ84lwszRSZWPOA1q2S+YUewHwFn685ctdRu+XDgDOS1iYJ06Bzurh7HZNZHb7IclOgxH3D5Uf/kVFMyXC9MmjEaWiDDDP10VlVEz/OkAnPYWXyzmsHC8UK8ZFq1YrcYP+GzxYmV8amlpaWUU/VvLOqGMQEZ4Zgv3v+mfWtYJfhs2bFDuFvTXprtHev1byzpjfjOCCTtA8loIk+wcqd4lQd2sLetkGxoZ48ePP+8qeyuIZc3Qm3Xr1r2lW9ZJCBfyifqdUWFdMlD94SWcS0DHDh2weNFC+cMsiojwCOWOovwgrpMI60kpadizawdaNmuIEYP7IJB0TlawlZsywP1fJdduEVKLT/Wi//D38N3Pa5Enby6ULJwX1Z96DA9Urgyz1wOv2wWzwCkH8rFZOeqm0c580WNnAhHQ+S9NFKMU5TefscGOmQGTFRM/no15iz7Htz+vU8vOK1jsKp+CGdW6ST2Me3cQPGLtm5O9UBgf/DJxLeSV50PAIReYrwC69R2MhYuXYtEnk3BXqaIMCiTXYZYz8nwB+Ay7A9bg6QNiVLjkvu558CnsPXwc9Ro0xKTJk5GmYV1LSysD6d9gvX379sodhe/re++9V4VdJjwTwOn/LByhfKH/CdaPHTumBtkZPnw47rjjDgX9oSgo1L/BOv2g6cPNWOz0v2ZHTLp1pNfNCusUXXrpPXCriVwnPKwaYlkvrkTaDeZmldwa//hz5sqJdq+1Q5bY7Dh2gh1NZZ0sv54uBGaLCWmuZPZHRNnbisq1SOWS86kWfUkXlsL/k2xLEI0Mc2DoW92wbNYEzJs8GsMH98ND95cH0pLg87hYc6UKMXzjrWNdUzRJmIehEjTmWaaS4ZJ3Jvk7a9umOeZMG49mdaqjSO5YAfCguLEkZh3z99V6tfBG57bsoQNTmpQTyyd979H/oIBch18luU6BfkabMXn8sKWmoU7NZ3A6/hwOHDsDWMLh9XjkyoMj1sq+9MPniKWqwV2qC78UbNm2A4dPnkG1mrVQtWp1AXw+b7S0tLQyvuiHTA0ZMgQtW7ZUHRK//PJLLFq0COvWrTs/Kuc/ie94dlRkx0dGKiGU05+brbAXEzsuskWeQC7ghNjY2OCajCG2KtN4uNUS3X1471cK6plJmQ7WLfJHzEIVSwb3lC+PAgUL4NTp0/CquNoCUaS16yU5tMfrUbGxs2eNQSiW95WcMeTiYRXQz5kjFlYhU59UVp9XYDJ4IPpEE/EMaDUWXse7ugnFuw1+TRArTJWpygATfAlnkD06DGNGDcPCT6ZiSO+O6NSiAeo9/wwee+A+PFvlIbzdvweG9O+FggXyAC43LLKvGq1UHeMqJPuzYd4oF/mXNlpArsntQf58ecRgDCD+zDnAZgxylP6EJtnOJLYzDT6L3apg/rvVP8gLJQzVBNTLlbtT6vVfblFaWlpaGVmMLsKOinwW0peZcM6wgARqtiAzlve/yefzqY6VzzzzjAoJmCVLFgXqfPdfTGypZwfN2bNnK/cZupMw2klS0K9aS+tmVaaDdYIsxT9m/sHzMxsHw+FnsuvZqk7RIODnu6xZs6FgoULn3TP+iwigvIfralxkQqmBhXx+OC1+lCl9G9q3boqBvTvjg3cHYN6U0ZgxfgReeel5AfoIQOCXfRkI1GbDCeaqpL6LSHmFwFuwW4wAgfU0F+KkTmSNjsKWP7excgqv24N7hcSY72Z4+LJxWPHpsq8wfOwkNGnSDDWfew758ubVdUFLSyvT6KWXXlIt3JMnT8bcuXORM2dOBd3169dXY6XQfebfxBbxcePGKdeaChUqoFy5cipd6Lt+oWgghED922+/xdtvv63O/+uvvwa30NK6OZXpYN3rFRCy2ZTFTEubHfNuv62k6phB+L1ewM72cL8c3+1yq4GMDD+4mwyuCHuZHPh8fn51MMPvkflUN2wWOxw2B8IdTmSJiZYUAauVYaXc8LhcqrWbEHxtqgXz1nB3Uq4wZvnzovHgdSt3nHz582Dnju1ITDjH77jc4W/iNdAf0ec3472JU3HibAKer/281KcoWSaGwHU2NrW0tLRulNiptHjx4rj99ttVh08CNAfUIbTzHcp3+L+JDXH0O6ePOgGf6VL7UDw2B+/hc/b777/HbbfdpgA+MTExuIWW1s2pTNmyzk4IBBvC+d133423BvSH1WHHoSNHzkMPAe1atVQq2JPzMixfSkoqCuaRh03WaOXKYIgAef1BS907OzXSF8NiVvfKDrUWq8X44sBlarh+P3xeuTZZryqA5Afhkv7WGV0cyp+3GmJhv9xnwOtVbkQ+marh/SV7VOs364HyVRHJPMvp6iT7y3EkJyUx9KIkKQselVEkqzz4IH5d/wd27TusyoXRfKDi4svFynX75L/j8clo36knfvt9Kzp17YbSd5RBSmqq1KVb11dPS0sr84st6Rd29rzW4gjndJ2588470aRJE9VCT+DnYD5aWjezMh2sXyha2o888ghixPI+cfKECplHuGYHlWstsr/H7UGEPHRsAsgq+swNVMDnFQZku7JciMzbIyIUNp5LTsPR02dxLD5BcNAMs9MBe0wWAXiGuZRtaWzIfgHVEToz6K/WcgI5Y6fTWEnfMs15DjyklsiU7jPXWsoY5GGV9WDCXXfdjoSkRGzbvktWWqV+GHXQZGZn1ADsYZEYOmIMxk2fg1ov1kG3rl2l/ppVPwyz7E8jVEtLS0vrvylXrlxqICEmuuFwkJ5Bgwapln0trZtZmR7W2YuYnUoI7ISnxMQEBeoGzF07QOPx6LPuk2lUVKScg5/jrj0AXlSEbwb4sThwKj4F8+YvRo83h6F+8/ao3agNXqzfEo1bdsbkaXPx+8ZN8LD02btSkJ4uPBbTxT8hZj4JsIsxZ5QS8+F6yBT8NGtCyeJFkCVrFmzZttWIFhMRBrfXizNnE7B2/Rb0G/Qu5i9diTJl70TXrq8je7asspcRqor9Lq6HgamlpaV1K4rv/yJFiiBfvnzBJVpaN68y/duff5AulwsdO3ZEubvvxsFDBwXgU9Ry1fJ5lUoP/WmpaWqaLTaL5CxbQ29s9nIkU7MtDJu278Vrb/RD7eadMWLix1j29S/4ZeN2/PLbn5i7dBWad+mDKtVqY9mX38DiDFe+1XYHB+oJHuhWkRSbGrGUM9egLvxNcjh1RDm01WZTnUoL58+HwoUK4Ie1v2HdH3/il183YbSUz4uNX8ND1euj/zvv4dXWbfD1ypW4s0wZ+NxSn+S6eBwaf8a1amlpaWVcXctGMi2tW0WZ/u3PzqZ0HyhcuDBatmgBi82B48eN+K3Kj/saiS4VygdZFB4ZAfh9weMb57gRjye73aH88nv0fhOLl6+E1SqQqFrLBfj8Hvkts3IhbE0+m+TGG72HYOGSlUhN8yrfbrNqZb/FZDHDb6Hv+vVRgC8mtqxLHYyKCBdDLhY/rtmAF15uiadqNsDoDz7CCSmLp6s+h2HDhqGTGJWxsdngSktRLeo0+KwWq6o/19qe0NLS0rrRulJ3vv/SqJZ+nyvZn9d2LRrxtLSutcgAF3Kk+p1RRzC9ULTiCT10RWAHlvLl78H69b+hXLmycNqdyv1Dbaf+vXKF/rBpFBw5dhT79h3AxFED8WqDFxHw+sjscuyACukXkJNcz8eAJSIKw0eNxxtvDpNftMN4Nibj7ngdciXGsuAkV2wWfP/5pyhWuBB8Ltd/z4gMoNCthXKEdYPJc/IcTElpMMaF49r/qtC+xpk8UviBMAfsObIqowDhEXipUWvMWfIFGjZqgrvuLIO7ypVDieLFlS8lxbrKjtGUboHS0tLK6LpwBFNGfRG+UMv/DYz57ONgOBs3bsTPP/+sYqkzrnrjxo3VfhcDfjZw/PLLLyraC0M2ly5dWoVwpjvsv+3H8zFG++bNm7F8+XI1fzOOYKp15cosI5gqZjHmz0v9ziywTojmHxtDPTFcU8+ePfDOOyNQIH9eyL2oONuS6f8vEy5Xal/5Q6cxcODgQcmv45g9ZSxqPfWIOjZ9yG8ErDOiSGKaG01ad8KiFd/KE8sq5+S9hR5OvEOePTTlPvwaEMA3n81ClcoV4UlKvOGuO/8rhcqbeeBPSoX/XAqsHu9/rgeGmK9MRh6m+r2wZY2GJSZSlgZgjoxCvcZt8cniL/Ddd9/hwQcfUOFF+QJhCpUH51kOnNfS0tLKyCJc79y5U/UbI6xnFGlYzxzKLLCe6cmMFjKBnZKMRJcundG2TSucOnUKx48dvyZAFIIsl5wre45Y5M+TV7JWjnsDQyGabVas3/A7flm3kT9UBBG5rL/DJ69HFnKZcWXG2qXLPocrNQ0W263RwZR3zeiWLHmv/GsJD4M5wilzf8ut/yjjGDSR7NGRsEaEwyeZrWKui/EWGcXWJD9Onjqt6iPrZwjW5e9d7cv6pKWlpaWlpaVFKW4xZs9L/c4sLeuE6BBMM7F1/dDBg7i/UiUkJJxDmTtKwybL1Hbntzf2vZRCxw1Nt+/YiWKF8+PTKe+jYP44ITY5p49IKNsQDuW4/HUtZaB3AGa7HXMWfo5XO/VAUoo7FC0QYvoZG3I7bsq54L0abe4mVCpXCp/OnIw8sTHwC0BmdqlsCJWHJBUFx+WG79hpWKS8QrDsMyYwy7bMM1UxWIDB5cZvHsj4yWMpsdzF8DHlyIJAmE3VDbP8ZwoPR4cuvTFm8kx8+ulc+Rt7EcnJSZA/E9nG+MLDFnWCO6WhXUtLK6NL2EANOrR48WJ53iVniOeaMIxy13n66ad1y3oGl3aDySCwfqEIQ3JJmDp1Knr16oXkpGTkyplT+QxLfhsgS7K+TBGseDz+QW/ftg2vtWiCof26ywqXHE+OxRZuhcXX5gGlSiyd+OCTSgOL2YIeA0dg2HuT1fL00PdPCh2Gd5ove1YsmfsR7ipdAj6321hxC0oqLgKpLnjPJAq009iRvJWMYh6H8lkplHmMUU8Ft1OPA24b6YQpOgx+h0A4FwU3s4SF4fUe/TFi4keYP38+nq9VEynBCEJaWlpamVH8sh36up0RpWE9Y0u7wWRQEWIlX1VnF1rOqWmpEOPjvO8woexyJYUVnJOS9gjoyf45cmSD2WknxavWUkOXf8z/KvpEJyUnBX+RGS99zvO1QGaYJzfiOm9m+e1WmMKk7GwW+IWwmRvnW9VFCsgv+Ivhlw21XhlGUgoW2SjcAZNDjkPJKu7NfQnyKokuZkhpaWlpaWlpaYV0y8E6oZxiKMfu3bsjMjwCZ+PPKh92xrJOD+CXI8I/96H1HS6QVqJ4ETbJKkAzWawCaRxP1AC0ayG20v6/JMvpZpE9NtbYRoDwSu6DA+5wKH4DK29def0++AXUrdmiYcoSAZ9DoJ1hHSV/zo9GyywKppBBxDUsa7aoI1ukcn3xcim34QbyD8uJoE63F0rFXtfS0tLS0tLSuoRu2ZZ1DpT0zDPPoHHTJiok1LHjx5DmSoPFanSy5HZMF3UlEfhi4jYMLVWkUCFUKFMGcnBZaVbHYou3apE1uO7ai1CuQBB47JGHUbSQMRqbX7losHjZ9hsSqVH9n26ZGTFZohARFS4L/1p6K8oOKS8pbh+hO3s0/HExCGSNBMKdMFmt4EcxJpPPSCxjtsZ7Bew9uWPU9ubocPglGxkJKJSbIYOKeX0uwfikmjVGtldFx/JhWWlpaWlpaWlp/X/dcrDOVlICNv3MCe1t27ZFy9atYRYYO33mNFJSU89DOtdzu4uJx+O2LrcL2bJmQ0zWrCq+OjGMAw0Z/urXD8ZCR2a8+HJ3lcZ95e9S12S2WBVM/n8Z2PjXFVmQJWsMogQeoTrD3rri3Zslz0ySD4R2k90OCHwjuwHinrhoeCX5gonLTDliYImJkG2NlnJCOnspqC8uaklQNITcHiQlpyJHbCyioyPhu4ghqKWlpaWlpaVF3XKwfqGKFy+Otm3aoGmTJjh8+DDi488aoMUWa1Fo+m8i+JvNJhVlJjklWfnAKzAT6GMHRfo8G37PwR2uk3idkWF2NKlfB06rFGvA988ttrKIsUm4xqxGN/Wg8v0VkScuTo6htrhlxRZxJop/GMYfhwleySaf3QJLlBNmSQgmv9MKn03QnOUfoO+62uEfxVFjDx49il379+OBhysjT+7cYmAxrvstnulaWlpaWlpaF9UtD+v0NY+JiUETgfXY7Nlx4sRJ5SLD6CqE9vROJBcq5LNMX/fIyEjsO7AfO/fshMkm+xLUL7r3tRXP5ElJQrnyZfHsE5VVa/95g0P9S9Hpgr+MJX7VQRp46IH7YLXTN5uAf+sqPWyzzdvH/JNkExAnjHslc5hCWWiRZUycp9//RSX14ee163H0xCk89dQzyJEjTmD9r5Z1vxh317Jvg5aWlpaWllbm0C0P62wRT01NxR133IFpU6eiQMEC2LFrF5JSkxEQwCKLMfwiwTcE5yFxGaGYy9m5MyExBZM/mov4hARZ5zZaTtUB6Ld+CZj7F4WAO3Ru/huKk06QNH4H52WbbHYbhg96C01fflEW8toEKm021aGRo5wGTDbZwSj2h+8rh8mjBqNiudJAmks2F8BXa25dMS+Z0n8NUT7okkJfSYxMl2Vmk7FObRVczP04R3caulAFOOCRV3kYffjRHJQpcxeqPfusUaeM3RSkG2UaWqKlpaWlpaWlZeiWh3X6pIeAm8MLN3v1VZxLTMLpM2eUewNbTLletbIHgTm9Qss48IMjLAJffv09tu3YBbNAsxEO8erE84ZkDJwj57RZVfJZTGrgHgWMssICK7igaKFC6NGlPR6vVAFZoiLg83jglcT9TfAgZ7ZoPPvw/Rj9zkC80uRlxERFKrgkY2r9pVB2EKGZQiAfWhAypNIrFKNfmVH+IICbLUhMScNvv2/GfRXvQ968eZBC4yidNKhraWlpaWlp/ZM0rAdh3a2GfQ+o+OvFixfF6dNnkJCQoGA5PZRdCGj8zWS1WhAZEYGDJ07h+zUbgLAsKpyforsAW06vnIRpCKQ3EFRLLRtrGX5S4M9yNgmmU3KNp85JSoD/5Dn4TicAZ86iaM5YTHp/BEYP6Yu2zeqhcd1aaFj7OfTu2BzTxw3HlPHvolSJIvAlJ8JCo8Tv+0f41Lp8MfcUpHNOtajTCLTA5ozA9t37kZCcijJlyqh8ZodgLS0tLS0tLa1L6ZaH9bS0NAXEdIdJSUlGuXJ3Y+GChShTtgy2bN2Gs2fPwiqQbEC50QIfUgimuY6uD1ljY2EPD8fcBcuxc8seWCMi4TPRL9nwXr/S1lMe18tRNXlu+W1yeWGJTwGOnEHg8GmYTyfDmuiCKTkNPo6EmeaCOSEZnuPH4D10ELnhQ/2nHsV7Q97EtNFDMW3MELzVvT2eqFIR2bNGAD63HDd4TTK5Fl8CbmUxJ438ZD0JiKEnZS5159jx0xj2zhjVmblChQoqn9N/MdHS0tLS0tLS+jfplnWBqVDrOefT0lJxR+nSaNyokcA1cPLUKXhUKEa2PqvJP4ph+BxOJ3LExWH7jt1YuvwLuFW8da41Wt//deeLiFFE1PV5vPAmJMF/NgEmAXgzB+uxyHHNclFyWHpA8z9GLmHXVqvfCmuKH96zAu8nT8OXlCgM6YFXrtPj9RMnZWvZy2RRrj68PnMGG6gnveFEGXn8PxQvRyA9OJELYtmYsGbtOnz/8694tmpVxIpBx+uk25SWlpaWlpaW1qV0y8N6CPBCLeQWhmAUYG/QqDEGDByIpOQU7Nm/Hy4BZJPZKtsJDQeVfl/KLHCWP0ccnBGR6N5/MOZ/tgxWRxh8AS9S3WmXjhgiSu8to+a5T5pbrIZzsCV6pMDYSi/FJhyo5oMuNpy3yqYOWW6Va1TRaCTZ3AL28cnAKbrHpMLqM6sIJowHbpPtbfSrlinPZVbWSMYRW6iZo0xeNQIrsytkGP1VLjdKFn55kYz0qToieUnXIpsDQ8dOwNmkZLRv3x7ZsmVT181OzVpaWlpaWlpal5L+Fn+ByHkM2+h0hqFly5aoXr06Tp8+jcTEJJgtHCzp311FCIc+nwdZs2SBW1jt+5/WC0gKMNsdcNiccvBLZ7dF9lOMLv9wavYF4EsW0E/zXDl8ys1wD4vck1ng3JeUAiSlGTHB5b8Q6IaUfj4jiPkRGrSKbkyhryT/Kxm5LdeljAUxlsKjcPDwMWzftQ/lypVDdHS0MiS0u5GWlpaWlpbW5UrD+gWiXzpbab0+L7JmzYp27dqhbNmyOHLkCM6cOXNRomWHQosAfWREGOKyx2HRFysxatwUJKe4YBUD4HJYm4cPhQo0eYXc45NhSXLDquD6EjjN1ZK4L5Ph3iLHoO+0iS3qgI+t7GleWBnGkZunu6b08xlFHrdbue9YwsJgskoeyzID2Om2JPf+P5JJyvvEqXj0H/IuYnPEoVev3sr1JeSvfqNb/bW0tLS0tLQypjSs/4vY8szBkSpXrox3330XcTnjsHPXLqSkphot7ALBBhsToulCQ1gnF1sR5rCiQIE8Klxf/wEj8Msvv8EUGS7bXLpFVUG2JNUl1e1FIDFFtYqbLVbQ0/yyRGDnVDFrsAVd+VIHYJZj+pJTERBoZGjKjCTjDow5JovAuc1mxabf/8DMj2ZgzJhxOHbqNMxWm6wNdQY2kjJarrOMa1NZLoaDFXPmL8K0WfPwcv2GqFHjOQSkgijXHaksoS8CGVm8j5DRwfn0xhF/hxKljRMtLS0tLa3/Jg3rF4iQTlAWylC/CexVqlRB7dq14fP7BAZPqtjmVptFgMuIw046U2EVBX7T3C6cOXMWJ4+dALwBxLvcWLLiG/g8Xtnu0sAYkG0sApoW+jvLuVXcbo7EE/AyauPFRR6SxIkawEfmCElqMS9TltDQgMsjhoBPjaCpDANZR/ebDCHeTBCLCb4mRxjGT/kEjTq+ic6DxqD3sJHYunufGgiKN80yo1FC15Tr7SFDMFURYORELsnYWXMXKvOqRvWq8Eq9oAuVKg9J/8tW/2slfiEIfSVgoitS+mUXrtfS0tLS0tK6cimOM2bPS/0WOFXTEydOmJKSkkypqakmt9ttyps3L3+bPR6PSUDWHBkZaZblZqfTyWVmr9erksPhkPe02WoRrV69ejePlREVgo3k5GSMHTsWQ4cOhcNqRvEiBeGwOwTGzEj1+HDy1GkVOcbtSoNDQDFnbDbkz58Pm7fvgN+dhmkfjsHzz1eH7+wZyeF/Bxe/wLoaJTPFBSSkwuIKdpyUXQjcVyc5iDCihweKcMCSLQo+uReej1ek3GCu+hzXT2xZNwUNHkay8Xm9sNvtWPnDr1j57Q+Ys3AJ9h8+htulbD5fNBsFC+WBPylBfQURgpZ9hdb91+8G2aHX43HDEp0NM2bMQfse/VGvQSOpM0OkrtiU/XcTZ+8VKwTg/BuRv3dlrHC8ArPZ+OJBQ5cKfU3QwK6ldevJJu9Dpv8iYQr1zt2zZ88VfY0UBlFjWrBT/389d0gpKSnBOa2MqMqVK/eX9w/dGrycynuIUKVSut+e4O/Qcq+8187Pp09Wq9Xr9/vVvLzbfPKbE5+wiFQ7r0/qqV/eg35Z7k9LS/NL/fMLP6qpvCc5DRw/fjwgzOyXfQJhYWEB4ehAXFxcYO7cuRciQui3wrML36Dqt4Z1Q2wtJGTIPamY7AsXLlTwdeL4cWTJkhUJiUmwCvxWvOdOPPbIA8idMysinOHIF5cDsZL+2L0P3XoPRGx0FD4YOQS3FSsIn1vqhcp5gUcSXDr5LQFYpVr5Tp2D6gwqUMpSYlIQf7Xym8AYKoR0m1yrz8kY8kYnVOpanOJ6yURLQy6W4SYDknc+rwdWixUJaR5s3rod7bv2wcZtu1S/gQrlyqJ0iWIY1r8HskSEwcSOwQKVF+sgfKVivWALeQhC6WpjlbIf+M57mDhlBtp16oqGjRshKioKlqDRJ3/gatuMqAuvn79pLP355594++23ER8vdVbKKC3NpUJUdu3aDaVLl5K/HSPPM/K9a2lp/TcRlv8rMBPS77vvPpw6dSq45PLFL+LLli2DwFBwyX+ThvWMrcwC69oN5hIipNO6l4JBeHg4mjRpirffHY3IrHHYf+AAkhLi8cKzj+KTyWPQoc0rqPNCDVR95nHceVdp5MsTh2efeQwvyu/v1mzAqp/WC/07EODIpgJ2wm8i+mGzxcBkzNEvRaqIP81LpxUu5v9BUL862FF7W+kvbYLFJ3VXYNeihsQ31l3d0W+AhNX9fhovVnWtZsk2S1QYPpozFx3e6IPft+2UPDUhV86c+GXdBqz89nup4TYxTsRA8XNwKf7t/XcpY0HOTEOBibHqOeqtGp1WVlkdEdh3/CQmfvQJvGYrGtZvgDxxOVXLMzdhHcrIYhcH5gGnvBWL1Y6Dh49g4ICB+Oijj3D0wE7UeqISskeY8emcT/DmW/2VS5jY7JJPrGVaWlpaly++e0Mug/nz50ejRo1Qr169f01cf88996jt+dxlg4KWVmaQhvUrkBhPapTTp598AuXL362WVXuyCnr37K6sd29yCnwpLvjS3Ko10Us/9eQkPPnUYygi4L5oyVJs27YDacRwiw1+MQQUvin/lhsDcgRGtgArcLyOLiHXQ/QFZ18Bhcl+Hyw2Ow7tO4z5iz7Hhq071YP5hapPYMr7IzBpRH+MH/EWYiLsCHjdQpY2AebL/4z6z+KDP0iqkvw+D+xhdmVJmW1mnEtMwcTxU+QF48Nr7dsjOiYGLrecO5O8L7zsIyBGCpPNYcfJk8fR7fUuWLF8KV6s+jgmjn0bTV5thNEjhqDdqw3w1YplmDzpQ9me9cx44WppaWldiUKNHD179sT06dMxc+bMf01cP2HCBOTIkUO9r7W0Mos0rF+hIiIisHzpEqz94Ts8W+UBdOvQCrnjssEnQMhWXQZEZAs5B0gyQx4WAnSVKj+IyRPfx67d+/FEzfoYPHQUfAKPJouAXtDyZ0tteqpTj6d0kMdoLmydvRqlP7rxX8aSateWfDXBC6uUw9qNf+LpF5vgx7Ub1PrbihTEB2OH48lH7kOzpvXw1GMPwyL5RsjnXsrt6CpEP3nmIstXfQWR8va5XfDwmqJj0HPAUAx9bxJ69X0Lr3fpDouUsZeGEffKaJn9D6Ivupfx+uXl6RKDtG/fvpg7dy7aNauHuTMnoVypEvAlxCM2woG+XTsiOtyJCZMmSf6w/gYPoqWlpXWFYkPM43ZzsI0AAJH+SURBVI8/Hvx1cZUvXx558+Y93yKvpZUZpGH9CsQHBn3nZs2aJSBiR7+eXVHx3ntgFlAPeL3q4UA0C/gNEDZb7YhPdeP7Vd/j2x9+QZpsc+jEadUR8vDREwLrVoE4YqRsr4CGc4aIhOd/iIyRSoM//qP+2t2sOkPenJ8IjWsyjIkLbpjXLHnmEhto+/a9GD1hGrbs2IOIMCdKFMiH3l1eQ5TVDG9yElyJiWIneeB1uZTbhoUua76rcINhcagiMdyGmBimk+4dDkcU/ty0A59//R0KFCyIKo9Wgd1Os03+U/swcY+MLbas06XF7fbi3XdHYNH8+Xi13vNo8UpD+FMkv9NSEfAYL8gwhwUP3l8BSecScPjQAVgZhUhLS0vrP0rDt9atLP0GvQKxM92qVd/gqxVf4qUXquPee0rBn5YMn0AgW9XpRO1VnR8DsDgc+GHd76hRtxkeebYO3ho2Ai6XG4Xz5cbR4ycxeOQ4nE5OARlGtccHBKAFNANmeSBZ/DJPypN5IT3CnuHye/XAx0+KZHT1ZZEzV3/IayjDxYKPZLbe0vDxBjwyFdBWIWtMOH46Hj0GvouyDz2NTxYsUXt179wGX342E/XqVFf3QyNEdQzmEdkxQN3s1UkZU7wyKWcTC02m7LNilXLeuGUb6jZuhYDFhk9mz0aJYsVUZ2SG6uRls/PuX2ZYxhW/FYU77Vi/5ke82a8v7ipdEhPHDEf+nNnh9wVNK8l7v9en3MJqVn1KCN+NP//4E1aTXR1DS0tLS0tL68qkYf0KRAg8c/YsziUlIlvWbOzm/ncOFLi2Mgmo7Nl3EP0HjcB3a38XYATuv/N2jBrcF2PfHohGdWph0WfL8NniZQpu4HUJzAiaqpYDIqagnYA747lTxpJrI8IrWygCFjmiQOfNhJDsAOr1pcIieWEjcIvhw/9s4RGwSPpejJ/6LTtj3JQZcHu8iIkMR5um9dCkXm0UzJ8XfvqHXzdJTsn/jNduMLvkI3+HR2LqxzOxadsOdGjfXnVuYsSZzNgKFO604VxiIqZ+NEN1iX6l0Utin4pB5XZJhnCE3nSPE6le0dEx8idiRXzCuUxgqmhpaWlpaf1vpGH9CkRYD4VxioqMUNP0IqCZHQ58/8MaNGzeAd/8tB6FC+TDgD7dMGPK+6j3wjOo+mwVvNGpNaKjovDO2A9x4NhpmJxhwjZ+1TpJVxe2KJvZcdH2V4fIa+HzrICfx5cZk9MOkxxfzRM61Rb/WxnxuZ3gUP3ssOmVC9tz6BimzVyIV9u8gVadeuPr739GTExWPP9cVYx/dzCG9e2G3LHR8KYmB42d6yPCuXJNEkL3+TxSVj4V2WfW7HlYuGwlHn/scdSoUUMZQ0Yn3syFp7yvtJRUvPlmf3y1YgXeHtgbNZ9+DEhL5UojXXDPHICL7lbMK9qkWlpaWtdSq1ev1h1JtW4JaVi/QtG9gvL5BAwvgEOuS0hMxqgPPsJPG7agaNHCGDWoN97o0FK5v7AF0pOUIACfF61faYoDAqLD3puERLfAjIANoVn5u5tNsIQJtNqMc13TZkles5CTWWBdudYIYNFVwwgNefXiyKF0AeL1Wxx2BXkXE9db7LKPXbaV7U2yr18gePueoxj7wSzUa94JLTr0wOSZ87B91x4UzpMDg7q3w+yJb+Plus8h3GGFV4wcWG2Sb1cb7eXfZUTPIXRKfpFNI8KxePkXaN+5BwoUKYGx741DvvwFlPuL4WqUueiUcZL3HTyAMWPHoECenGjVojEi7HTukXrLvhd+ftVIV4lkNj7+LFweD7Jly5bp8kNLS+t/JwL6ihUr8Oabb+Krr74y3A61tDKxNKxfgdhynjMup5o/cy5B/mVbKwGFnTXpFmHGhEkfYcXKbxEdGYaOrZqg+rOPI+BOFc5zw0ygFBj3u9LQuF4tdHmtJWbMWYh3Rr4Pr5CzglW6ErBXosUiQO2ATzV70z9aneaypDo1pkvGQjkA/yehy3kgMO2nnz3vQCZcfH7bi8g4prEh/w2oQYbkwAJslrAwrPzmO3ww6WO88+54TJ+9APsOn4CZ9yLnUq4hIZ9vEaF+//ETWPrFSixa+iU+mDITffq/jWZtu6JWg1bo/tYwrN+0FbGx2VC/7gti+PTCghkfoMnLL8Iq+elNSFC5zwGHVIv2dWxZZxQascakDC1I9gawedOfGPLue7A6wtGzVw8Uv6043C63gtLMAuu8h9CogSdOnMC4ceORLSYSbVs2QZjUS7+HoUdD9yllajLKmQYhW9M3btwieWFC/oL54VNjUmhpaWldvZKSkjBixAhs27YNY8aMwfHjx4NrtLQypzSsX4G8Xi9K3VEK+fLnw+Y/twussKXVgBW6cBw9dgwzPl2EZJcHdao/g4YvVgc8YvH7vII09EkPCKuytTyAbNki0PG1FsieJRojx0/Dn7v2wmR3ynZyPMXVMhfuQMBpg194iS263P9i4loF3cF5n0DTX+4Yxgq/gLI1MkIMA5ssYWu+XBn5yriNyxA3NDamXWEy+8RIYQLmf7YcDdt2Q8vuA9B14Ei06DIALzZti7EffoTDp87BFp1F7ad4jtdlc2DxF6vwXMN2eLFFF7R8YzAGjpyI6XMWSX7sRt6csWjR4EVMf384Jo8ejA4dWuHOUrep/PQKO1vE+KERQoMh4PWo414vsZz5x5KS5sX7E6ai5WvdsHX3EfTq9xaqPPIw3KnJstavtmPKDG4w6p7FCKKRxQhIH0+dinavNkK9l16A15WqWtSVgaSMJJqtUgCyD1NCciq++e4H2J3hKFqsKLxXE4lHS0tLK52io6PV6KR16tRRz6YCBQoE12hpZU5pWL8CEVoKFiiIO8veiQ2/b8LhIydUDG9FwcIoaQLpDMQYE+7ECzWqITImRgifEUEEiv2EdAtMjFJCdw2BuxhZ1LZFE0SE2TFu8kc4sGcfzGy9FaD2M6Sj1QxLVDi8VhO8JoKguox/FfEwhIjcVM5GHDd+CTz62Uof5gCcdqN1/AKg5OpLSTX0M/EHIU2MD1tYOD5ZsBCde/VX7hJVKlVA7WpP4O7SRbH/yDF0eWs4uvQZhK1bdyig87m9YP9WxqAvfXsxPP5QBcRGRyBKjJN8uXPgicr3Y1D39pg8ZhhGD3sLTz76IKyeVHjPnlHXbGEeyvXfWCCWvLQ68MuGzRg8aiJ+2rgVrdu2VSPm0VBTW6hMyTyicep2u1XigCNOuxUv1a4Jm9RN1lHmf6hl3ehz4YWHoTKlfFxSxrv3HkC2rFnhdDgvaWhqaWlpXa74/Oe7hlOn06mmWlqZWRrWr0CEE3YMfe21Djh49BSmz5zDeI7y5AjA5/eJdZ8bTerVwJs9XsPTT1SCP+UcfPIQ8ZkEbORZYuJw915j+OSA1S7A6kOHVk0x+u3BmDB9Djr2HBA8k4huI2wqDrfDHhMFE0c8VS2Y/y4WJsMEMvqjsL0AlAG0dEHwyUpzZBjM2aPglY04/D5BPr2v+uU+7nhcNcQ+rLA4orHm163o3GMIHHJPK5d+ihXzZ+DjiSPx9byp2PDdUrz/9gBs3rod9z78ND5duByWCLkG2d+dnIIHy9+JJZ9MwvafP8fBDV9jy5qVWDTrQ3Rq/QoeuO8eOOS6/QKA6UmYD2YCu2qdvwFShoGU4eyFS9GoZUfkKlAULdq0Q5eOryHCYRF7zK/u54baDjdAdIEJDw/Hl19+iQ0bNqBB3Zpq4Cm/KwUBMbQuNJYI7DZ+sZF6sOGPzUhK86Dm88/LGhozl1u7tLS0tC5P+fPnV1//tLQyu3Qtv0KxlZHh+YoUK44/d+4RWA8zVgT8sAvctGnSAC0avoyAW2BGQYpaqVq8CbkcRCfgp3+1MW8RyH/84QdQqkRhrPzuZ/y4ZgNMEZGynj6+Cr8BpwPmqHB1POXywXVyPsZz5yYBRdxGYoc/7snExkwfzynX5Q9zIMBjBP3FubnaQxgq1FrO3xcVgZkuL363HDcAkxgT8QmJGDJitDJWhvV7AyWKFhSE98l9+REeFoZ82WLUoDlvtGuFZLcPMxcuQ6rHpzrjsgVWckC2NyFLVCSiIyMRIcd0yMU4HXY47AyNKfdEKJRz83w0WJSxI+la4x/DMhI4mSfsrEpjICD3ys6kO/Yexuu9BsAj1zt82BC82ac34nLmhIcRfLjv+X8yrvxSYXjPUkNVstqsOHnqND76+GMUyBmLRnVeADyuIKRbjTIJ1hruYZbtWefSAhbMm78EOXLkxNNPPysvU9ZC7QajpaV1bfXqq6+qFnYtrcwuDetXKI/Xg2yxWVGp0v0C1uvwyw9rYLGFCdQJ2Pl8CHc4EGa3C/jIxibDCSUkYg3dB0zp4JodT2Mi7BjevzfuLFUM7bu/ia8+/wZWu0OO4SU6Gn7oUWEw5YhCIMKJgFVAkkeWc7DfHpMCLRK6HNYitGkmcQrsEvKt2aJhzSr7Og34VS3j8h/Rnldx2ZJ9VSuGTH3scCnXOPb98Vj+9bfo8fprePqpxxBITVHGBDdjvHFaAQFXMp5+4iF0adUYf/y+CV+tWBk8DofZMa5FXT8zLQi87KDI9FfrLZcb666XjBFkeTUin0dMDt5jGH7fuBWDho9CksuL1q1aoeqzzyBb1ixIc7nV9ipfZJfre3XXX8anZEmEcElpqS5MmDgRP//4I7p2aIMypUrIrdIdS+42WE7p5WNHApMVC+cvwBdfr0aTpk1w1913qXIMQb2WlpbWtVJMTEzwuaWllblFxtC6AtE/OTUlBQ3q14PNGYFOPd7Erv1HEDCLdS8Qw5bJf3PPYKutSbV1c72xDefN8KJqtScw8M3u+G3LdnTtNwSJKR5YGR2G+/i4n8xlEaMgVxYgRwz80U741IinBuwq6OVDi87gYXYEZH1A4N6fPQo+mfc7jTCQV/NYI3S5vQLQkgd2mx0pAnMz5y1D1phoNKhdE2E2m2pZ5R0ZbbPkWAK3Bzlio9G1Y2vEREdjzvxFSPPQwmBesI0+lBv/W/kl//j1wkz4Zut+VBQOHj2NGnWbYvm3P+Ldd99Fjx49lFFBF5FQpJTMIFYdRnJhHWId4dTtduG9MaORJdKJV5s2UFWLRtW/yR4eIXXSjkEj3kN8mhtt2rRGmCP4dUQ/arS0tLS0tP6T9Bv0CsX4rgSZChUqqE9wv2zYhPcmThWwDhNWv1R2KgwyZhXMEmolEYCTElG+7B3o0rENTp49ix5vDsWBw2dgtlvhFSZUbgZew62FYRfNWaKBuCzwxcWcT36VouHNEQlvtgjAyc+Dsj2Hghfgv8J29P8ni8UMM2NqmwX8A35MmTYDx0+fQZcObVSoSp+XsW55Dr/aXlWvgCSfAKDfhGxRMbijZAls2bYTp8+eg8VGB5jQtv97mQP04xfDiB1GbQ78tHYjOvfsj1OJqejQviPqiYGmwFMS68Gl+hBkPBlmE/91OOX+f/we8WfOoNqTj8JmYQdSj9rqn8TwmX6XG0sXL8f+Q0dRp/YLyF8gr6rhfi+NTf2o0dLS0tLS+i/Sb9ArFEMoqjCK8l/tl+rhuRo1VEvxiFHjEJ/qgUWNbCoISkDmnOSwGkiHMwpdDCQ6/6+fx7MI0NCFxo6hfTrh9XYt8P7UmejWZyDS3PQdZuukD14BRGEmAxjZCirbm8MdQKQTAYHlAKdsVbcy3rVZdTJVrcRyHra8K1cdddb/KIFYq42RZIBvfvgZ/d8ejTo1nkXHNq/AwRbUv7Fr6E7lnuW8Pq+AnsWCqCwxSElOUL/pTvFXiyunIUPmBkoMr9DXEPWfZJpPjJFvf1qP515ohB9//QMfTpqCnr17qdsJ+cxnNlCX24dV6qHJ71MxjKd/NBMDBw1GpXtKo2uHVqpvhTLSWJNkW1VSUse8Uugc1Ip9IdZv2owhI8aoztORsdnx+VdfY9+Bw/xrgFMMx1AYSBo6ulOYlpaWlpbW5Um/Ma9UAiwEG7crDfny5MTsWbPwRt830XPYGFSv0wifzV+MRJcLtqhwARJBGj87hVoEVLnvhYBH6jHcRTj1ud0we9xo27wh3hvUC3/8uR016rdUwGhxOhW0/028EMI+k8yrJPN0iSdQBfFTHZ/pan376AbDUVhtYREYOWE6Tp9LRqtWTWA3+QC66nDQJzlF+sSOp7xr+uqnpqVix+59KFS4CGKiI9UXhf+lmCcqDzmRe7M6I3H8bBIat+6Exq06o1qtuliwYAFefqm23LxXGUkhpZ/PDOL9pEqdDo+MwvwFC9G0aRNs3rQJo4YPQoF8eeFRrlhGbfIL1Bt554MjJhobtmxDvZZdULNhG5htTrRoUAfuU8fwWosWeKDSA+g/aAh+/XW96lTMOshp5vsqoaWlda2V3qi/EgNfufNd5ftOS+tmEmvzhTVa/a5du7aanjhxwpSUlGRKTU01ud1uU968efnb7PF4TC6XyxwZGWmW5Wan08llZq/Xq5LD4ZC/LbPVIlq9evVuHitzSB4CBDW2rsuUIf0EkfHJnE/Q/603cWT/AXRq8wq6dGyNXDmyKBj0MzIMh8RXWXsRSOHDRZKZrZhRMXLMhXi5eUc8VqkCvljyKazeVPi8jKpxYZHdGNGRxmaz4+ChE3igWh0ULZQfC+Z8iCj4BMbDggD79/sjlFnEyOCDduuOXXj42Tpo3qwxBvV6XSyeFCMP1f3wQcz9FQbeEPFhHnJr4jXuO3YK/QYOx8dzl6BGjZqYN2++gnSX6kgqRlAm8lH/J7FDsPw944XnX8CChQtxz12l8dO3y2FPTYTba9y/iZ2C2cmUfRHEAPtj51506TUIX/+wFo3rPo+BfbsiX+44Vd9/37wN4ydPwwcz5uHBBx7A8s8/VzGR5TkRPKOWllZmF8O/Hj58GF26dFEjIV9uXx8+l5OTk8XQ/1U9MypVqoSIiIjge+bfxf1+/vln1Shw9913q/Ndap/04iBLOXLkCP4CUlJSgnNaGVGVK1fuL+XPlkEvp1I/CFEqpfvNlxJ/h5Z7hVnOz6dPUq+8wjVqXvjBJ7858dntdkFfr0/qm1+Y2C/L/WlpaX6bzeaXeqymwsWcBo4fPx6Qd6Ff9gmEhYUF5L0biIuLC8ydO/fCihr6zbbP/0d+6reG9UtLCkvlpM1mhVkeEN+tXo0ZM2bg65VfIXvWLLjv7rIod2cpVL6/ooBtAdlOHlKqLqid/5qyxUD2V8lqgScpFSfOJmL1L+vQtc9AxMcnoHb1ZzF6eH/EhDPSjByDremyveG+wU6B58s0OL32YqdLrzUcg4aNxsdz5uDdoQPw3OMPCphxhFarnJnnNmCd18REwOMHhuRUF4aNHi/7zcXU8WPxyAP3wZ8mD0HeM7dXRo/8/LsvzTUVj82vA7A45AeHjJJzCaDCGY5vVv+AXgPfxo69BzBo4CBUfvgRlCx5m4B6mnJh4miwl/uSyZgKKFcmn0A2Y6P/8vNPeOqxR/FU5YrIGhGG8nffhdy5BMJpSBLYHQ6s27AZdZq1VS5fA3t1ku0fQo6ccfAkJMBid8As6eSxExjz/mR8OGsenqj+HHq80R0FCuRTYSFDfwKqXNjSrlzFjPqgpaWVOURY37lzJx5++GEcPXo0uPTm1YEDB1T89pA0rGdsaVjXsP7/JPcsAOLHzFmfYPDgIdixfZtkZgB3lCgq4F4GFSvcjXy5c8Iu20nBKPgjcPu8PpyJP4uzp89g6/ad2HfgENZs3Iw9+w8hISkZNrsdHrcbw/v3VMO9mzxpsAoBE4QDUoQKctW/F5bztRUjuO88dAq1G7dF8cJ5MGXcKEQ5DeOBgyTRN5+wHgJ1ZUTIMvrL7zl8HDVeekXuOwcWfPwBskSFQcgQviCxqRFVReqrxXUSzxDgEPlyCsPAYAhKEyZ89CmGjnwfKW4funXrhl69ekL+yAyAvGUUwOGjhzBhwgf4+KMZYiCeU51G09JSYZN6VqJIQTz9aGW81auLivASn5CM1p17YOHyrwTUu6Bbz44ISB2WR5hkNKFb8k4y2mJ3wh2wYPSoseg2ZDQ6d+6Md955GympyVKhrMrotEod8bOlXvmKXfg40tLSysgirO/atUvB+pEjR1TrOJddjoSBcPbsWXmUBJAtW7bLbjCJj49XrfH8Ushzcf9Lia34BHMN65lLGtY1rP8/Ee7Ywk7/7AMHj2DatGlYvnw59u7ZjZTkRAU9drtNjb4ZHR2lXEP48OFDJSkxCW63B26PX7WW8xgFCxbAQ5Uro3TpO/Dpp3Px56bf0LNTa3Rq21qgVuoRAScIlIqTpVyJxtdLFpsFU2cvQtsufTB8cG+0a9YIUhvhN9E1gtWFF2HUrRCscwh6uzMMK3/8Fc/UaoCmDergg/eGIhB8AIbCXN4IWGdOebxeOGwmI9+9frmu9ajbtC0c4ZEYPmwYXnzxRbVO/vYu+8WQGUQDcvGSz9CwQQNEOOzIGZddoNyBsPAIAfMk7Ny9V5Vl4xeeRbu2rTBn0VKMHPsBWjSqi749OyPGST/2UIdhliFzW56PUq5WZwR27T6Aux+ujqLFSuDHn35ScG612lX9pUGnYvKrfS98HGlpaWVkXQjrrVq1Ukk4IbjFP4vP3z179qBJkyaq0/u8efNQpEgR9Wy+mPhebdiwIbZs2YLXX38djRo1UoMZXkwCUHjvvffw4YcfaljPZNKwrmH9/4kZ5hOgYUdQtpjT11nKUEVxORufgO1/bsHJE8eR5nLJQ+uweoAwbjUBPkeOOGTPnh3FihdDlixZkSUmBk7CUhh9wWn1p6Lmc9Wxds3PGNyvu0BvXcSEWQVv2PGPZzZA/fqhrjw8o7PgpYYEtWX47ZuFKFfmdvjdXoF1ObNUJdWSbgSXVFJXJg9OsyMMHbu/ifGTPsInU8eh1rOPwedKlS0EhoOtsKomigyj4/pI5RINKnsYNu/Yi2Gj3sfsBUvQvFlztGz5KkqVLqPcXVh2TLdSyzpfqMPefhvdu3XDpJGD0LjxS3AnJcLk80j5mhGfmIKvvv0RrTv1RlikAHz8OTz64L34YuEsmOiWRXlkKvmmQF21lnslv+nZZVO1YuSEKRg5bjp6vvUW6tapgyzRxoAm/BbDwcbU1xnjSFpaWplEF8L6oEGD0LNnz+Dai4v73Xfffap1na40RYsWDa65uLjP2rVrMXbsWLRr1y649OLq378/+vXrp2E9kymzwPr1a4a9FUXIEzDxegVbTRbYHXaER0QiMjIa+fLlw9PPVEXjps3QqlUb9HtzAAYOHIqBg4ao+XavdUC9eg1Q4Z4KKFKwMHJkz4mwiCgpIbPi2axZIzFs+DCUq1ARbw4cjndHjoE1LBJmG11vWKKCOdeAdEI1gzHV2bLBLwVcSIzyprlx+MhR5Mgag6iIMFkuJHZBS7hqTVfXwx8C8U4HDhw8iJ9+XouSpUqhfLmy8HncQnBiaPD4hHkm2ZyhJg2lvxEeiYnLLu8GL7yikMxWGyxZYvHb5m1o+GprzJy/WP6QH0b/gQNQuuxd6lMpAV3+7oJ73DpiMZ46eULNR2bNApPHB4tUPHmYwGG1IG+enKhXuzpat2iChMQkOG0WtGhST7mweD0eKVN5rilQ58SoM1azGK00IP0m2KwOPPPkk8ieJRr93xqA2gLrbwm0f7f6e8lvP8LDIpQbmZaWVubWlTxfuS2fy6H5K1Vo38vRrdQ4o5XxpGH9GooPBrYvM2Sj1ysA4xXwk2lAdQj1wu1KRVpqivID9giw+nxc55OpFx63Sy13E3wEgt0el3I7IPn6BXZcbi/uu78ixo8fh9sELEdPm4Nxkz/G3oNHYbLZgq3YxiilvI5QupQUWAWnKsyi7COmIU4mJOHQsWNIcafBEumEOcyObTt34eiR46hW5UHkyxnHp6fiZ7aGq86lnJF9xVRVx7JYTUhMSsXoidNx6PBRdO/YGvnz5VJxuS0WK01WJCUnITU1DQExcizRkWqdGs7ex3xkJ1BKHV2li0o2lhwP3rexp1fykC3/JlsYdu09hFGjx6NFhzdwJtmDDh07YfrHHyGLAKTXI9cg+4WMh1vtwc1qkBZsQbJ6XVJ2FoFtPh7EWBTD05fmgl3K463uHdDmlfqqtd0tQO+X+m3lQFlSvwNslBCLi19J1EinAuFW2Y7l6fO6UShfbtx1V2mcOnUcxw7sx6wpk9G4UUO0atkGY0aNwc8//aReyKyLoaSlpaWlpXWrS8P6dZGBlReyxt8ARMDwPFAruDTWXygDPJlMAvMulC5zB+bMm4+qz9VE26598Vq3PnAJTFnDw2SLv4POPx3vQoW24XmsjODhcGLshKmo1aAlnqjdDK2798ec+UuUz+D6337DmdMnUKtmdTgjIlSn1/RirHIezyKJMCcb4dc/tmDMuCl4okplvNykHhKSUvDjLxswcvw0tOrSBy++0g41GrZCmy59MeuThWIcuGEOtykPGTbcmwI2mANs4ffKsS/RsiLZZBGgFHtBtjV8Fx0xsZIrDsz8ZD5ebtYGnXoPgjUiCxYvXYZ3330X+XLnVmAZMNkubQxkYjEPEsRAi7RbkStXLlnAvP57jvjFoIyKikCLZo3EePRg+ozZMEdGwS+Gpc3hkHwNl3yXfWhgyqPFa7aL4UYDkl9gvIjKHoP7KlRAlN2OIW/2wNwZE9C0Xi0sX7gQnTp1QNOmTbFQ5r1elrWGdS0tLS0tLUrDegaSySzA7nKhUMGCGD5sKOq+9BJ+37YHLdp0xvLlX8kWRnESvC8XdEItyHR7YXjF0ROmYdio8XIeH24rVhy/rv0dr3Xuhxcadca4KZ/ijtKlcPc95VSrOt1k0ostqH6PV7nB2K02pCSyU9Bi5Rxmc4ZhWL+hqNesIxq1fh3vvPchfv51Azx+M9KEC1f9+Au69x2Muo3aCQTOhztgEoBmhBCvaqkNCLCD6RJSrb1yfn4JOJeUjBkz5qJT9zfRpd8QJPtMyi/xg4njcdedZZCcGK9a1JlVhkvbrSkaNQmJCTh27BiKFSmEggULsWIE1/4ldgL2pyQhV2wW3HdXaRw4chKnjx6HSerOb1t2Yur0T3HidIIcTww2s3KIorWl4rJbOO/yIEaA3pPmRpQYZOUr3o3uHZpj9uSRGCXwni06Ah07dcJvYhTa+LVIf5bW0tLS0tLSsJ6xZFIuB2kpiYiLzYqPPvoIbw0YgFkLl6Nxm25Y9tW3AqteBUvKhYYQKnsZrfNqxpj+PxHszdi8dQcGvTMW1Z5+Egs+noB5U0Zi6ZwP0ev11tixZwfW/rZBDUyRp0B+1TmWxsNfEri22OXcFlhlsd/rxpLFy/HRjE9gD4vC7EVfoPugt3H40AHUr1MDMyeOxMoF0/DZ9DH4/JOJWDF3Erp2bI0f1v2Gbn2GYeFnq2C2RgogstXbjwDvSe6Gd5DeEPnbvCSn06H6DMyeuxQNxCho2PZ1fDx/MVq2aYvPFi1Anz69cHvJkkgUkDeZbXD76bIjYKlcPm5N0eg6ceIk9u3bg3srlEOe3LmCoSv/Xl9MdEuSFGW34uknH1PG0PZd+3D6XBJatu+G3kNH4fCJswr0rVJmloDURQF1VWomfu5wIDE5FWa7GVabA0hOg9NqwROP3ocOUsfatnoVKUlJWLZ8ueroq6WldWuIEdH+i086R5jmvlcqnks3BmhlJGlYz0BSWCrAbTZzACIpOpmvW6cuOnfugoDAz0vNO2LQu+8Ddjusdots4RVGkr04zDv3F3AKoS3bPQm6RquyPLQEVn9ZtxFnzyXipReeQ4G8OdT2RYoUQId2zdH0pRfVfnfcVgImj0sZAD7/X9Fn/HIgOj8E2FLt9+LQyXi8M/FjJHv8cKcmonD+OAzt1RlLZn2A/jJ95MH7kCt7LKLCwxEpgF04f360a1ofU94dgJhIJ4aMHoMde3erWN+8VwtPJA9XBXFy6wwjaWayyjqZWpx2dQ+rv1+L1/sNQ9O2b2DZyu/Utd1R+k4MGDAQhQsXQ0pKmorOY2Hrr8VsdKCl/tWQybwKfRlhK/bOXbtwYP9BlCtdSgDbMPiYn5QR54cu6D54JTkcVtx3Z0kV73/rrgNY9csmrNu8DRXvKoPSJW+TrdmObtQNGls+OY5f6mHA6sfW7duRI0s25MqWXVZKWQZM8Lh98CUl4pmH78W9ZUtizS9rkSRQL7VTnV99WQkWk5aWVuYSwzNOnz6dkeeCSy5fq1ev/k+Qf+bMGXzyySfqPaallRGkYT0DK9Si0KdPHzV66qNPP4v3Pp6Hsg88i0EjJyPNy5jukuhHTHQSKEv/aFLuMpIUtEnatu1PtTxv3rwCxkZkFHdiktQSG44cP6nW5c8Tx2ZzgVxZLLAbEsHeKjBmioiBLzIHJn2yGOv+2ILm9Wtj9ZIZ+GbRdLRvXg95csYh4HbDJ9duAD+jr7AjrhceVxpq1aiGzh3bYvOOXfjqqy8Bp1UOztZZOb6cziFgb7ZxICbg8JGTmLPoCzRr3xNP1GiIUg9WRa2m7fD5qu8woFcXfPnZLNxXrjTiT5+Ey+uG+4K4vrfyg5r37pX8oAtMYmIiFsyfjwL5cuLBhx5QViFtPEK62jY4x9IOfcm48667kD0uBwYMH4XuvfqiUZ3nMXJ4f9lPypXuS3J8w6C0SN1gtB87tmzahm9Xf4fHH62MwoXySz2imxProBxX6kBsjjiUKX0HDh88IGV2RnVwNXNdMGlpaWU+0TXxtddeU7HXOc4FY6NfrqxWI6jC5YiDHjH+et26dfHKK6/gjTfewLJly27p94BWxpGG9QwsghbhidMSJUrgo2lT8Ua3rti++wAGjHgPbbr2wTffrYPH5IDJ6VQNpWyFpsuHQi55RjH6i3pY+XxIkYcZ5XTYSHNquwA7ioqOHD6CMGH6rNliZFu3AnzjEcf2T4VlgNePAweO4oMPpuLjj2fiofKlMaB3J1R+tBJis0apwZFoAHhcboQGcwqJ96Gi5jhtypVFSc7vc3uR6g3gnMuHw2cS8euGP/Hh1Dlo83pf1GrYCq+0744pnyzCNz//hrMJyWhW73lMf/8ddO3QHPeXK6X8oF1iBCQmpMhJLu3zfqtIfVWRqVnK99ChQ/h21SqUvK04ChfIJ+XoUV9cLnw40BGJXyJYXbJniUHhwoVxQMDaJnWrb/dOAvu5ldHGjsZ0h+IerCM07Pg1Y8XKb3D0+Ck8JrDuDBODi5F7ZB2vI5TcHrcyAlmn9UtUSyvzq3r16gqgn3jiCdSpUwePP/54cM2/i7HPR4wYgTVr1mDMmDE4depUcM2/i18Qa9SogRdeeAHPPvusmi9evPj5BggtrZtZGtYzsAgzCnJl6nK71WiTr7XrhJ07tsmD7B0sX/UDajRqgQK334v7Hq2FsZNmY/feQ0hzeWCxO2Bx2GGWB5hZprDbECMARrlSUg3CEqDmaKvnziXh8LETKFu6FPJmj1XbsCXe7xMwU885/iPXIssclgDCpVZVe/RBzJzyAXLG5oDnbBJ8AtzK5UT+J4ydd4emBSFSg0OFR2LPzgOYNmOubGvBhI8XoEi5J1Cs3OMoWq4K7nyoKp54viF6DXoXX//4KwoVLIDRg/thy3dLcGDdl9j87QIM6vM6KpUvA78rRbXKZsmeAz7Jn9TUJHlYGwAYyrNbDQblzuXfUAI8AtBWKXeOKLpnz25ULF8eETFR8Ipxw+InnBu4HSphs+xjGFl0IwoXo4rLO7ZsgqKFcsOfkgyTlKPXQ3clOZuVwC7HsJqk/hzD2yMnoHiRQnj+uarwpiYHQV7KXyqRyWLF7l27sO63DShb7m7ExrHcWL9kKzmJdoPR0sqcIjwPHDgQ9evXV7D+9NNPB9f8u/gMX79+vRqldMeOHaoR6FLimBFsuec52MLeq1cv3HbbbcG1Wlo3tzSsZ3AROFULu8xzcBqTyY+8+fKjecvWmDlrtjyY6gqUO7F+0za07zkQj9Soj3bd+wu4f4TPv16Ndb9vwU8/rcPPP/2KiOis6pgut4tPQ+Fx47inTsfj9LlE3FaiOGIiww1yEoZS6wm9sg1B0O/1I1fObGhYvxZGDOqN/Dmzwuch+MmxpKr5vRzHUvYV0DPTz0KmfvmPPVKtDgcSxUgYMXYivl+zDmF2C7b8uQMHjhxVRkSNpx5BrScfQo/XmmDymIFYMXcypo8fjlcb10ap24upQXtyiCFhFcj3++SKeFgBwOiwCAWQNA7YustroY8j8+3CaDaZWaqMaKSoEjWMFX5VYX5s275DbVMgd3Y1CqlZfVrmlqFk7M/HBdcQwvceOYaNf2xB7tgYPP7Ig6o1PXho2Gj8idwulzLgYI/Ab5t34Xh8AsqVvR0OhuaU8/JLh4rNbpbCslnxy7oN2Lp9jxp90BkWpl7Iqp+FXKemdS2tzCsOGpg1q/H+uRxxZO8PPvgAU6ZMwejRoxEXFxdcc3mKjIxE7ty5g7+0tG5+aVjPRCK0Uy6BJEZrefyxxzB48GDMnDkT4yeMUy0XxUuWxk+/bcagd8ejXvOOeFTgvWq95qj6UnNs+HOf8gE8eoL+6VYFYFZnGHbv3q1iaZe7s7QalZWgp1qnL2jNYOsGW1QJYvzkSOPhQp1nLh6Dfu4ytdidAurJmD5rPiZOm41nH38EMyaNQdtmDZAjW1ZkEbh7tUFdjB85DG9064TqNZ5FkcIF1MiantRUeOkDL4YAU6i1XDnnyDzdKjiU/bFjR1WehIWHq5EyeZ+3UjQAg6NpLPGeBYBNZsRER+P0mbNY/+s6FM2fBxXuKYeA5JdCdBo9DMUpjwgjR7m/wL0YaD63B4uXfI6dew+oLy9+xkVXx1Ue6MFtaYtJKVgd+OrLbzDk7Xdwf/k70bhhPfikrPnkUaDup8sMfwDrNvwBtxzmrrJllc+8V44bOp6WlpZWehG4a9WqhYiIiOASLa3MKw3rmUiEG4ogyk9+HMgoS5YseOSRR9CieQvV4/6LFSuwbPnnWPDZUnz0yVxMmzUHUz+ehTnzF6B79+4omD8flgtceXxSOVTLsxnLV6xEuMOCpx59WEG2apUNtk7/TapF1giLxXUh4yEkBXBkeYVgsl6APtHlw7c//Ir6LTpj5HuTMKx3V0waNRA1n38Wo4b0wnfLP0H2uDg837g1Vn73kxxBDIIkgT0BbfrUq2sUqFRQx9ZaUh8vS2Y9ApWnT59BfHw8WrVogRfkwd6zR0+sXLlSdapkPtHooIKTTC16lBhFJhBttihf9a5dOuHYwb0Y+84gFC+UHz4xylS8fIFmf0CmzNtQ5hC+OWs2IXfOHLitWBG1mIgeoJEGY8RZRhdivnr8JsxduBS1m7SW+ujAvI/GoeK9dyojieE1+b3FYgvD71t34dXXXsfcxSvw5JNPqhj4XneqKls/W995vapQtbS0tLS0bj1pWM9ECoGnAUPGKJAE59TUVNUhhy3uPp8X+QXI77u3PKo+/TRqVq+O56pXwxOPP4YHHqyEp558Bl+t/B679h8BwsORkJCIH9esx+23lUThAnnVsc+3XgfPF5KZAE1ID66/EOYJXWzbVdxlt2HXocNo0v4NVKn+sgB1EhbNmoQuHZohZ7YsCJxLhNnjRcnSt6FFg9o4cSYe3/28Vu3rlXugS01AgI9N9TyfagMOeBU00lmDIJ+SkoQ/Nm1Bzpw50bVDWxTLlxsTJr6Pqs8+i0oV78eHH0wSYLcpo4IuPenvK5R3odZ3rgstDyn9/V14rzejApJXvCfmVZjTik8+EUNt2nQ0rP0cnnn2EQR8dKMSLA7lg2Q246QrNxRRQErPI/nL3y/XeR7PPl5FAT3MVmW8+WETuBaDzWZSI9E2bvU6GrTqjLq1q2HRp5ORJ3ss/Clp6shWhtyUfD946BhebfM6Js/+DMdOncWqVavw088/wybGpmqZV+flHkY5aGlpaWlp3WrSsJ6JlB4kqdDvC6GSIE9w58A3IZcZBXECT7HZs+N0fDy2/7kVSHOrFuhz5xKQPUcs7HbGd/93nT/PBddxXgLT1jALLFli8fnKX/BSg3ZYtORLVLjjNgzt1wll77kd/jSXbBZstReAhsuNqKgo2GVWLbPSH9oMD7cJuml4Zeo1WeCTqdVqEcgzrsMtYBkvxkZ0VATK31MOr7zSFCNHDBPj5Bns2rMbgwYPwuLFixWwezyCmjabam0PJfpFOp1O5dse8m8nvIe+HFwI7ze/AnKPhiHDUJk7tm9XMHxX2TsYhuWv8vs3CewTm9VUtaRL7suxjN0E5U1uWeWGxxaOj+YuwfzPv8TtRQuhf/c3kJ0hPRmuU/6Ts8uuXkjBYsuu3diwbRcPgEcrlUfW6AiMn/ihlM9+sQEkz6XO2ATslTkWNJy0tLQyrq6kr1D6r7MXfqm9HF3J8zljPcu1bjVpWL+FxYcToZSQtnnzZnTs2BGTpnyIs4lJ+Prbb2W5HwcPHcGxY8dRuFBBmC1WgadLAN2/iI9BujSsWr0WHTv3Qcc3+uFcchL6de+IGVPHo+I9d8MVf87YOCSeSwCNoRe9IU4LtoRz4CWzSRLYGuxTiX4eflnuD8i83NfJs4lISHWhSKFC6usCB/q5584y6Ni+DXp274w8ubOjW9euWP3tarn/LVi//jcVYYCJQ95v3boV2wVo6S7CQTQIi3zREODp9x56eXD6X14kN1xSCHwf0b1k5669+OG71Xix2pN4oOK98ImRdGmxFHmfrAM+5M2XB6dPn8KRo0dUdCG7zYH9B46hVasu6Nl/OOpUfxqjh/VDzrhsqtOyX3ZndBe21rPz746tuzFh6iwpn7x4Z0APjBjcB0P7dMXGdWvQpWs3HDx4CE6HXSDfLdct+2WEPNbS0rqo2AeKDUaXEhuS1q1bpxqT+I7atm1bcM3Fxef1uXPGu2Tfvn2Xfa4DBw4Ef2lp3Xzi25cpvdTv2rVrq+mJEydMSUlJJoEdk/zRmPLmzcvfZo/HY5IKbo6MjDTLcrMADJeZ5Q9DJYEZebearQI3ltWrV+/msbRuHrFwiVwET3ZAHTBwAHbt2oWHKj+E33/bgHw5s+G3b5di0bKvULdFZ8wYPwL1a9eAz5Wq9r9S0eXhbLILtRq3xeoff0ajF6uid7fXUKx4MfhS2eIqXO7zwiY8pnyrhSr9hLroSEwcNwWtug/E01UqYcTQN1GqWCEE3KkwMeoLtzNOYTT8+tlh1a6g/p2xk9B74Aj06dkVzzz1uAof6fW6ZJUNUTExWL9hI1q17QRnWDh8PFbQ1zoE32xpJ5TT7z86OhrZs2dXLjWMzctWd05z5cqllrH1n8aN0epuXM/NJr7wrBxJVIB72sez0KFVM3wy5T3UqlVdjSBq1IiLSfLaxNFkxUiSfPny+3V4qlZ9jB3cG+06tMbmdRvR9vXe+Pm33/FslQcw4+PxiIwIRyCVX3A8qjMqi8gqBXxGDKkWXd/CKqkLo4f0QoOGdSFvZbEFrGj1WjdM/HguRo4cqQZLYUdlr5fAzv4J6rGkpaWVQRQeHq7eLQ8//DCOHDmiOoQy2AGfp//2tYzP37Nnz2LBggU4fvy4WlamTBnUrFnz/GCA/yQ2PrGh5fPPP1fPuxw5cuD5559HbGzsRc/Fc8ybN09BPqE9f/78wbVGTHetjKvKlSv3l7rgk1kvp/KOp/WmUrrfrFT8HVrulXpxfj59kjrmlbqk5uV975PfnPjsdrugr9cnyOsXJvbLcn9aWppfOMKfnJyspsITnAakvgWEvfyyT0BYIiAcHYiLiwvMnTv3wpdw6LfCmwvffuq3hvWMLz6cCJ9MFKdSp6DinAvU2u02/PDDD2jYoKF6iL7SqBGaNG0g4NUJ+3btxJFtv2HmnPlo2bUf5k0eixdqPnWZLbD/Xzy3W4D4w+mzVWt5XQH/uLhsyu2FHUR5Pez0KCvVesbf5qil5ixZ0aPXYAwdNV4d56kq92PsyOEonkce9AJ3xn5yf/I/eZt7EQaPxCejdsPmOJviw9DB/ZE3Z5yq9mpTuRa2Lu8/dAg9+/bD1q07kS02GyyMgCLnlvp7fuqWF4PnX1pmwsMikF1eBuXLl0eF8hXw+JNP4LbbSshyp9qfec0pE18I/0vxL561gKPAur1+9O7TD0vmz8bi2VNQqkRh+C/yAgyJmE9XIzofMYLP2g1bcN8TtdCpRSM0b1Ifbbv1xaof1qBDswbo3qk1cmWPlnP5pDxUwEfZi2UlsC8v65+++wUPVquL+++9B98smQVHwAO3ywt7VCR+XvMbmrXrCkt4tAD/xyh1++0qog+NoFBd1tLSyhgirDMWOmH92LFjwaU3rzSsZy5pWNewniFEuCEscsokdUq1Ch86egxdO3fGkiWL8eAD9+Gl2i+g9O0lEeZ0YvS4DzBz5mysXCDpu9V465338dlH4/FctcfhS2UHwasTfZEZ9pGDKvGa/pJgoIB2wOdVobetkZFY/s0PaNX2dTz2eBWUKlUS3XsPQJfXWmJ4v27wu1KDUWm8CgL9ciybGCLJ7gBeatoO361Zj3feGYzyd91lhBeUbbwcIVOA0+5w4M8dO8Uw6YJaNWugTp0X4XOnyp+EEe2GfyOcsDOrh+EM5U/FZLEjJTVVdbpl687BAwdx+PAR9Xn2yJGjsNjscMqL6cEHH1QDfXBwDx6LoM7PrPKn8D+FTRppzPe0NDca1m+A+FOHsXDmZOSIjRIjzOj4eXFJnrAeydRiseLgsVN4+vlGSHZ5ULBgfiSfO4d+PTrjsYfug8PGGOrcR7bnFws+c1j/xLia98Vq9Oo/FDmyRmPs8AG49+4yQaPGBwv92R3h2LBpJ15s2ALhkVFYtmw54nLlUmX9P8w+LS2t/yC+bwjpPXv2xMmTJ6/IZ/1/ocmTJ6tW/5A0rGdsaVjXsH7Ti2AoFUqBEB+QnCdk7dq1GwMHDMT8BXNRMH9evPP2YBQulB+pKckCu06sWb8Bffu9hY4tXsFxebiOnfwxFn88HtWfeRQ+lzt49P8mgiuvg9SljIjgcorLWTOl0qjW8t0HjqB1517YvfcAZkwej5y541CrbkPkyZ0X86e9Dzt91S22IAD7FYzC5sDnX36PZ+s2QamSt2HmtA/UwExq4E2BdG7KDqUWSZ/OW4Ahw9/FrBlTUKJoUQQ4zL5c34Uyjh+QYwhMyjmsViPWvMVsUa3up06dxP59B9Rw+us3/I69+w8iR45YMXhm4ZFHH0WaGDjyB3pZvpPXU+oLhFw3jY3q1aoja6QdC2Z8CKc1AJOUBYvlYqILjIoOw7yWPElx+/H2+x/i3fHTcU+Fe9GhTRPUeO4ZeE4dg4l9IfipQ0S3GWahKSwcW//chSdfaAy324M5k8egSpVKcCckyfZ2qRtSnpLHUpAwR8Tg1RYdMHnWfCxc8Blq1npOXpp0wbrERWppad1U4rOPKaNKw3rGVmaB9f/tt3mtayxC5d9F0CQgG8AJfLZ4MWrWqI4FC+agR9f2mPzBGOTKmR2JAnAms10wzITy99yFyg9Xxux5n2Hdho1qP0ZZEcJV8/9ZitiM62AL74WDKpElOQIpt/EKFC5cugJffb8G9RvQXaIsCufIgkcqV8a+/ftx6NARWG0M7yf3Ji8Cc3gEzso9NGnZCQ1atsfjj1bBwDd7wetxgcEK6afNkIPMh9S0NIyb8AHeHzcRtWo8h6KFCsLvSQVH9KRbjZpKkr87NeopE6PPsHU8VcA7RYwadlhlK7tPrIBsWbPjrrvK4bV2bTF9yiRMeG8MbitWDPVeehm9e/ZWYO/x8O/+fysaR4RsfhWIjz+HiIhI5ePpvkwDzGgdN8rMK48Ou9OGbu1bYGD3dlj7848YMmQENq1dZ4TSlCeLRdUmyXMxqNzyqBz7/mS82KgNIsOcGDukL6o8eD/SElNV0B+rySMlZJb8lEogeY2E0+jSrgUeqlgBQ4YOwuZNfxh1UEtLS0tL6xaThvVMJL/fI0ngUrXgBpTLSwjWxYrDokUL0bpFC5w6fhxtWzXHs888hejIKNWh02lzICDgyWgqTocDlR+4H4ePn8Ch46eUCUDnB6N5+ipECJZr4nVRIQMiJLZqs/X30NETaNmhO0a8PwmFC+RD1aceQyAtGSaBQ7PAYsDnRliEA4gIgykiHLv2H8ayZSvxeu8hmP7pYtgdTrRv1wpFChdSbhuqs6qCRjOiIiPx5587MHnqx8iWIzuaNm0g0G9FmturWs59jCYjiYY4XegZhcTnM/KVA/vYxEDgoEG8diOv3cKWHrWv02mH3WZGhfJ3okun9vDJ/Y4ZO0a5yjjoxy75THBnYpnccAVYiqGvLSwDGu3GMk4vKdmP9r3kJH+oh0dYeBheaVgXvTs2x/Y/N2PilI9gjo6WdbLeYoLVbhZQ9+Hzld/hjQFvY/e+A3iyyoOoVbMqAmIgWVW1kiPKtclFqUtSZSa/bytWGK2avowd27Zi8ZIlql6HvsxcWHe0tLRuTvF573a7M2zS0roZpGE9E4nuHSGGoauG3e5UD5ujR49ixowZeOvNN2G3mtGhfVu8VLeuzNtViy9hjZFXjPjkPqSlpigXEh7r6EmBdZkyPvfl8NzlKASqFwKXjy2qdhs2b9+NKXOWqnbZvt3a456SRYTgfEg6l4Ct23YgKiY7ft2wBR/PmIc+A0egUYsOaNb+DSz8/FvUrF4Vb7zeCfny5FIt4YwnTp/psDAHXDK/5PMvMeGDSYjLHos6z9dEwQJ54XalIiwYitG4JsIi2dHwWzfTLSMIiUwhcVtjey7jlwK5fvlJv/iiRQqh4cu1ES4A/9Zbb2Hjho2qVTukkMFyI6VOL8YQ74Wdi1k3+AWBrlHqRi+hv67ewHt3mgvupGREhIejXdsWqFa9OmbPX4oPp8zAqjW/YdVPv2HZyu/Rtls/dOk7GDFZskme+rF5y1bEnzqtDDPGXKfx4xM457WoqsG850SMpierVEbObFml/s7EqdOnz+d/+nLQ0tK6ecW/eRraGTVpad0M0rCeiUR+sVoJnUb0DQ5i9MMPP6pwVw0bNkR4uBNjx47Cc89VFYh1q1ZkRUZKxC+TPJx8cAnExWbLpkY69bo9yk3hRsCRiR2PnBE4czZe/a5b/Qk0aVgXZo6s6QjHD7/8hh9/WoPYuFzo0nswGrXuinffmyS7RKF69ecwbNggvNWvB6pUroS0lCQxRkwqnrfTEYbk5BQsmP8ZuvboixOnz2D0qBGoXft5uNlhli26ylC5OjGP2DeALycaCs2aNkavHm9g7txP0bRJY1mWpkJBUvThvNGtw6Hz0fUlJiZGDYrl83rUlwWC8pWKx+HXEBpEkZGRqF+nJs4kJKJlx954tFoDPFqrIaq91AKLlq/Aww89gFfq11G17dcNm7B52045gI0XBUvw/KE6xqsMMjuyZMuCO+64DX/++SdOHD+u8o3baVjX0tLS0rpVpGE9E4mQSBcOh8OKlJRETP9ougDsYPyx6Q+Uu7ss2nPI/eKFBdJSVGdMny89rBuwSb9gh92hlj7+2GOqQyUbgXns6y85V1ISHrz3Lkx5tx9av9oYcKUioPzYrVi3cTOS3X6UEXjrKPfSt093jB39Ngb2ewOvtWqCihXKKV9yl8cFm8MOr9xEisuNH39Zi159+mPS1Ol49OHK6NrpNZQsUQReAWqXywsOke+5BrfHOOLscOqTvGIEmTSB8wcrVcRzzzyFPTt3YNTIkTh79oyCXLas32jgJFiznwCBN1u2rMp4ILAbZtqVy8K+AjROVAXxIi5bDHJnz4ZSJYugSb1aaFz3ebRrVh8Lp72Pt/t0wq4df6rW/STJ84VLlskR6J4k9Y5fVP5JPjfMfp/yW+f18QtRSDfa0NHS0tLS0vpfScN6BlYIoAl9dNUIuWXQr3r5F5+jSeMmOHTwIAa91RtvDxmAsiVLwJWSYkRbERxn58y/MI1+wPRG5jH424+nnnoCxYoVU0DlcXuEzq5vBz8xNeDzpKJA7hxo2qQRShYtCq/bC0t4ODZv34M5i5YJZBfDgw/ejyqPVkatas+i7O0lER4WroDRlZIEc8Al92dWYRb3HzqGfgOGouPr3fHr+j9QrWo1DBv0Jh6p/KBAqhgBAoIWq+HSEXLNuSqxHORgzF8VfUf5hfvRpfNreKXxy+g/YAA+/XSeal0PyIYMU+lTndSp6w+fqlOv/Mnz/Lnz5MWpM+dwLiEJskCu8srPH6DBIcdU7j0eLwrmy4d7xSgsmDM7Rg0fiGlTR2Ps0D546MGKSEpKxoqvf0DuXHmRv0Ah/LBmA1K8DCXK40gZyyFCbkI0YVgTfVL2ZsmfB++riBwxUdiyebPKVzsHvdLS0tLS0rpFpGE9A4sttCGpGNUKpk34YsUKDBk0RPkl1639Imo+VwMxkdHwe30KiIhEoX//DomhzoeCzT4/4nLEIl+e3GqNzeEErraD6SXEKCIWMSDYudCbmibX4JEr8uJcfALGfzBFxTWv/XwN5M2dG6lidPg8HtisNgFtJiscdids9kicPpOAMWPHoUvX7vh29ffIGReHAWKwtGvTQs5CFxUBdSHC0IiaBGy5aV7CVUkZT8HGcuYjW89pRERFRqB6tarIGhONDz+chLW/rpfrZKu0OVhmkvNBUL2eoqsJE7+e5JA8SU5JRWJyMi0VBd1XKt5j6Lp5rxyt9MWa1fBgxXth4leL48dVp2WOVuULmJGQ6kLJ22/Hk08+iYNHj+HHH36BIyaraqHn6LW8hlAu+GWGI82yTtKNyekMw9n4eJXHoTqqpaWlpaV1K0jDegYWAcnoLMgIJSYFfp9/8YUAem2kJCVi6ocTUb3qU0hOShCyEhC6DCBULeucBgT+ZSZXzhxqOWOdX+/qYlydGRwaJ8BWfrkAS2QMJn80BxOnzkI1MTrq1KmjBjTil4RzSUnYtXcvVnz1NT6aOQdD3h6JRs3aomHTVljx5VcoUqgg3h0+CO+NGo7KlStKPhnXz46jN0LKp1vynK452bPHYvTIYUhMOIMXatXET9/9AJvFiD1M+LwRHZkYF56QSz/+0qVLIykxETu271CGyrX4siClhherPooOzRsi3GGBLTxC3Rt90xct+xxhAtz169dDnz59UL7CfWjXqRu+/vpbmGhwyTWpMJzpiiY0Mu2Js6eRKMZZaHhyphth3GhpaWlpad0M0rCegUVgIWSFQH3tr79i8JAhcLtdaNKoPu4qczusst4i6+mffrmdCOkiw8SWbYY6pNZv/B0uxuO+zpDEK6Qns1USW8tXrf4Fk2fNk3kTUpKTMefTuRjz/ngMHDIM3Xv1Q/vOb6DPgMEYMXYcZs9biMOHDqJk8SJ4s1cPDOjbE08++jDy5csLn8cHn/fGtsYSVJlYRozHfm+Fu1Gz+jM4dPgQxo59Dwnx51T/ABIq7+96S8FvcFq4cGHmsBpaWy5OtfJfjXhkk98DuxhYYdFRtA0R4GixctwDh09g2ux5KHfP3Xjq6adQsEA+vPpqC+w4cASTp84QmBfjS+qZKRhxKFRLGWoTMdH48de1OJuYhKJFi6q8VAaAlpaWlpbWLSIN6xlcXq9HdWbcuHEjOnbogMMH9qPb653w5BOPw8VIJ0JNxjDtBthfngwYIoDlypVTVZKoqOi/ud1cDylQF3Bliz6D+v22cQv6Dx+NM+cScdttxbFnzy7MX/gZfvzxZ2z9cwfOnotX7hFlSpfBo1WqoFGD+hg1Yij69+uJShXLI8xhV4DPiDZCqOdb1JkXN7JlNgSXiecS8PRTT+Ll2i/g21XfoEePnti9e7dyx/kLUY3rux6iaxONMP4flyMHcubMiX37DiAtKTm4xdXIcIkxOZyS3z4ECNViFHAQqQmTpmHf4ZNo1LiJOidHL73r7nJ44rHHsXXHHsyZMw/rf/kVB+RaaCZanU7JExuOnziFrb+ux6qvv0X+fPlQqlQplZf8CnEtvgRoaWlpaWllBJEKLiQD9bt27dpqeuLECVNSUpIpNTXV5Ha7TXnz5uVvs8fjMblcLnNkZKRZlpudTieXmeVFqpLD4ZD3qdlqEa1evXo3j6V1LfRX67ByabBasGjRIrRv3xG5cmRFrzdexx13lFKQdKUiKFF0RGFHREaC2bFzD15t2Q69X2+P7h1bwee6fkO+G63Qgulh4Thw5CRefLkpzia7MXjAm6pjaUAMD44mKjPq2vibVxyCYTKuGoE06Cpxs8ksV8uriorJgiXLv0Dffv1RpmxZjJ8wUUD0dgXTVMiYuLYtyJI5AUkmdgiVidmCtq3bYOmCT/HNkk9Q6rYiUHHur0IBMYhUy7fHpUaVNTkjMHP2fDRs3QV16tQVKP8E8uxQ2/JLUFhYGGbPno3GjRurUVXLlCgihszzuKtsGcTHn8WHU6dj1S8bVMfgd98diaLFihjRa1jQomubP1paWlpamU2VK1fuL+8Kvty8nMr7gz6nKqX77Qn+Di33yrvs/Hz6ZLVavcIXat4nkt+c+Ox2u6Cv1yfvNr8wsV+W++V95bfZbP7k5GQ1FS7mNHD8+PGAMLNf9gnIezAgHB2Ii4sLzJ0798KXWuh3QDdPZWARdrZu/RPNm7dAliwxAjTvqugtbLkk0Fx166NUk6xZsyIyMgLHjh1T0T+ut9jy601Oxscz5mDn/sNo0eIV3C4g6XW74Ep1y5+UgLjHi7SUNHhcHnWvBDgVstHlUq2uNyOoUz5+5fD7kHjuLB6t/ACmT56IkyeO4+mnnsJvv21Q5ckyuz5fMKQwgw7h/MBAv/+4nLlw/FwStmzbwR7Eat3VSEWbYThQMQQ88mjp1LUvOvfsj9fat8eo0aPPgzbvUZ5tCtA5BsCGDRvw8cczcFvZChj+/lTUfbU92vYcJFZNHMZ/OAUfTJqEfPkKwE03rKC4v5aWlpaW1q0gDesZUAQeJsLOp59+qlrRn3nmaYhlplobQ8DK+asRz0FwJFwRhq/2eJeSyWqRZMbxEyew8LNlyJk7D8qXLwevx6XulSOR0o+eXxc42qrJxI6GAbIhOA4UO6Te7OIXATKzTwyOO0qVxDNPPYFTp05h9KjROH36tNqG93pd8lqOGcohTqOjo9X8tp37FMsbSy9f6S+Re1rZIdhpl+TE6h9+xgfTZsDiCEPnTh2RI3s2dU+sS0ysWyF4L1myJOrVewnvv/cu5n06E2PGjMT774/FBx9MwCtNGyFrdKQ8qGiAGuficdgyr6WlpaWldStIw3oGkgEpNgFoO3y+AOYKqH8yeyaef+5Z1HjmSbhTEoNbCjwJ2Vwp8LFV2/BpNqs5P3xqkB82VDvsjFxyHQAyvfw++ExWbNh9GOu37kCJIoURlyULPC4XOCK+rEJAGI3eHPTlUFcrl0T/djNkBeP9XYVUwzMPrk7C48lpxBKw2O0w2yQJZFLM1yvNW4qwqfalkWH2IyUlAXWefw6vCKh+uWyZ6nNw9uxZFQf9esAoz6s6s8p1HD16DJu2/AGWaq7cccbFXXb5clvGfgkOaiTZwug9bOvee+Aoeg0ahVfadsXtpe/EoEEDUSB/Abjd7vP5xsT6yfzkPKE9Lc2FmJhseKTKY2jQoCFqv/gCCuTJowauonsNHZ442FRI3E9LS0tLS+tWkIb1DKQQ3LDlla3ng4YMwdn4JLRs2VK5wXBZCISuieQwLgEpj4BWVFRUEFavHyR5PV6Yw6OxZu1v6vd9Fe5WnWP9AtAeNf0L1v4u3u+1ume5P9Vizy8TRnKlubFh4x8KKhkmMzTk/X9zt+F1Gn92DJIZHRWJbt264KGHHsCs2bMxZcoUlc/XrAyDUqaNXC+PezYhEZ27dsXc2bPQr1dn1KtTE14x9C7/jKwD/KLB66QnvphKEdHYcyIB9Zu1w5CR41Cw+O1YvHQpXnnlFRXXngNFhRQC7ZBBGbpXwrhL6hrBni4vrM8Ut9ForqWlpaV1q0rDegZSCBAJNydPnsT2bTvU0PsxMdEK4K91ayxBjC29HH0yNjaWC4Jrro9sdic2b/gDX335De6vcA/uvfceZSgwhCM7RKZvWb2+IrDLRICdHVa3ST6/8/a7WLv2VwXSIYi8OqA2otPwy0VqWopAbWM8/fRTeO+99zBgwAAkJycHjaNrp4Bcr08Mn5kzZ+KTmTPwUu2aaNO8CcJsFtXafvlAzC19MjHqos8bwN7te/Bm/6HYvGM/Bg0egkmTJiEXB15K4tcek+SZ9jHX0tLS0tL6L9KwnsFEYCeUHzt+TP0uXbqMAnj6ll8dPP5/8WjHjp+A2+9DXI44OlwbK66h2MjKeyKYJqelYfT7E7Fr3wG82rwZ4uJiZZ3fgEgFhmqXGyC6anDAKROcTgciI6Jw5sxZFceecB1qDf7vMM0b4b6MuGMVQ8uF/Pnzol+/viqk4ptvvolvvv76fEdTnutqy5agbrY58PkXX2H40CG4t2wJ9H6jA2Ii7HClpcJPx//LEg0ZI4npqK7rbHwCWr/WDctWrMJgOfYb3bqhSJEiYoSkyj3YzruxaGlpaWlpaV25NKxnMCl0FYgMDXDEDosM70FnBINqr07m4DEYvpH+2gcPH1a/w5x2BcxXI7p9mAO8UjkO3UwE9FTsb7Kf3Y4dew5j0fKVKFK0EO4oWRwel1u2JBD6YZH9mK6nAud50oBpv5yPhlCB/DlVRJo/tu7EsZNn5HqCIQqlDJhddJW/vKwPnUDtJceROVWObJ12w2HyonH9OoiJikS/vv3w84+/SPky37mfpNDulymCtLpGSU6HE7u270DvHj3gFBtgaP/eKFEgL0wuD5xihJn9xteCi4nlRXcaC4uPZSFlZ3Y4sG7zdqxYsw73VqyIZq80Q5pAus/rUfXHx9Azcn623GtpaWlpaWlduTSsZzARwDwCQnny5FG///hjE5xOp4rWQii6WvEIig3lH6uA4vHjJ9XybNmzyL/X0g2FrdN+2MIsCNgC8Hrc+Pa773H6XCIeqfwAwsPDlZtIaNv/leg/zdb1Rx99FH9u24E1a9bAGeaUSzIg+FrJLOXKcISVKt2PcWNH4cyZk2jYoB62bPoddoctCPbBjS9T6a/vyNFj6NW7D/bv3o5e3TrhwfvKI+BKk2IOiLHBlu/LaFlXh2PnY+OxEbDY8NPPv2LAkOGoVPFBDBo0SBmPV/sVQEtLS0tLS+svaVjPQDIFW3PZGp01SxbkzZsH27btVAMFhTo9Xq1CrcR0XaCf8alTZ5A1MgzZYiJJf8ZG/1kCuKpFnfNS9QTGGZeb1/3njj2YOmM2SpUsgUceeURBso8xu/9HCvUNYAs6W4gLFsiv8mXj738gTIwjm/3a5HdIPFRAypWxyu8sWxp1a9fCkWOHMXTYUOzeuUt1vuUXiMsVr42JrjSMPz948CAsWbwILZrWQ4MXn2NvXmV6GQF02GJ+acDmw4KgrgY/slqQ4Pag/9ujsefISbz5Zh9UKF9eGRzMNw3sWlpaWlpa10Ya1jOQ6L9NeCSYh4dH4PXXu8hSHyZ+8AHcHo+UpgBSEJL+CyyRBQPENpMFhl/8CRw9cgQP3n+vwHq0kN3VwbPgo4CeT4BUziSkaCYp+i0CvlF4f+IMnIpPRq/uXZEnd261vVXu83+lUGddQjsNhxxxcbhDDAl26j10+IisMYvxxDy+NsDO8uKRbALBSUmJKu74iLeH4KsVX6BqtaoYMniw0aJ/GWLRh8qf9/GB1I/x48ahce0aGDqgF+zWoIuPCr8o29Ll6TJcnEwC/zQYlI1ideDLL1dhxaqfUL1GTVSpUkVFy6GB4A369WtpaWlpaWldvTSsZyQF+YetlxYB6kaNmuHRx5/B7E8X4Ie1a2Bx0L/Z6PwYalm9EnHrgACo1SzHNwewbfduAdPDePyRh5AnLicC3qtzg6EhgAAHWWKSBUJ+Zmckft+0C19+9yNK3l4Sd99VBmmpycotxrhfbsjWXPlp8OcNUSjvQnnJAacefKASjhw+io1/bEOaW1BX8oqQS6NDtTirPf6rWG6qBGDl4FBy3kceeRjZc2THLimH3//4wzByuEXw2i4sX14F+wOwVwCzyu4Iw6pvV+P9995DyYJ50al1Y4RJdlrl2GYTt5Mkmcpr9wfh/mLioFMms0vm3Dh6PB4Tp8xGvvwF0KRxI/VFgNdO/feOt1paWlpaWloXSr9VM6h8fi+io6PQosWr8Hi8WLBgMZISkxQoEeIIe6HW1cuV2kf2dbk9YGzz71Z/h4J54vBAxXthYSv339nwikWENIA7oAZ1koPiwIFDGPLOu8pVo1rVZ5GamqK2pa70+q+XmJ8E6Pvvr4iIyDAsWrQQX331lSzn9Rkt8ETeq5bcr9Fx2ASP24uly77AmTPxuL9iRTz6aBUuPq8LQV3JJH/OdF+iC4/Fivj4sxg18l3Y4MOotwejdKlSaoApXrb5P0T24TkDcr8pHjnee+OxddsO9XXnnnvuOR/OUktLS0tLS+vaSsN6hpSAmsmPtLRkVKpUCd26dcPvv2/COwK9iYmJCqr+U8x1wpgYAWaB6FSXB19++TWefKwK7ilXxvBx9l1trOyAMSKl3wcTQ02GRWLY2AmYs3QFGjWqj6effAxuMRRCLbN0QblZ5PV4ULJ4EZQtUxarf/wZk6dNx6Gjx2CmESPwyxbtqwV2w03IDHtYOD75dD769H0LNocDTV55BTVq1jzvRx/Kl38yZnw+v3IfOncuHq1btcR3K1egd5c2eOqZR+H3urgTfHRTCW5/ueKZCORmZwT2HTuD4eMmodjtt6ND+/aqOprFOAhFKNLS0tLS0tK6dtKwniFFKCKQG5E32rZth1dfbY5ln3+NuXPnIioyUgHZFbdMB/ywmS2w2aw4duIEklJSUarU7aqW+NxpMAfjfv9nyfVYgvHgLU4HvvjyKyxc+gWKFi2M8vfeg1QxPoxWbLrJ3FxVk9cVFhaG+ypUUL/3HTiEQ0eOyv0YXxz4ReJqxL1ZXA7Jl2PHTmDBosXsf4vjx4+jX9++6D9wIBKTEuEQeA/FX/8ncfAoh92Ojz6egfnz56NWzep4vkY1eBPjJU85+JGcJGC4yVyJeH0sOzkIVogRRz1Xo5aaciRTHw2wK61vWlpaWlpaWpeUhvUMJYKWADqTFB3BjOENo6JjEBeXi302MXfhMsz7bClSPXRLMOCJLdlm5Q998ZZqFT9cwCs5OQULF36GfDlzoPxdpUnqCFjlXArZLl/nfajl3KaAwJwYA1YxBMxR0Zj+8Vy0aNcNOXPnQZ9e3ZA3ZxxMci/8InAzRhRRlyL3cNttxeAUYKY2bPwDbq/HiAzDu71CYA9tz/ukz7dD8mb9bxvRr/9ARDiteG/4ALz/9kAUzZsTq1Ysx3PPPYcxY8eqKD0EdpY9z6vqgTqWESlo5uw5GPfee6hw5x1o36IJsmSNht/jkcv3qXMa5XJp8evHX/cUAD2X5n/2BSZ/9AkaNGiEei+/pEZfVeemC85lHVVLS0tLS0vrSqRhPYOJoGUAlFngSQBK+OjDyR9i9NhRuPfuO1GkUAEMHTYSX375LZzhkcplwioATB9ogv7FgIrQ6PH6sW7971i8ZLlqkS1zW3HA7VI+ziFs+zcpDCR4qqS6L8qU+xlfAIQp4ZHrmTV7Pt56ZyyOJySjRfNXcH/5crDKZaVv771S8L3e4uV43B7kz5cX91W4GxFhDnzxxQrs3btPYN0u+eYTiDbcVC5HCprTbUvXlaRkN8aP+wA//7wGPTq2RZsWDdCm2Uv49OMP8Favzti4bg369umDzl06Y/OWrXCGhYtxQ6D2KyMnTH7/+NOP6NChA8LtJowfOQTl7ywJf0oSTBab8LRRDkyXk78E/FC5s89CYpoLQ4aPQmKqBwMG9kfu3Dmlfhl5w9I3kpaWlpaWlta1lIb1DCyCePzZs1i+bCmSkxLxXLWn8PRjVdTw8WvXrMW5c4nGCJIELuX6wCgjwZ3/QQQ4tmpv37EDrpQU3HNnGQFRq5xIjiHnSg/T/yQaEkZ4P9leEtGNnV8JfBzOPjEpFX/u3IvZny7E8dOncd995VGsWBEkJCQo6Lvoxf2PFQJctqKXKVsaRYoUxqmTp7Brxx64XG516Wbz5UEwFQJ1bu/3+5SvPmPNHz50GIVy5UCle8vDJ2WQmhCPPEUK4KmnnkCNZ56Aw2bGogXzsWzpUhw5fATx8fFIke1Y5oyi88vPP+H0yeN45MEHUOr226TcGCpTzCaOdHuFUp1GWY7qnsyIP5eEfYeOIFtsLHLlzGm4WhmbamlpaWlpaV0naVjPUCI0BZQ/N90gdu3YiQZ162Lbb+vw8fsj8XrrV9Htteb4eukcJCWcwhNPV8W8+Uths0bA5nQKIV48/jXjt58+dQYzZ89FubvK4oWqjwmxpSn3B7aUXwpDVct6EN/Yrm6VxJbfP7btQZe+w1CswuOo+FRtJKSZMHncBIwc0h9ZwyNhMTsV0ANX24H1essMu+RRkyYNMXr0CDE0imHwkGHYsX2X8mdnxJgrVcj/vFefN/Fqy9Z4rXVj/L7uGxTMmw1+yXu7XcpNgDx3hBPTxgzGrrUrMXnUYHz7xRIUKpgPd91ZFo0aN0Ln17vizrvuwYdSD6aOGoC3+3WG3e8W4BbYttiUK9SVysKWeEksG/rLd+zSC47IGIx+b6zyeuEgTmbllsWtb/ay09LS0tLSypjSsJ6RJFTk9TGaCpCUlIKBAwZi7S8/4fWOLVDj6SqwwwubJYCHK1fAGx1awiLbL1q+HJNnfYJDR4/DKuBlCTaF0m2Cbd9+HkwpgJRUFxYu+xLhdgua1n8B4Q6O0imnZYu8bCb/Brf9F3F0UvlPGE65wJgcTvy59wAate2E8dNmC/TZUav60+jdozOKFy+k/KtZAz1et+zsVw34N7f88Mm1Brxe5MyeA8WKFkayy4U9+/bDbKI7ysXzJ0C/fdlE/dFJxhKET8cn4eM5i7BhwyZUua8MGtetiejIcDGwHFJGDmFgyVHmk+SN1WxFVEQ4npOyHv/uQHRoVg+5s0VhzY8/4rNFi3DqxFE0qV8XLz5fA06HVUqLpSC70tCSc12s+LjKWM1/pezkP7q+0M+dQYDmzF+Gn9b/juYtWqDivfdB+cvLMf2sGIrWL3JwLS0tLS0trf8sDesZSBwUx253wBkWhiWLl2DBgvkCbo+hXesWsDssKvY6/cK9CWdR7YnK+OXrJbizZFGMHjkS9Rs2wQ9rNyI8KobcJ9tyUB9GBzELLHvhcIZh3oIFmDJ1Gjq2eRUtWjaDycKY7YQ9A8ToG30xmWW1VeDNamYkGo9yv5n72TL8vnkHOrRrjc+XzUPXzh2QNUu0gDpb+QXuJXEwIKNF/uYFPuXrLfmhIp94PEhKTFCDAeXOmQMzZ8/C8VOnVV5dTBwZli4p/oBXQNiOlDQ/+vUbgPfeH48OrZtgxeK5yBUbC1dikpHvCuglT4wfAsdsuZepx4USRfJi5NA++HXlAuxY+xX++GYR9q5bhUE9OsFJo0kNYGW0eltZ1vQzusT1GeJGxoYMV+mTY5xJcaH7gOGIiMmKrl26qIgyoQGa/pKGdS0tLS0treshDesZSQJJbGT9ZtUqjHhnOB665050atsS3tQkeF1pxjYEZqtT0MmMO0rdhjfatUStpx5B1shIfDh5Kr5YuQrJqWncTPm8EwitAo6Jsmz5518gJtyO56o/A6SlwCdAfSXRwxmVhBvzmOxUun7DZixavBz333M3HnmoEvxiFDAOuNqW8Bs0AjKCmAfMCzKq3WZVXygK5M+L52s8h9279mL5FytkncD1Re6J985Wbnp67963TyB9HPbt2Y3aVR/HK03rwyYHpf86Q2eyFZ5n5X9+IW4mVf6y2BeQMhEY97ndYnABsdHhyJsjBlHhNlkveG2xyzZGB192QObopCyPy5dxXpvDDlt4BL797kecTUxG1WrVEB4eDo9AfEYqOy0tLS0trYwsDesZSiYBJR9atmqJ/fv3Yvrk8agowA6vGyarFCUBT5jO7RW4gwU+gfjy5UphwdwZWL1iEQQB0anLG5gzd74UvBkW5RMjWCaQOWnSFOw/cAi9urZD0YJ54POkKhcZenaoxAOr9O8KECjNArJiLBw7lYT23QfgTGIqXu/WEQUKFJDzGP7ZBD0F9JIyjiTvBbYZ3pLXrbJOwLhBg3ooWfI2TJg4SfLvwHkf9H+S1cqIODZs+XMfOnbpibkLFqJf366YPXs68mfNCm+aG1azTYwayRu/5BHPlS7JCthMUrKEd8k6ut2wwZwuKV5JHnYmlbxVfuayuRkemE3s/Hppf3KjdI1/VWJZitauXYe3Bg3FI088hZ69+yA1NVXdY8YqOy0tLS0trYwrDesZQIRbFZrPGY4NGzfhwO5dqHz3HSiYO7tANWHMCrNPQNBkdHCkrzJHIiXJWRihJCVRADwnBnRrg2J54jB9xly8+/4keNw+RIWH47vvf8KC+Yvx7CMPoNnLdWBh861AoEWOZxYoMwfdX0KdR/9NAbq2sCNjWAS279iLnwT0ihcvhmJFCsPrcivXCTJeaATOm23go4tK8sCqIDkExkTbACLDnciXNxfS3G6cO5egOuky3wWvzydyL12OoiOisPrb79Cnbz+cOn4cHVu9gpdrVYc5NRF+n1u5lzDj6RakEl2E0iVKdfYVSGedCOUf85Rlb5S/XKOPkM45ObsYSIYv/cXhmkYIZFuT3+iZoNx9ZG7KrPk4cOw0Wrd4FXHZY9W2GtS1tLS0tLRunDSs3+QikIXgduPvG9Gnd09ULHcHevV8XSCaLaYCdQKC5KcQShP6FPbJQrqe0AkiIDD5+CMPYcEnU1DtsQcw95NZGDZiNL5fuwEzZs1RsNi5Qxtki80ahDHS3pVBGSO/eC02nDh+EjPmfCogG4YXatVQx3GLUeELXm9IGRH6QnnMK+f1e+W+nnnmKeWH/9niJTgbnwC706nKxOX2qKnVbseJU6cxfPR4vC15niXMgQ/fH4HBPTsjOswuBhfdjYj1F88TtUrKNrRF+m1pOLDUgw3ixrbqakPp4jI6GrOvAb+myHEsdhw/FY/Fn3+FwkWKo0rlR4PHvPg1amlpaWlpaV1baVi/yRUCdboevDd2NH78fjW6d+uE+ypWgM/rEg7zGz7NUpL+C6AsNLQ/0YqdSNk6XKZkUYx9ZyA6tGyML75aiQ6vd8eOnTvRrmVTlC9XRvlBE8ZoJFwplPH8GzdtQ/d+A/DZ5ytQt+4LeOD+ikhL43XKtcm1ZiYxpCHz9d4KFfDYo4/g62+/x/c//gyXR9Db5kBsjpwC7uFY9f2PGDT0bUye9hHK310WC+ZMQ8Pnn4GDoTS9HgOUmT//Q/HsvoAYDWYfzHYn3H475i1cjuMnT+Plei/DGR5+vi5qaWlpaWlp3ThpWL/JRWB2Op04dOgQli5ditIC2w/cfy98aSn0rYAagEiJPs7B2aAUqAt0u9kRUcDSYrXBk+ZBrhzZMPSt3niw/F1IS0nBay0ao0endgKPPBZdMK4A1HmO0LZWOwYMH4Gpsz9DgWIlUK/eS0LwbK21qEgqhtlwmcfNAGJkF4rQ/vJLLyF79liMeX88Vq3+Hut/24B3R49B2w6dMGDQUBw+chTjh/fHhHfexO23FxIDJglelo3APvvlWgSS6b70vxLb5c1mq1yLFXv3HUL7Lt0xdvwkvFz/JbzavIksF4PwP8Rq19LS0tLS0ro6aVi/SaWcGtjaGmCcaw/mzJ2H+NOn0LJBTUQ5rAh4/DD5COsCWH5OuW1w56AIkwwzGIJpBczsHOgLYOeuvdiz7zDyxWVD21cbIDo6TEUrIfRfbCROXpfR4dGwDMwWul4ExBCwY9u+I/hhzR9q+YP33oPcAq88v0l1fOXx6FOdcauccjNRUyOF5EpNxu3FiyBnjhw4dvwk+vUfjNc6d8eHU2fgtw1/oFGdGlgy6wO0atkQ+XLHwZ+YDJvZJrlhFkinESN5yg6lfzvqjVWorpjsDixasRITP/4E++VeGjVsIveVU66V5ffPdUJLS0tLS0vr+knD+k0qohvdDqw2Bw4fPopP53yCu++8A9WrVhXu9RvoJMAsjHe+Rf2fUI/A73A41NDwjG1OV5Sde/ej/9ARSHWlomvHdojLEo1AWqqsu4zqEGp9V04vRvhAs92KxJQUjB8/XiAUeOyhiqhUsSKSkpIMgyOo9POZQV7JU36xoIuSx+NCyduKq+XsK+B2uVEkdzYM7NYOg9/qiTtK3Q5PQiI87GjLjVReBPH8JmBgi9UCR0Sk1DkT1vy8Ti2LjIpCiRLF4UpzyXIuyVzlp6WlpaWllRGkYf0mlNHGarhEELS3bduGjevWYVj/PihYIL9CJrpOMH6gCpeotv//7bIhmKRschyr3YkkbwBtOnbHnCUrMPrtwWjfthkcQtgM/2cKbnsx8XRsSVeJv612mBwR6DfkHbw35RO0atUSw4YNRcnbSxo7ZGIpNyPmg0yZf/Ttzpc/L+679x5069YFZ9OAHoNGYuLEqTh68IDkv1VKlRloRHJRH0PSpf+l/PSdF2Nt6sx5+OaHn5AzZ0506/o68ubNr0JWsjZmqOg9WlpaWlpamUT67XuTKYTchGFGdaGX8PoNv8PpsKBE0SIIeHyynJFDzIbbilCe+o/TC1poVTxsNonKsThsfEpqGsa8NwnrNm9DneeexSMPVABSzqlz+kzG6JqXFt026HbDqiPJZEVKihuff/kdHFYL7r23ApzOMAP+L6elPgMrBK+cesUwypMzOypXqoDEc/F4pdmraPpKM2SLy41ubw1H8/Y9cOjwcTjCIwwDShk8LOe/0v9OARWxZs+evfhwygyERWXBW2+9hTq16wioS32jLzuNC7lmLS0tLS0trRsrDes3nQwgIkCz4+KhQ4exauWXKHt7CYQ7bAqYvCoOOsHaoLzQf8ZeTAR+SYRIdvB0OpAm+4wZPxnDR76HZ5+ogrd6dUPWCIfaz+P1wyygfakOhEYs7uBUZvxeH1LTPJgxey5OJySixnPVEZcjOxLizwr4++RaLwf+M64I3XRVYpmoqeT1s08+jmPHT2Da1Kno3eMNTP1wAl56uR427TmMRq07YdyEydi774DsTWNGSspslHNIHNCI6XpFXlE1Q1Uxo+6wvphtNrh8JkyYOhtrNm7GSy+9hObNmyNf/nxGGcpOqrZpWNfS0tLSyuSSd3OASWbVNN3v/5k0rN9EUi4VksyMm04glrTyyy/xx8Z1aPVqY8REhSsgZLs6IYuIx+0JXnSHMVxiDIjnNvB5pIQtSEn1YOqshRj2/mQULVwQg/p1R8niBdXx/X4zbBar2pbgeDEpcJOTMsQfo8xYnE58vvIb9HhzMMqVvxuvvdZaNpLrU8eR65Fr+7uLh3GtmUUc2p9S5Sbgzfy8vVQpRIaHY8qkyTh16hSeePoZTJoyBR/P+Aj7Tiejba+hqPpSU3zxzfeAzSqgbJXjsC+ByRhwKdghWB3vGopHY1IlIFVL1SGex2LDuRQXhox8H6MmTsMdd9yBV5q+gpSUFLgZJ55lGDAMr2t9TVpaWlpaWjejQu/3m0Ua1m8iEYbYysqWcwLv2TOnsWjBPGSLyYpHH60iG1wcdBXCyzEMcJdj2Gz49sf1eKlRG/Qd+A4eeaAipk4YidyxMfCmJqlRLo1WeB6abjSXAGlZzxFTuZXJakOagP7EabOQkJyKRi/XQVREmAJNHpL3cqvBHTvx2m12lC1TBkePH8NJgXWXi50z/XigUiXMmz0b/d58CwFnNrTo2h/1m3fGnHnLZLszMDvsyhVFSbYP9TW41goZTixDsy0M+w8fR68Bb+Ott9/DHXLd7458FwULFVTnD12DWWw0Ji0tLS0trQysC1vIL9pifiGwB7f91+2vpzSs32TicPKEO/qrHxfgW7nya+TMnQt547LDx4gtF5GZwO23wAcLOCImm8F/WbsOS1auQqmSxTB0wBu4+65SsAvIWxlO0edVgH+5InsTwC0MAWl3YO7chfj5199QrVpVlCxeDB5XqvJt5jYK2m8x8b4Z075ChQqq/LZs2aI6CDNP2FJdpuyd6Ne3L7758gtUrVYDS7/+AfVad0HdVzvh61U/wSflbo+KgCUyQnX2ZX7TQLoWCh3FajLD4nDCnDUr1m36A/VebYNxk2cia5ZYDBo0GE8+8aRq4ee9qHTrFaOWlpaW1i2i/9KCLu/GG/5mVJ4Uxux5qd933HGHmiYnJ5sEQExer9ckN2WKjo5WvwUo1W+7XdBPplarVS0LJf4WCaeYzU2bNu3AY2ldjqQOCCwxesvWLX9i6tSpeO6JysrP3OtKu3iLK0tMlZpRpGarFTkF8suUKITWzZugZOH8gNej1rEDqAJ1gwjVstB+/yrCm1lgPTwK48ZPQr+3x+DJJ59E00b1EebkaKkEdbOCU8I6r/WWgna5VQJutthYHD50CL9t2IhKDzwA+ZtReUJDzCMwHx0ZjoceegDly1fAffffj/DIGCz74iss/2oVVn37I9b/uhERkZHIlj077ALudFnx84sGXVGCeRrqDMzzSVGqKDOMo88yNAwwqSc03mRW9lZfasxWO44cP4npM+ZK+hQLln6FnPmKoEmTpmjVuhWqVKkCt5yH98HrpVTp8XCXqBpaWlpaWlo3m4ShVsuErzK+NP3yzuT0/G8meaeq5ZJI7ueXM8m78B9/yz5K8ltNhXcEff3qtzCxmgo3c3nA4/GoqXAxp+RqBgBR8zabDcLRiIiIwNatW+XQ/yzdsn6TyeAitl5b1ailVvldqXy5IGRf3DWCtY+JYR95HJ/APQfradmiCUqXKq5WkvEC9IVg7Me/gfpliADuiMDRwyfwzvhpSPMG0LJ5M+TLlUMdisPmS51VXwao/2KxZmQFhJrZop4nd05Ur/asallf8cUKyB+qMlws8oxgPrllu7CIKFStWhUd2rfHyFEj0XfgEGTJVxwzF32JfiPG4cWmbdG6S2+s++0PJLslX2V7W0wWWOw2WG0WlcjmqqwDPlgFri1ycKI64d4shj9jp1scdpjDw5CYkoYpsxeg6kvN8FqfIZi96Cs8Wa02Pp45C693fR2PPfaoqjM8gjIApAxZllpaWlpaWlr/LHlf3pDOpxrWbzIRkKxiadFvnfHVc+bIiuLFi5OTYWMoxuB2lyVCFwdDcrnhS3Odb439ryJwbt++G+1f7w2HQGD319sjMtyBNLccW0iPUUxuZYklrUI4cjCo22+/HXYpry8E1rmMSs++LGcaM7Sw6Tpz9913YWDfHvh82WJMnzYN9z/0CFb98hteaNwGj9esj9oN26Bbz0GYPH0utmzfJwDvYxOBiuJjdTpkaoPJ5oBFEnH9+OmzWP3LWoycMBWNm3XCEzUb4c23x8ISHo23334HK75cgeYtmpHOkZySDBfLUMO5lpaWllbmE19uGfoFZzSm/V3qd+3atdX0xIkTJoEPU2pqqnJ/yZs3L3+bPR6PyeVymSMjI82y3Ox0OrnMLGCiksPhEHYRlBCtXr16N4+ldWmxRdNOWPf70LB+AxzeuwPzP/4QubNnEQQzwec3wO9yxBbSkDhPaCRQXlrB/WTC/Rijna4WbNnt3XcwBo2agA5tW6JFs8ZIEdAzXGro58wrvHXFVmmWn1vyOTIqBi/Ufhkurx9r165B1qxZ1TbpgZh5G/oKwXkWFw0yq82ORAH+PXv34v1x4/DD9z/gxLHjOH36JKwWM+KyReOOksVxz11lkT9vbmSPjYVVYP3M2bM4fOQYdu3Zj9+3bMfO3fuQ5vUgLDwCRUuUQLOmTdCwQQNkzZJFdYalj7wv+DXEwghEV2nMaWlpaWlp3Ux68MEH35J3nE/Yx5t+Kqs4VYnzXC5TT+h3aJ0g7Pn59L/l3e2jbDabNziV16rXJ+v9wsR+q9XqT0tL88tyf3JyspoKF3MaOH78eECY2W+32wNhYWEB4ehAXFxcYO7cuRcaFKHfAbLVhXylfmtYv/GSCqCS5CXOCnhVr1YNuWPC8dHEdxEVZpNSu37xt9NLhY2U66ArBesKJwGzFaeS0vBUzXrYvWcvpk6ZiCKFCooBYLi6qG1Ujbmwrt06YshNFQNfANjhDEejps2xZdsObN+xA/nz5VNlx/K9XMmfjtr+6NGjOHDgABYvXoz169dj8+YtqsOq1+dVBhK3I+zL80K2p6uNSfnARUdFoXz58qhevbpyucmWLdt516QruQ4tLS0tLa2MqH+BdQXkTJxnCsJ6aN15aE+/nIAu79vz80FIvyGw/p/8Fniy4OxFJTAfkIvWVHCZMlpXjUgqSUnJiI8/i9hsMQgPD+fa6+4DblhuhHPGkqEvtAF+hPf9h4+gSbPWOHrkOAYNHCDwmVdA3SU7sB5f3+vKKGL5WMxGB1sOMFW+wj2qtfrgoUOw2Y0BrS5XobpAwM+dOzfuv/9+DB48GEuXLsXOnTuwe/curF2zBsuXLcWMjz/CR9OnYfFni/DD99/jj99/x769e7Fp0ybMnDkTDRs2VKBO3/kruQYtLS0tLa3MInmnyivZf00aPXkspuDPyxb5WYD+ivfTPus3mQhoBKo0V5pqPWUPYYuV3UyNdddTrD1GJJGg6BphtsGcJRafLFiGz79bg2rPVRNwvC8IkrKHak7X1YjiA0CsaSk/o6xKFC8hkG7HwYMcsZS6/L9PHksM3fPzYrGrxOPyywvdajiA0UMPPaRazWvWrImHH34Y5cqVQ+HChZWBx+3Y6h7an/te7zqkpaWlpaV1M0nee+nB+v+9iEPrL9ju/4nrzGbzJV/k3IZAzunlbH850pR1E0kqggL1EKhxQB3CnpS8ql2XGmH0Wsgv51BuMALpjBpjDgvDxnUb8dHsBcibMw7Vnn1CRSEhkNpsDtlDV6GQ2KJOKKY4wNRtxYshR2w2/LpmDdLS0rhUrbsc8Vhigat51ovQlPAdqidsKWdiiz7rCudDU14HlzP9X3vnHyPXVd3xMzP7y7t2/COJHceOE35EqIRAm9IUAo35mZaqUv+orEJBCUKFEEqaQMtvKhqCKgVaCaGkJSDSEgVEEgoUWiGkqCiorQioQQQSyC/HpnYSm2xsZ70be3d2p+d73j3P9919b37szmzWyfcT3Zx7z70z++bN2POZ4ztv8XpiRZ0QQshzDQh26ALrJznD3y+Xy1Kq5t2wZNPyUr5/epienm7NzMz09ZPEcxEXszr2Itt2CvxzTZA1+/8A0R+AL0maibfm7VgeuP8h+fDHPyGTh6fk6ve9T846a5vM4cohC5kEOvitqeHPwXMWPHXZnnH9g6/n5vTTTpVtZ54hP/nJ3XaFGAh4t0Cu/S+OWLRxzmP59tcLwP3nrx/tx2OPuB3FnRBCyHOIXFD0vdDfAD3nY5BW2NtW2rsFTrxciWdZdBXhIgXJOuWUdbJh40Y5cviwNFWOoVrz8wP+cmlLVX0BHxJasjB/XBYaQ3L9jf8i3/vBj+Stl75Zdu58pebxC3ayLzWSavA84vKW577wBfYF0f379/OcEUIIIStLmSQvWZyx66HZbC7p9t1+37MMyvoqw6ue6zdskM2nb5HHH/+1TB89io93JsmDxH42foTGobFx+Y/v/ad89ev/Jhf85svkkte+Rob1Ayb+88outluQcnB+8Iutzn3Ri+TJySdl9+7dhSo4IYQQQgZOXB1HtH5SOW9bQcdc3EJ6RaGsrzJ868L4mjWydt1aOfzUEfuiKS4HqBNh1YDAa7A+r60h2IFx3T98ThojI/Kuy98p2884U2Znjtv2HJDJKCvFndh8+uky12xadd0/iBFCCCFkxcBVYPQtOHsThnD7ltJO4Ptf7QqTscRju0tI9x3K+ioDF1iZn2/aVUUu/N1XyP2P7JX7H95rX1iUhf5XsuP9zybizQU5MjUrH7nmM/K/9z0kV1/1XrnwgvPk+PwxWWhkX2zEhwm0QVf6Tzawb79Vwx/+rOH3Lmw9Y7Oe15o8snt3fkUWQgghhAweF2k0HZY2n4vXxLeL8s8YA7MtfMKIHiTpAj1X2Rc35/HLbVpy7rnnyuSRaXlw9yMijSFd0P+nyyv5AL+ptDE8Ijd99Va54Z+/Iq95/Rvk4oteKa0m9mjN2RdeY1zySTVr16617xscPHiwL980J4QQQkh3oKKOpl3zUYAiZeqmYWxr4/U2mYC8t5AaOCyNrjLqjbpJHV4r23fssNz//PBHImMTMojvl7pwm4iPjMq37/iB/O11n5UXvPCF8rG/ulJGh2syp4453BiWxgA+LDx7qVklfc2aNTI2NiL79z/KyjohhBCyggShLmu5dMfj0M9F3COI1rcFxWo0XAFmaGio4/puoH2tIiDOdavDZkKHquyasVHZ+3+PZTsrBvB06Qsv284yOib33Hu/fPgTfyfjE2vl7W97s6wby46mVRuyDw/YnkO6B+d1eGjItjTNTM90tT+OEEIIIX3DBDuuqAfhtuaV9FTCw3XXLZfOYexC7g2/sR9zTz/9dGFtv+ib/eETRHzgIU16Rc9cY2jYrtO9betWueSSP5Dd+x6Te37xgJ5juwr6MsCt6/offk/pgrTqKuoNHWn60Ud/LVd/9FPy8CP75Oor3ys7L94pzVZD9CUs+n+7ZY2V9bboXwHacI5wthYEv8NK/xaQ48eb8vQMZZ0QQghZSWIxDw1Y3+fi6C2syUU9XoNxGVWi3o8K+8DsCw+I4t47EGecMFzPfMOGU+Sqq69SoR6Sz3/+izJ1dEZqyb7xntDX2EJNJV2f9lprSBoLuAxjU37+4MNy1Yc+Jvf98iG59K1vkde9bqd+opzTdXzqlgM+meP5ws4X227EPf6EEELIirGQYU4aC7fmrGWrsvdrbFVNsHmsx9wzebnqZcs6Pi30a08OAXoq7fXUlPnmnFz82tfIp677jPzTzbfJj396r9SGR7JlSwBXlBlq4UuOuDzjgizUh+SmW74hF7/pLfLTB34lt3zlJrniij+X+dasSiZ+gymOw59aq61nXdIVuLQl/pIwR7dTx/NHCCGErBRB0vHP2i401mJx95j2y5rOdwSVdLQwXAp2HFk3Y6D7GlhZXwrYSoGoT02tLs3js3L+i39DNm7aJDd84Usy+fjjugJzDbwItbdgrWbPK2QQT2nWarYGv3Zeo4o5Kupz2H+OlevXy1f+9VvywWuuk5nZOfmzt75ZTt+0QVq4bKTeBpd1z+4nE8zssoR8KtuBs5Odoex5wBaiup730dFhGRkZ1eeAsk4IIYSsIPbWjC3r6ky42Doq7ZaDfNsgzIVxC3vV0UdrNpvWfOxtdnY2j9iv7q7bznnxG0xHR0dbS/lNprCxntizZ4/s27cvjEQmJyfl0KFDuZj73vUwTZYBKrL4p5kdZ50ln7zmGrnjv34sH/zkp+Xp+ZY0hlT8FrJ/smnZXnLsZ8+E2ts8LgOpd4Inw5aoLNYaNTk0Mye3fPk2+Ztr/162bN8hZ27dLI/t22s/K9uuEe7NSsJkaeD8iczO4Z/OmrJ+/SlWaSeEEELIyqBCbSKuXVWaXMrznEaIjkt4IafNKvNxhN+GtSbqyDnuvlNTU/LUU0/ZeJkV9pyeZH1kZMQ+EfgPb7f9xdf4AyS9A1nW8ydja9bI5e9+t/zWy18hN932Hbn1m9+RORX2usp39lXRE7X17PWVtcaQPr3q9BD1udlZE/fhNRPy2c99QS57z1/LpjOfJzfffIu87Pzz5Rf3/tKkUn+g3QtZPrgKDL5Yqp+6ZcuWLTbmByBCCCFkZYCgu6Rj6C0rqJ+oqKOa7hX1sGaRqCOqoGPvel6URg6t1yI1fHrNmjWttWvXtjZv3tzxtj3JeoyX8dNKOvo+7vXgSRF9AZjc6YvKrirygQ9+QF704pfIx6+9Tm665VZpDY1JfXhE6q15qWX7VjTiy6NZw/Z0fRlZf2RsXI7PteT6G74kX7jlNpmYOEU+8+nr5MILf0fWb9gkR56akmPHZ9XtKev9As/f9My0Pn8t2ayyzso6IYQQsqLklXQ09dK8r3NeJcfY+6UtWlvw3dA13H/R4oo6+kvZ+hLTlazD/PEJIAwriQ/OL2Hj154cFBBZR0+itRjPlc2tRqqOF1tU3vj618u3v/UN2f68c+XKD18rf3LZX8gd/3231MdPUWkf1vW6UF9/tZrKuzSlMdKQhUZdJqeflm/8+3fldX+0S678yLXytsveLj+95275vVdfJM3mgrzkJefLnj17ZfroNPdVL4O6PgFo/tw19Nzv/dWvMCHnv/R8fMC1delz63h+qfP9Zrk/r9+3T1tM2Xy7BvBBGI0QQsizE5TPEVBJR0T1HH19H7DmFXXMefN8vFcdfVwNxsdoujYXdB8PiiVX1lN8S8z09HRrZmbG+oO6OHwMBMjfcCG0ekJN4J8tDY/N+83mrJyz4yy5/oYb5Pff9Ifyze/eIe+44i/lxi/dLPc+sk/mcUV0Xd+sZV8kPfDklHz51m/JH//pZfKOKz8k9zy4Ry699O3y/ve/X84552xp6vnC+om1E6LPmY31B9rPZOu9FZ43bbOzc7L/0f0yOjoq2886a9Gafrd2x9PNfKe23NuvpqZ/sdrfGf73BSGEkGcf+nd9vg3GY0nLBRxNb1baD+OcdJxW1OHF7baL9wLesdKSl4137dqV5w8ePFg7evRoTeW7Njs7a/nTTjutrp8ykKurJNfWrl1b1ze+muYQ62NjY3Vd21BRqd911w9PfCO1z+jJMsHEGy4Ewn5xT/SIkIux9auY9HhTGviSqD5GfDD5/ve/L7fffrt8Xdu8fuKbGB+ViYlxk8Pp6RmZmpqREe1v2XqGvOGNl8i73nW5PP/5z7NzgAL6nIrK2PiEfPHGG+Xyd18h3/zazbJjx5ll1xolXVC3b/FmNBr6YengE/Khj35c1q7fKF+79VY544ythXObvhY7vVZX+rW83J/X79unxPfXaW0K/gUEt0Gz7UlhfDKhbwzasq1VOHb+hmFCCCly0UWveo+GeXXEef07c17/rpzX9w6LaPr3fxNz6Id5G6tkWwytqeusjwh0fl7fzxeGh4cR50dGRuaPHz+O8YJ68QKkXXML6mMLhw8fxu4UzNnVYPbv34+5RXvW1ef8TSh9M2rh3S59By2MIe1lsr5t2zbkTNj1AOvr16+3qA/GhF0PpKEPoK4H1/jHm24bmKzjTVbfqeyNW996kSg8gCx3guLs6iM93hg8RvynLybBL9sZUxF/YnJS7rrrLrsqD/6JJvMNfPk0+1X3p566SQV8h5x99tkyOjJqgp69yWfC39A1Dz5wv/zk7rvl1a+6SPTFo/fBSuNSiOUR/V8/MSk/+9nPZdv27XLBBb+t57phz52TvhY7vVZX+rW83J/X79unxPfXaW0pehPcKvtzpf3ouVnt4MPg3ofvkz0P3avHX5f1G0+Tl778YtH3krCCEELIle98y+UaUFWPhdxikO9c1qP5pkfkgMs6JB0gqnOZrCNC1jXOQ9axwwRxamrKIsQdsn7gwAGrvGtusLKOsQt7J1mPK+uIemCowNf1QCHxCPh40tATUuij6fwQor6JNvT+EG0c+nG+oSeyjqiHhlgPY4vIhbE9zpBTz62j7zl/vMjjDdvyWap4LqK1hBBCCCFkiaiaxVK6qI95db14+0m+NUWxL4h6LowXbXkBGk3EQ74g7BpN1j2HPpTU85menpB14MKuuQX1VYwXIOqIkPNjx47hi6wtlXYTdVTXIehPPPGERYi6HiuKo6tD1vVBWGUdEbKOqAe+SNb1NpbXE2liruNYyIfQxzo9eSbmybzlQZhPRd0EXfsm64o9ZoyjiEqzP+48F5GOCSGEEELI8snlVJ2tIKwYq+vluTBv+8yRD2NEE3TMIWIMQn6RqEdjq54jr8sXCXu4n1zQHa+s67pc1NWNLWrOtsAcOXLEouZa4+PjC4899lheVceDcVm/884788eXRCcT1qyfUxi3k3WV89rMzIztVceedT1+zFnUg6jrfF5R1wOE2DcQdT3c3KUd8zZG1BNmDX09SSbqeqI8jw8DlaIONF8Q9ZB3Ace4UFkPLa6aW4Ud0UaBaJ4QQgghhCwT9bRYTCHgFvG/aC6Piok6+mFsUXMu5r0Iu0Uf69K8gu59oPO4G+u7tCOq70LEF9R1bRsMKuoYq+eaoKs351tgIOmorOuxFa6xjnGQdesH4j7IhTWmMK6SdVTU9XhrW7Zsyb9kior6unXrLE5MTEDmbRtMM6uw57KOCPQ2eaVdT0ZaOc8r6mGczyfrCsLuTYGQ5309dBP0dIzHhD7+5+Mw78R9QgghhBDSX0xQ1eusr27nwmoxjNNqepwzKUcDIVpe3S4XdY/qeSbkiD6O8+irm0K2fZ3Zusu6umyprEPUda1tfUFl3bfAqJgv4IuleCwDk3XE+EumGEPY9cDqkHWIux6sCbtKum2FwTYYSLs+2NKtMLqmIOo+1vvwKnre15NbEHTNWYUdc7gdwDzAGP0wxrGij6g3z/auoyGH+TAHCjHKg7hvX84khBBCCCG9o64WekYup6pp3s8FFrmwPhd072vec/YLj4COEUzUfaxO11bYsQ4KijFapqMnquqQdHVayLnlIemQ9VjaXdbVda2iXibrLup4MJB17FeP9qo7i8b4YmZBRCMsf95551mcnp62irrKtY31WK2vPwxnI8+Nj49bVHnHL0Sq6UHadhlE3F4fkN1OH4hJvkZbrycElXpcRk3PY83GepfW15NqHfwcH2NexybOGKMB74c8CGmzd4s+xl2iHxqePIvJ2HN5wyGEPBsbGxsbGxsbWw9Nib3Kfcz6ZTms93HkbvA09HEZLJvz+/Wo3md93EZjKuy54McRc+qimMd10i1ijPvTaD/XfRJyrtj11NVhLaqki4q7/aZ/XScHDhwQXBkGvoumeb0Lq7DLxMSE3HfffTZuhwlx1l2E5ePKOqJX1yHekO2tW7da9K0wKu+2h92r6v5FU98OU1Zd19vp48mr5F49r9z6gkVx3se4fTSG8FvUw/YKel5RRz80vAosKhb1fgtjQgghhBAyMCDBOeplJvXoq5J53yrpcc6jApm2qDlvWG99oO5nFfQk5tXzKKqWzlulHVEFvLKqrmta2AajjmvbYPS2+VVg0LBf3S/ZqGKOY2x3FRhn0RgyWiWkBWHduXOnxSpZR8NWmKqrwkDS9THa3nWPOt/QB435QtT5UlGPo96/npNM0hUTfRxrWON5G+O4w5w93pC3PiZCH1jEvI0y4j4hhBBCCOkvBUFVp/OxC7n1kQ/jQgx5F/O8H+YQXdARTMzVNU3IfRzlF411HS7TaMIOUVentV+CpPNWfVfXncf11TVfuAoMquuQdZ3HbexxDErWQS2WdUQX9vgSjvpASq8KA2n3yjoaxB0Rwq6xVNj1JFWKOsA8+p7HMSKvYxP0kHeBt2PWacRc1JM8sOj5iHRMCCGEEEL6Q0FQ1d98bFGdr1LSvR/GVmGHJuoYoo18vvUFYE4pCLtHddCycVxdt2urIwdp1/uwrTDqxLZfXecXXQUmvmSji7oeozyjsq4P0FrZF03R4u0wuq7ugg5xx1ixKnmVsCMH0EcDyKGvJ8dF3cXd+jj+kPPHlAs7Bp4POeDRiPKEEEIIIaRPqN9VyqrPqechFkQdTb2xkMMYWhjGerNMzr0f55Rc2EMsrahD0hHR1FVzaffKersvlqL1IOseU04IawmFfKfrrUPWXdhRVcd2GETIuj5w2xKjcxhD5vPtMJrzrS/xPnYT8JDP96h7xFy8Dugh4RmwGNZZxBj9INwW9Xb2GKK8k+dtFNC7KYwJIYQQQsjyUG8rCGoQ7xgbI4+mTpjLeUnetr1gTu/X+sipw2FYEHVdn0YT9LA2l3T10Ly67jlEVNUh7NpvxVV1SPrhw4fti6b4RUg6bpVdBQaxV1l3UiEtjLu53rrLOsa+dx2Srg/cKuyI8XYYnBtIO86dPmD7oikEPYwt+hggqkgX5gFyQbyRdznHFI7VhdzzBVlHHn0QxiDPAV3P6johhBBCSB9Rj0sFtTAO8g0Ksl6Vx1jdD/KNcS7sAHnvxzn1UYt6G4vqnSbuyKv/ubTngo6KOqJ/oRSijqo6Kuq6vlBVbyfrXfzmUqcgoKmMFsbp9dbRj4U9/qKpPsDSveuIOpdvgUEflXa9Tb5PHXnv64O26GOAqD/aqug+D4KIW9S8i7mNsR7Hq8us77kQc3A7xDTvVOUJIYQQQkhvQKZD10jH6oQ2DvlKSfd5dUKL0EVEzKOPpmt0OhN1zzeDqKNpzqK6oFXaEVNRR1P3tS+VxrKu43yvOvpeVceBxrIeV9Vvv/12dP3xgLgfU5DPKhG1fLeXcHRZ18dZ2LuueYuosOu87V3HGJV1XZc3H+uDNdFGxFjXmpxrzvJ6gqyPvK4xeUceOUh36ONYcymvyjuYD90qMS/LEUIIIYSQ3lgkp0G6c9T/bOwy7vM+Vvfz9bG8e0Xdc6ms2xrPe1QHtLlmEHhE5NKKOprmbfsLIi7VCCVFdV3nrKKOhr3qODD0Y1nvZftLiAX5rBJRy5fJOqILe7u96+insq4HbVV25GJh1wdqAh7nkUOEQGNOxxBtPTeZsCOPpict74exC7lHk/A4j5zja5x0rKRjQgghhBDSG6WCClkOXSMau3jn/XhO83kumsv3ruu8C7tV1NVJLXpevTAXdKxBRA5N11o8duyYVdTVTU3Oq66rDjlHVX3Pnj2LRB0Hu1xZd6oE1WLVVWEg6PqgS/euI0LcEfWALeq8CTkq7OhrxLpcyl3QIexYB0lHg6gj+hrvh3FcYbcxjtHHaBjrCUXMx046DnSzhhBCCCGEdCCIdBWFOV/rUb0QMRd1j+qRi2RdG2TcpBxjXZPLOqLOFQQdQo6mvmp9jSbj6pJ5ZR3jdPtL2XXVIe7o49hWWtZBbdeuXZXVdUh6uh1mw4YNFvFlUxVpE/dY2LWfizvEHDIcxlZRxxhR11s/5FMpz/tosYyj4RgRcbt47H0nHTvh/gghhBBCyICAXIeuAYlOo/cVCHieC3mLuB/PQcjVSXNJh4hjHITcIuYg4Jq3iJx6q4k6bgNxR1/z+fYXCDqif7FUfdaq6n6pRhxgKupgULLuWL7d3nWMIekQca+wQ9Ix9u0wZcKOnO9hD/NWUQ+CbeIe5pBPRT2Xcm9Yk+ZwbPFajD066djB7UKXEEIIIYQMAHXCgrhClNtFrEc/bshDxn3sko61sbC7qHtEHkLu210g7YjquLhdoaKOODU1Zfm4qo4WX1cdx+KyHkk6ArBxFJ103B9ZR0yF3Svsms9lPch5qbBr33IQZozjbTH6gK2POdxWT4LJO8ZoOra8j70FybZjwtij9/XJsRiRjg1fTwghhBBCBgOEOXSdfByE26KvC9H6EGeXdJ9Dg4h73qUcY12fV9xxW8yhmu59bS3f+oL+9PR0LuqQ806XasQxxFX1RNatH4j7IB33Lusey/auI0LYIelVV4epqrBjjKYP0KRc15iQ49KO6CMHYYe4o+9yjrH34wZRR8QxVUVIPqLj+ZSqPCGEEEII6Q8u2k46hlwjIu/Nx4jNqNLueTTNm6RDtBEh415Rh6Ajhyo65r2S7uOZmRnrQ8wx9oo6xmgQd4h6vFcdsg5RxzEsZ6+6UyahVWIa5yv3riNC2MuuDuOyjogxJLudsMdj7yOfCjqk2/tpHseDHCJyiCDug7Kx/pwwIoQQQgghg0T9cZGgV40RIc3opxLveQg5xpByz6PFFXTvo0HKXdbDfL5HPcznFXU0F3W0qu0v6Luog37JulM1Z/let8PEwu7SHgs7Ipr/plNv+mCtso4+BBrbY7yPhj7kHT/Pxz7nso5+HJ1OY30SCmNCCCGEEDIY1PcKogrBDl3Dx2msknX0IewYx3No8d505DFGHzmIOLa9YOyi3k1FHT8zlfWSirrTaZzTTkar5izvsg76VWFHnJiYKMg7ZB1jiLTnIOzxGH00zVsV3cc4BowRfd7zjs+npOsIIYQQQshggTiHbgGIMiLm1SsL6+I5NB97ZR1jNO97NR1jiHZaTUeErHsfYt6poo6f166q/ozIutOpwg5Bh2xv377dKu2xsKNt2rQJl+rpKO3eIO/xGD8riHhhHEfPxxV4RMfnUyjshBBCCCErA+Q5dAtAmBF9HhKO6MTzvgY5NPVRy/sYDWOvpHvD3nTvt5N03HdcUfdxLOqILut33nmnRSWNKVX5/sk6aCfs55xzjpRV2E899VT8s4f1ESHO6EPWcR8+RkTzSjvmINMu2ogQds97Lo7A5xBRaU+J1xJCCCGEkJUDkhy6OWklPe7H673vcg5RR0RDzuW6UyUdayDmGLusezUdc+0q6ohxVb2Lq784Vfm2su5UrSnkyyrsLusYQ9AR0z3syLl8I6Z72ZFHP660e84jGiQ+zcfRiWV9bGzMcjHpekIIIYQQsjK4LKdg60roGp2EHRFrUEH3cTxXVUk/dOiQzSOHhvUu6mj79u3Dpb8tj3E7UUfs4gulTuV8N2JataaQT2UdlAl7WmFHPpb2eC87cpBnjONKO2Is8mgu654HaYXdScdekU/x2xNCCCGEkMEQi3cZqahDpkO30Pf7cZn2Cjr6Hl3MUUmPx15Jf/LJJy2HhhzWuKirL7b27NljY+Q7iTpYlbLuQNpd1jGuqrDHuVja0SDVGzdutDz6saB7XLduna2Pc4hOVR5AxsfHx8PoBGVrCSGEEELI4IjFO2VmZmaR1MfrvZ9GdVHrx3mIuPdTSUfeRd2lHNEr6t2KehdfKE2pnO9GSqvWFPJlso5YJexeYfdxHCHnLuzxF1Ax5yLt4l5VcXfayTrwinxKej+EEEIIIWQwuChXgSp56Bou346P4/tBbmpqapGgI3rV3MV8cnIyv62Luot5txV1sNpk3SnMl+1dRwRVVXaIsV8tJs7H0o4xhNsr7RiDVNJTKY/H6OsJDaMTpLchhBBCCCHPLKmQA6+Uh6ERj9M5CHgs6L4n3efiGEt6ujcdEXRRUUcAfhuPnahc142kdlpTmI8r7GXCDnqptLuYu4xjTzsi8BxIK+9OvAZ4JT6Fwk4IIYQQsjpIpdvxveaOC7WT3i6uoCPi6i7x2OddyBHTSrrTZUUdIb5d3G9H5bpuBLXTmtL5si+cAhd3F3bQS6UdMRXweOzSjQo8iKvwoJ2Up/dLCCGEEEJWnlTCnSoZR8UclEm+31c7Qe9USQddSDrI5wLpuIrKdd3Iaac1pfNlFXanTNhBWmkHVfvanVjGY9n267eHYU4nIS+7DSGEEEIIWTlcqFPKJB5rsefcqVqDGAs6IlhKJR24qIOSirpTliujcl0vYtrt2sK6dl88tUSgrNIOXM7Ltsk47QQ+ppOos7JOCCGEELI6KJNuUJWvEvxU0F3OHc/HVXTgkg7SvelOyRdJnaq802k+pxc57XZtYV0q66AbYQdllXbg0u6ksu5U5R1W0QkhhBBCTg46yXhKmoekh66UXd3FiSUdlG17cVabrDvd3qZ0XdVedtDpi6hOKuFxRRx73Z1Ost5pnhBCCCGErA66kXLsPXfSCnx6+3Sbi5NudwErsTe9iqXIai+3WbS23V52p9uKewrkO67Ap6QVeUIIIYQQcnIRV8hTyvaeO71U0GNWam96FcuR115vW7Y+z6nEh171F1KdVN6dKol3WEknhBBCCDm5qZJxJ5Vyp5Ocp1tcQB8q6U6v63OWI6+93rbd+los6063lfcqqqSeEEIIIYQ8O0glvIpuKucpfaikO72uzxmkzFbdd1c/s+yLqaBK4MvoVuoJIYQQQsjJSZWEl1El5m2+KJpStW7JMt6JeognDe0+/aTgyYtbSBNCCCGEkJOUpfpdLw65mliJynO3P6OrdVUV927opSpPCCGEEEJWH/2Q7i4q6d3+jIF/AHhOyTohhBBCCCGU9XKW+rMo54QQQgghZBAsVbYHLunOSbdnnRBCCCGEkOcKz0TVmpVyQgghhBByMrJiFXWHlXVCCCGEEEJWKau5ys0KPCGEEEIIWQlWvGLeLaysE0IIIYQQQgghhBBCCCHdI/L/0Ua8p/EQWwUAAAAASUVORK5CYII="/>
          <p:cNvSpPr>
            <a:spLocks noChangeAspect="1" noChangeArrowheads="1"/>
          </p:cNvSpPr>
          <p:nvPr/>
        </p:nvSpPr>
        <p:spPr bwMode="auto">
          <a:xfrm>
            <a:off x="365125" y="7937"/>
            <a:ext cx="4311378" cy="43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90" y="3695199"/>
            <a:ext cx="5001323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244</Words>
  <Application>Microsoft Office PowerPoint</Application>
  <PresentationFormat>Panorámica</PresentationFormat>
  <Paragraphs>64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Instituto Tecnológico de Chihuahua II</vt:lpstr>
      <vt:lpstr>Contenido </vt:lpstr>
      <vt:lpstr>Introducción </vt:lpstr>
      <vt:lpstr>Presentación de PowerPoint</vt:lpstr>
      <vt:lpstr>Fortalezas</vt:lpstr>
      <vt:lpstr>Debilidades</vt:lpstr>
      <vt:lpstr>Oportunidades</vt:lpstr>
      <vt:lpstr>Amenazas </vt:lpstr>
      <vt:lpstr>Estrategias FO</vt:lpstr>
      <vt:lpstr>Estrategias DO</vt:lpstr>
      <vt:lpstr>Estrategias FA</vt:lpstr>
      <vt:lpstr>Estrategias DA</vt:lpstr>
      <vt:lpstr>Presentación de PowerPoint</vt:lpstr>
      <vt:lpstr>Conclusión 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Dilan García</dc:creator>
  <cp:lastModifiedBy>Dilan García</cp:lastModifiedBy>
  <cp:revision>8</cp:revision>
  <dcterms:created xsi:type="dcterms:W3CDTF">2022-03-15T17:40:14Z</dcterms:created>
  <dcterms:modified xsi:type="dcterms:W3CDTF">2022-03-17T05:27:24Z</dcterms:modified>
</cp:coreProperties>
</file>