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A0E2-A34C-469D-AFD1-2CA4D5D75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1266D-5DA4-EEBA-8447-698246F1C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1D4DC-1AE4-A8E2-D764-93FA982F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321F-385C-434B-B08A-9822EC17570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F08F-D2E2-D175-8773-ECD6F8F1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96D37-E056-E551-7791-98EF1223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A40E-BE3E-405C-8033-A63398E8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6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B6BA-01AD-35C3-466A-DEDA5EBC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C4D13-1E3A-87E3-A5AB-F04689D3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3F0B-0A92-258A-F6C4-CB352CDC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321F-385C-434B-B08A-9822EC17570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EA21F-AE19-FF59-8DC8-C2AFED6F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A356A-62C0-1F79-C2CE-F2FB73C5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A40E-BE3E-405C-8033-A63398E8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4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9C95D-CA17-4B28-4628-146C5B035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9A08F-ABBE-AA2F-3FC8-606FDC955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9E7D-BE24-5EEE-4E5F-7C982D23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321F-385C-434B-B08A-9822EC17570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1405-5133-B9F8-0CA0-0BDFB475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E3B0-42CC-0977-EA27-EB615908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A40E-BE3E-405C-8033-A63398E8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A7B0-4C2D-8846-BA50-4021BC68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65A6-BCB2-65C8-6DD6-72A75669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2A7A2-5831-DA51-EDD7-6DE4C908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321F-385C-434B-B08A-9822EC17570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51257-B1A4-548D-91E9-EE06104A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235B-6D58-FBD3-732A-60145F14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A40E-BE3E-405C-8033-A63398E8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3039-7BC4-A60D-06BE-C3FD9E12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22EB5-9572-7019-6C95-34B99FAA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C26C-1E81-2E57-DEA3-022CD17B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321F-385C-434B-B08A-9822EC17570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033B-064B-C6D7-A7C6-ADE57155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AD1A-77AD-8B47-FE6D-1DE13FD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A40E-BE3E-405C-8033-A63398E8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7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361B-A5A8-4F42-2C80-27C7DA31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4B92-7169-A480-86FF-0E68A7690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E8167-98DC-54AC-96F1-E675A6E43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B1015-691C-4463-4CFA-8D8B8964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321F-385C-434B-B08A-9822EC17570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89D6B-6AB4-4E9D-9B3A-816ABD26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7191D-91E5-6C56-E3FC-4C0092D9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A40E-BE3E-405C-8033-A63398E8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9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083F-C655-5902-27E1-97C29676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900C1-2180-F895-81DC-A0BEADA67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828F7-832D-AE46-E6B0-BB359F6E6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F2B0F-722C-E028-21F4-E2B7D5C38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6BA49-7356-B3E8-3417-CD36507D6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9640A-D9FC-F077-7EAA-7B3354B0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321F-385C-434B-B08A-9822EC17570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620AB-0D2E-9C19-4179-39B59894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4DE40-01D2-06E5-655A-68F3934C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A40E-BE3E-405C-8033-A63398E8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C791-E236-7CD7-B553-A5826F24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35FC3-925B-481A-3D90-FE66AAC1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321F-385C-434B-B08A-9822EC17570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E9A82-04A6-5489-0F4E-095F3F50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4E6A5-DEA8-0F2A-E1BB-3B17CCB9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A40E-BE3E-405C-8033-A63398E8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C94AE-3BCA-E876-16FD-93FE4F74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321F-385C-434B-B08A-9822EC17570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E12A1-3FD8-F6DE-01B1-B382F236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6A1B-A20D-09BA-50C8-8FCEA4EB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A40E-BE3E-405C-8033-A63398E8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B3CD-F483-0FC0-116A-53766143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6061-1017-BF6A-FEFE-BA48E7393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B3231-AD08-8760-D87A-0E82A457F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C2424-664B-9A8C-15AB-0FF1BCA2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321F-385C-434B-B08A-9822EC17570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6C56-98D7-156A-041E-23ADEB9E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AADBE-0487-5E9B-CCEC-44D06142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A40E-BE3E-405C-8033-A63398E8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21FE-2C4D-BE1B-7C19-EE80B450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5392F-D3EC-6ECD-E04A-33FF7877B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37BF-858D-3174-0441-F160DB663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0B09-F4D8-2D34-E470-F2946980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321F-385C-434B-B08A-9822EC17570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DDEF3-4593-7453-1A2E-1B9C41AB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DFF64-90F2-2ED0-2A80-7466601D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2A40E-BE3E-405C-8033-A63398E8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F0C4D-9A67-948F-82F2-4B2681E1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5C038-00C7-D3D5-B5E1-2B4DFF90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6652-9262-DDD3-211F-97E306AD7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321F-385C-434B-B08A-9822EC17570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64F17-2FB6-3CDC-8310-522750D0B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E329-2E44-87CD-729F-FB8541FF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2A40E-BE3E-405C-8033-A63398E81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9733-6EA8-2A6C-FF99-44BB1C0A7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4743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6019-DE8C-0D27-8967-4222E7687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E7B86-1407-7F32-40CD-083EBF5D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28100"/>
            <a:ext cx="11584017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3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98B0A-7790-B5D0-CA84-338D7CBAB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23CC79-58E8-4E91-681B-D7D36208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20" y="115031"/>
            <a:ext cx="8011643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4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8B7AF-0F8D-E4F6-A59F-7E2E2CD50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9A4C9-34D1-E9C0-5703-C8BF08541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218627"/>
            <a:ext cx="8002117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3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470F7-A092-1B2F-30BF-E13A6E6C2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50634-CE51-0F05-92A2-EC20E2EB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0"/>
            <a:ext cx="1162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8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9D61F-20CD-8CD8-CD83-C190054A6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5AC94-3212-B42F-B08D-21D943ACE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209100"/>
            <a:ext cx="8135485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2297E-C6D6-4088-AC00-5F1AB566E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6B7AD-1EDA-E973-3506-00D438A2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223390"/>
            <a:ext cx="8125959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3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A08A2-D8B1-F967-0063-77E0B433E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B836A5-C275-76BF-8D48-EC6E9D98F91E}"/>
              </a:ext>
            </a:extLst>
          </p:cNvPr>
          <p:cNvSpPr txBox="1"/>
          <p:nvPr/>
        </p:nvSpPr>
        <p:spPr>
          <a:xfrm>
            <a:off x="341721" y="82240"/>
            <a:ext cx="1144178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 fully duplicated rows removed from Initial rows: 305</a:t>
            </a:r>
          </a:p>
          <a:p>
            <a:r>
              <a:rPr lang="en-US" dirty="0"/>
              <a:t>Removing 0 row(s) with 2 or more missing values.</a:t>
            </a:r>
          </a:p>
          <a:p>
            <a:r>
              <a:rPr lang="en-US" dirty="0"/>
              <a:t>Removing 0 row(s) missing city data.</a:t>
            </a:r>
          </a:p>
          <a:p>
            <a:r>
              <a:rPr lang="en-US" dirty="0"/>
              <a:t>Found 1 row(s) with exactly 1 missing value.</a:t>
            </a:r>
          </a:p>
          <a:p>
            <a:r>
              <a:rPr lang="en-US" dirty="0"/>
              <a:t>Row 301 is a partial duplicate. Marked for removal.</a:t>
            </a:r>
          </a:p>
          <a:p>
            <a:r>
              <a:rPr lang="en-US" dirty="0"/>
              <a:t>Removed 1 partial duplicate row(s).</a:t>
            </a:r>
          </a:p>
          <a:p>
            <a:r>
              <a:rPr lang="en-US" dirty="0"/>
              <a:t>Filling 0 row(s) with city-based averages...</a:t>
            </a:r>
          </a:p>
          <a:p>
            <a:r>
              <a:rPr lang="en-US" dirty="0"/>
              <a:t>Removed 2 rows as outliers in columns: ['firmness', '</a:t>
            </a:r>
            <a:r>
              <a:rPr lang="en-US" dirty="0" err="1"/>
              <a:t>screw_rpm</a:t>
            </a:r>
            <a:r>
              <a:rPr lang="en-US" dirty="0"/>
              <a:t>', 'temp_sp10cm', 'temp_sp20cm', 'temp_sp30cm', 'temp_sp40cm', 'temp_sp50cm', 'temp_sp60cm']</a:t>
            </a:r>
          </a:p>
          <a:p>
            <a:r>
              <a:rPr lang="en-US" dirty="0"/>
              <a:t>Normalized 145 row(s) for city: Haifa</a:t>
            </a:r>
          </a:p>
          <a:p>
            <a:r>
              <a:rPr lang="en-US" dirty="0"/>
              <a:t>Normalized 157 row(s) for city: </a:t>
            </a:r>
            <a:r>
              <a:rPr lang="en-US" dirty="0" err="1"/>
              <a:t>Tlv</a:t>
            </a:r>
            <a:endParaRPr lang="en-US" dirty="0"/>
          </a:p>
          <a:p>
            <a:r>
              <a:rPr lang="en-US" dirty="0"/>
              <a:t>Linear Regression RMSE: 0.6144, Linear Regression R²: 0.9867</a:t>
            </a:r>
          </a:p>
          <a:p>
            <a:r>
              <a:rPr lang="en-US" dirty="0"/>
              <a:t>Best hyperparameters: {'</a:t>
            </a:r>
            <a:r>
              <a:rPr lang="en-US" dirty="0" err="1"/>
              <a:t>max_depth</a:t>
            </a:r>
            <a:r>
              <a:rPr lang="en-US" dirty="0"/>
              <a:t>': None, '</a:t>
            </a:r>
            <a:r>
              <a:rPr lang="en-US" dirty="0" err="1"/>
              <a:t>min_samples_leaf</a:t>
            </a:r>
            <a:r>
              <a:rPr lang="en-US" dirty="0"/>
              <a:t>': 1, '</a:t>
            </a:r>
            <a:r>
              <a:rPr lang="en-US" dirty="0" err="1"/>
              <a:t>min_samples_split</a:t>
            </a:r>
            <a:r>
              <a:rPr lang="en-US" dirty="0"/>
              <a:t>': 2, '</a:t>
            </a:r>
            <a:r>
              <a:rPr lang="en-US" dirty="0" err="1"/>
              <a:t>n_estimators</a:t>
            </a:r>
            <a:r>
              <a:rPr lang="en-US" dirty="0"/>
              <a:t>': 200}</a:t>
            </a:r>
          </a:p>
          <a:p>
            <a:r>
              <a:rPr lang="en-US" dirty="0"/>
              <a:t>Tuned Random Forest Test RMSE: 2.0770</a:t>
            </a:r>
          </a:p>
          <a:p>
            <a:r>
              <a:rPr lang="en-US" dirty="0"/>
              <a:t>Tuned Random Forest Test MAE: 1.7127</a:t>
            </a:r>
          </a:p>
          <a:p>
            <a:r>
              <a:rPr lang="en-US" dirty="0"/>
              <a:t>Tuned Random Forest Test R²: 0.8476</a:t>
            </a:r>
          </a:p>
          <a:p>
            <a:r>
              <a:rPr lang="en-US" dirty="0"/>
              <a:t>Full model R² using all sensors: 0.8699</a:t>
            </a:r>
          </a:p>
          <a:p>
            <a:r>
              <a:rPr lang="en-US" dirty="0"/>
              <a:t>Removing temp_sp10cm: R² = 0.8711, ΔR² = -0.0012</a:t>
            </a:r>
          </a:p>
          <a:p>
            <a:r>
              <a:rPr lang="en-US" dirty="0"/>
              <a:t>Removing temp_sp20cm: R² = 0.8697, ΔR² = 0.0002</a:t>
            </a:r>
          </a:p>
          <a:p>
            <a:r>
              <a:rPr lang="en-US" dirty="0"/>
              <a:t>Removing temp_sp30cm: R² = 0.8704, ΔR² = -0.0005</a:t>
            </a:r>
          </a:p>
          <a:p>
            <a:r>
              <a:rPr lang="en-US" dirty="0"/>
              <a:t>Removing temp_sp40cm: R² = 0.3895, ΔR² = 0.4805</a:t>
            </a:r>
          </a:p>
          <a:p>
            <a:r>
              <a:rPr lang="en-US" dirty="0"/>
              <a:t>Removing temp_sp50cm: R² = 0.5346, ΔR² = 0.3354</a:t>
            </a:r>
          </a:p>
          <a:p>
            <a:r>
              <a:rPr lang="en-US" dirty="0"/>
              <a:t>Removing temp_sp60cm: R² = 0.7774, ΔR² = 0.0925</a:t>
            </a:r>
          </a:p>
          <a:p>
            <a:r>
              <a:rPr lang="en-US" dirty="0"/>
              <a:t>Best sensor candidate for removal: temp_sp10cm</a:t>
            </a:r>
          </a:p>
        </p:txBody>
      </p:sp>
    </p:spTree>
    <p:extLst>
      <p:ext uri="{BB962C8B-B14F-4D97-AF65-F5344CB8AC3E}">
        <p14:creationId xmlns:p14="http://schemas.microsoft.com/office/powerpoint/2010/main" val="1697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337DF-10C8-2FD4-B43F-EBBEE7ACC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22" y="0"/>
            <a:ext cx="9406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1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1BCAC7-D638-C726-42B0-2A4A9AC84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4803"/>
            <a:ext cx="12192000" cy="498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1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2A6DAF-0202-5FE7-12F0-CF278609C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592"/>
            <a:ext cx="12192000" cy="495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9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54532-C81B-90B2-01D5-4CDA2531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237679"/>
            <a:ext cx="9888330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1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4E64B-7C75-32B0-F29C-C36383B86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64DE5-2720-A716-0DDD-B3D1E3F3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586"/>
            <a:ext cx="12192000" cy="602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2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51A5F-3FD4-6D54-98F0-4A6FD7464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A1442-A78B-F7A5-6088-33516CBE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356"/>
            <a:ext cx="12192000" cy="36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4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40D14-4A94-80A0-A196-E375A64DE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6AC47-CB25-B048-DE45-C3123435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368"/>
            <a:ext cx="12192000" cy="395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1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42632-90A9-197A-83AB-3E597D8C6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2D2568-F6C3-5163-B6A5-4EB0CC9B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251969"/>
            <a:ext cx="8021169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289</Words>
  <Application>Microsoft Office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Israel Cohen</dc:creator>
  <cp:lastModifiedBy>Israel Cohen</cp:lastModifiedBy>
  <cp:revision>1</cp:revision>
  <dcterms:created xsi:type="dcterms:W3CDTF">2025-07-25T09:23:10Z</dcterms:created>
  <dcterms:modified xsi:type="dcterms:W3CDTF">2025-07-25T09:30:25Z</dcterms:modified>
</cp:coreProperties>
</file>