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0" autoAdjust="0"/>
    <p:restoredTop sz="86410" autoAdjust="0"/>
  </p:normalViewPr>
  <p:slideViewPr>
    <p:cSldViewPr snapToGrid="0" snapToObjects="1">
      <p:cViewPr varScale="1">
        <p:scale>
          <a:sx n="59" d="100"/>
          <a:sy n="59" d="100"/>
        </p:scale>
        <p:origin x="378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926063-2134-4323-B178-FB3E2225286E}" type="datetimeFigureOut">
              <a:rPr lang="pt-BR" smtClean="0"/>
              <a:t>16/01/2023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4FBF81-0A0F-4143-87F1-1B54328369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2274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image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image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Análise Temporal de Projetos por Departamentos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Análise de Departamento e Gerente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Projetos por Departamentos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Localização de Departamentos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b898c758-49e1-4aff-9ea7-63376acc6339?pbi_source=PowerPoin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53448" y="1837394"/>
            <a:ext cx="6031087" cy="173311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Projeto_Company</a:t>
            </a:r>
            <a:b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</a:b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Israel de Castro Evangelista</a:t>
            </a:r>
            <a:b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</a:b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Data Scientist and Analyst</a:t>
            </a: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rId3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16/01/2023 01:37:15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15/01/2023 20:21:33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Página 1</a:t>
            </a: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Suplemento 1" title="Microsoft Power BI">
                <a:extLst>
                  <a:ext uri="{FF2B5EF4-FFF2-40B4-BE49-F238E27FC236}">
                    <a16:creationId xmlns:a16="http://schemas.microsoft.com/office/drawing/2014/main" id="{AC2908B6-BA14-AAC4-B300-09930935D1B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78595519"/>
                  </p:ext>
                </p:extLst>
              </p:nvPr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Suplemento 1" title="Microsoft Power BI">
                <a:extLst>
                  <a:ext uri="{FF2B5EF4-FFF2-40B4-BE49-F238E27FC236}">
                    <a16:creationId xmlns:a16="http://schemas.microsoft.com/office/drawing/2014/main" id="{AC2908B6-BA14-AAC4-B300-09930935D1B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webextensions/webextension1.xml><?xml version="1.0" encoding="utf-8"?>
<we:webextension xmlns:we="http://schemas.microsoft.com/office/webextensions/webextension/2010/11" id="{A672AFA3-1E37-4541-ABE7-2A8265B7B8C8}">
  <we:reference id="wa200003233" version="2.0.0.3" store="pt-BR" storeType="OMEX"/>
  <we:alternateReferences>
    <we:reference id="WA200003233" version="2.0.0.3" store="WA200003233" storeType="OMEX"/>
  </we:alternateReferences>
  <we:properties>
    <we:property name="pptInsertionSessionID" value="&quot;6EED8A56-D519-4986-B1CB-4B0729D1AE3A&quot;"/>
    <we:property name="creatorTenantId" value="&quot;da49a844-e2e3-40af-86a6-c3819d704f49&quot;"/>
    <we:property name="reportUrl" value="&quot;/groups/me/reports/b898c758-49e1-4aff-9ea7-63376acc6339/ReportSection&quot;"/>
    <we:property name="reportName" value="&quot;Projeto_Company&quot;"/>
    <we:property name="reportState" value="&quot;CONNECTED&quot;"/>
    <we:property name="embedUrl" value="&quot;/reportEmbed?reportId=b898c758-49e1-4aff-9ea7-63376acc6339&amp;config=eyJjbHVzdGVyVXJsIjoiaHR0cHM6Ly9XQUJJLUJSQVpJTC1TT1VUSC1yZWRpcmVjdC5hbmFseXNpcy53aW5kb3dzLm5ldCIsImVtYmVkRmVhdHVyZXMiOnsibW9kZXJuRW1iZWQiOnRydWUsInVzYWdlTWV0cmljc1ZOZXh0Ijp0cnVlfX0%3D&amp;disableSensitivityBanner=true&quot;"/>
    <we:property name="pageName" value="&quot;ReportSection&quot;"/>
    <we:property name="pageDisplayName" value="&quot;Página 1&quot;"/>
    <we:property name="datasetId" value="&quot;48cbee17-5b72-4e7e-bcf0-c6cdd962e7be&quot;"/>
    <we:property name="backgroundColor" value="&quot;rgb(51,51,51)&quot;"/>
    <we:property name="bookmark" value="&quot;H4sIAAAAAAAAA9VYyXLbOBD9FRfPqgzABSR9SxRPZqpSKZftymVKhwbRlJlABAeEHGtc+po55EPyY9MEpXhRbGlk2ZZPIhvQQy+vF/AqUFXbaJh9ggkGh8GftaoKUMYehMEgqHvhO2O+TsB+ZbEAxWUskIURyySwgtEu07jK1G1weBU4sGN0n6t2CrpDJOFfo0EAWh/DuHsrQbc4CBq0ralBV/9gv5mWnJ3ifBDgZaONhQ7y1IHDDvaCttM7qcLfRHQiFK66wFMsXC89wcZYt3wfBG3/5FW6vdaB+QOHpnZQ1QTcyUSuihhEGbM4LDAWjLOok7dVPdYLFa//ezZrOre050C/ZL/8QugdznxOBmQ8kxKTMs6Bk58iwcJwW6yCJznnkBfIRBEBY1kcr8WqJuTrVay8ZCXILGE8SzJUISJL12I5vHTSXK6iRSnPC1WyJJJpwhmwiMO2moXkfAyBS8yjPMqSJFXF9pplXClIspizVAgVy4SCuq3/OSaoEiWk4AwZ5opJ2f23rLRbUEfOji4bSzwn9vdYQ2Lt2FjKIx14Plts2wX5hkZPJ/7p6Jb81ExtgSdY+qXaVW5GSGcWJOhzCDpdjq2htPFyevyCznjxufk2tEhHquCQzQc/tXirLqAuSHpXhbfjscUxLNPh6An0+4N2t174+7ReJB57SNndueyma25o9B4bsI4qUv1Lt41I8iA/gPYOzwniNkfoxSq072Y+/u8ruywzfPAox25mRefA3Z25nmzz0bL0etl1jV2Er/fCk8Rr98aM+mKRyUREMVOY5xmVDQZJujbBX0FqrSV0AVZtyOXwLq9ezswuasTBMg1RIISFKBImVSpCthdBO5o0HZQy7cFvBzcp3N6175OZ4MHQTBq9JP+1ncnzVMrNlf2AluTYvni/2VzlU9BA9ehFWtDmWj62KzXVhXFnIDXuQSrvjPz3tpkT863dosVsH49nSalRf+mBul1eeXojrdH+qTebfKLxAnW/9vcU7YxO9+v3n/rmlkEEUbXHVV137OpvW5sj/VTYo5BbNDTtEmgFmDZZY1znnEqhd89n0NPOnnqq9aKOR1BikeVllgnOMcpzweAZp+ud5el+DN03J6kHm8n62cDr83/G3ZcYEe619ynG1K250o+ZKk2zKEvTOBMZyBABivwZmX5LYTLgoym6by/w4/uPf1dG79XF19HyV5L0cUngLOIEmrsJ8EtifbBm2mzBqkfFZbT4dpJCioXIEhEiDcJcivCVzcKbzmqv5U7zeMv79ohKAEKEwJgUUiQs7vywB6F9hg60H5HcovXM5z4trzUPJmjH/iu2mbq2gQKPoUZvRdMjVuj3+RlQ9SFGH9Wr4GNFke794+cnOtt/QQ/8Mf6w/wDZzQSIwhcAAA==&quot;"/>
    <we:property name="initialStateBookmark" value="&quot;H4sIAAAAAAAAA9VY3VLbOBR+FcbXma78J9vc0ZTt7rSlDDC92cnsHFvHwR3F8soyJcvkafZiH6QvtkdyUggpJBsgwFXsI+XT+fnOj3XliaptJEyPYILevvd7LaoChNJ7gTfw6l749vPnD58OTj78eXTw6ZDEqjGVqltv/8ozoMdovlRtB9JCkPCP0cADKY9hbN9KkC0OvAZ1q2qQ1d/Yb6YlozucDTy8bKTSYCFPDRi0sBe0nd7pbP9NSCdCYaoLPMXC9NITbJQ2i/eB1/ZPTqXlNQvmDhyq2kBVE7CV8UwUEfAyYlFQYMSZz0Irb6t6LOcqXv/3bNpYP7TnQL9kf/6V0C3ObEYGpH6a5xiXUQY+C8KQsyDYFqvw48z3ISuQ8SIExtIoWotVTcjXq1hZyUrI05j5aZyiCBBZshbL4KXJ1eUqWpj4WSFKFod5EvsMWOjDtpoF5HwMwM8xC7MwjeNEFNtrlvpCQJxGPks4F1EeU1C39b+PMYpY8Jz7DBlmguW5/W9ZSTOnTj49vGw08ZzY32MNibVjpSlxpOf4rLFt5+QbKtlN3NPhkvxUdbrAEyzdUm0qMyWkMw05yHPwrC7HWlHaODk9fkWjnPhcfRtqpCOFt89mgx9aHIgLqAuS3lbhYDzWOIZFOhw+gX6/0e7WCX/t6nnisfuUfTyX3XTNDY3eYQPaUEWqf+q2EUnu5QfQ3uE5QSxzhF60QP126uL/rtKLMuMPHuTYzaywDny8M9eTbTZalF4nu66x8/D1XniSeD2+MaO+WKR5zMOICcyylMoGgzhZm+CvILXWEroALTbkcnCbV89npo0acbBMAuQIQcGLmOUi4QF7EUE7nDQWSqh275e9mxRub9t3pCa4N1STRi7If21nvJtKubmy71GTHNtn7zebq3wKEqgePUsL2lzLh3alprpQ5gxyiS8glR+N/He2mRP1rd2ixWwfj52k1Kj/6IG6XXzy9EZqJd1Tbzb5ROIFyn7trw71lE5363ef+mbJIIKo2uOqri27+q+tzZF+KOxQyC0SmnYBtAJMm7RSxjqnEujc8wVkZ+2pOynndTyEEos0K9OU+z6GWcYZ7HC6frQ8fRlD981J6t5msn42cPr8n3H3OUaEO+19ijF1a670Y6ZIkjRMkyRKeQp5gABFtkOmLylMBnxUhb17ge//fv9nZfReXXwdLX8lSR+WBEYjTqC5nQA/JdZ7rbpmC1Y9KC6j+d1JAgkWPI15gDQI+zkPXtksvOms9lq+aR5ued8eUXBACBEYy3nOYxZZP7yA0O6gA72MSG7RemYzl5bXmnsT1GN3i6060zZQ4DHU6KxoesQK3T43A4o+xOiieuV9rCjSvX/c/ERnuxt0d/ljXVbZ2f/+P9iBzHNqOeX+AyrTlnXjFwAA&quot;"/>
    <we:property name="isFiltersActionButtonVisible" value="true"/>
    <we:property name="reportEmbeddedTime" value="&quot;2023-01-16T12:13:34.302Z&quot;"/>
    <we:property name="creatorUserId" value="&quot;10032001DCCE42E3&quot;"/>
    <we:property name="creatorSessionId" value="&quot;22b8d140-7604-4d01-bfa1-a323cdde68b1&quot;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</TotalTime>
  <Words>115</Words>
  <Application>Microsoft Office PowerPoint</Application>
  <PresentationFormat>Widescreen</PresentationFormat>
  <Paragraphs>48</Paragraphs>
  <Slides>2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Projeto_Company Israel de Castro Evangelista Data Scientist and Analyst</vt:lpstr>
      <vt:lpstr>Página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Israel Evangelista</cp:lastModifiedBy>
  <cp:revision>6</cp:revision>
  <dcterms:created xsi:type="dcterms:W3CDTF">2016-09-04T11:54:55Z</dcterms:created>
  <dcterms:modified xsi:type="dcterms:W3CDTF">2023-01-16T12:22:54Z</dcterms:modified>
</cp:coreProperties>
</file>