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6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6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988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1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7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20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82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4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2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0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0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8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3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8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2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3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240596"/>
            <a:ext cx="12192000" cy="862114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b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br>
              <a:rPr lang="en-GB" sz="1800" b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</a:br>
            <a:r>
              <a:rPr lang="en-GB" sz="1800" b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Autor: </a:t>
            </a:r>
            <a:r>
              <a:rPr lang="en-GB" sz="18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Israel de Castro Evangelista – Data Scientist and analyst</a:t>
            </a:r>
            <a:endParaRPr lang="en-IE" sz="1200" b="1" dirty="0">
              <a:solidFill>
                <a:schemeClr val="tx1"/>
              </a:solidFill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7564799"/>
                  </p:ext>
                </p:extLst>
              </p:nvPr>
            </p:nvGraphicFramePr>
            <p:xfrm>
              <a:off x="0" y="1392479"/>
              <a:ext cx="12192000" cy="568712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392479"/>
                <a:ext cx="12192000" cy="56871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a91b82f1-ae81-4639-a8a5-59cf43729303}">
  <we:reference id="WA200003233" version="2.0.0.3" store="pt-BR" storeType="OMEX"/>
  <we:alternateReferences/>
  <we:properties>
    <we:property name="Microsoft.Office.CampaignId" value="&quot;none&quot;"/>
    <we:property name="creatorTenantId" value="&quot;da49a844-e2e3-40af-86a6-c3819d704f49&quot;"/>
    <we:property name="reportUrl" value="&quot;/groups/me/reports/a6be95fe-27d5-4566-a924-e3e9b550cc5f/ReportSection?bookmarkGuid=e2342ae3-ec23-4ca1-b4f4-e6e741850319&amp;bookmarkUsage=1&amp;ctid=da49a844-e2e3-40af-86a6-c3819d704f49&amp;fromEntryPoint=export&quot;"/>
    <we:property name="reportState" value="&quot;CONNECTED&quot;"/>
    <we:property name="reportEmbeddedTime" value="&quot;2023-01-13T18:43:14.368Z&quot;"/>
    <we:property name="creatorSessionId" value="&quot;1fcaa436-e25c-447f-b9a3-8e3a7705bdf8&quot;"/>
    <we:property name="creatorUserId" value="&quot;10032001DCCE42E3&quot;"/>
    <we:property name="reportName" value="&quot;Projeto DIO&quot;"/>
    <we:property name="isFiltersActionButtonVisible" value="true"/>
    <we:property name="initialStateBookmark" value="&quot;H4sIAAAAAAAAA+1a23LbNhD9FQ9f8qLpgLgjb7aSpp1cx27z0vF0FsBSZoYmVRB07GT8Q/2N/lhBUnZ8ka3UUVKP5SeRC+pgF3t2eQjyc+bLdl7ByRs4xOxp9mvtSwe+CVsym2T1aNx5+/bl6+3dl3++2X79PJmbeSybus2efs4ihBnG92XbQdVDJOMf+5MMquodzPqzAqoWJ9kcQ9vUUJWfcLw4DcXQ4ekkw+N51QToIfciROxhj9Ll6TzNnf/E0ozgYnmEe+jiaN3FeRPi2fkka8ejwaXLYz3YMOG0qSOUdQLubUJALpQpvGI5ABGcqGHitqxn1cLFL//97WTer0N7AOk3xW8/JPQe5/Q0BZBrY62XjnCjNSGEIeZ3xSKCcYdOM8s1tUT6HOVKrPIwrfV1LNtDCeBIKbeUEO1zuxIr4nG0zfF1tMJxBtpLJowEgdQwre/qmWNGWdDEsBQecUow5Hf3jIFSudE8gWmkKZEptXddf+qdkmAdNVoCkUgl9f1/i7KKC+rYk+fH85B4ntg/Yk0Ta2dNSIVTZQOfA7btgny/lBgguIOTV3iEgxvPl49fH3oXmlQ28eQ9hHIsj6YLDq9fONp3sRiG6ljGhJZcrqF2ZV9qfWSLAj8HS56eTZDMz/rC6y+74M/i+K+uhC2PWx4ijFCLULLX//w9Gg6aj9OACSKtFTmdnC/Mtj9KLiTr1VXZns0CzuCsQi+HM22q7nCJ/avCvBDT1h5UOFp/7upFOyDX/d1Pllu5Auna6QGEeJkvZ20pTfnhQv9ZsOFkYMgGpH9/LGkntCpIX3uGEKCEWbeycB4IPxwEf5UaTfAYdkYSPCvD2d2ITq44/b9G2ucu3Sc8UquMQO2JF4IJ0Paep+73uozt1l5T+U1I323RjimUBJQrjKdEmlwyikKYe57CZ2Xrmq6OG1GAtwQ7JrCwrOCCEpA5546rJK/UPU/gi9C07eb00FvDXSTRCGBcIcu9krklNnXTe57E6dsXe5uQveVxLtLGcqKJk4aA94QKZshq6XKb5l+X03s4O8Q6boLEthCWKux7RaKbq/9rHgXWz4pRectCKODScOGoB0mJMw9FeU9+aLmlQ9+5ZeX2SN/vscojfb31GoCTnBNuHBKtKb8X3XfaC7YU/AZ03xgQD2H+sNibBFs3Xyt1vzBipG5uBMtlIYljBpXQltPVov1HUPd8O+c/8qCtSofhEg2yQwyzYdOp3wAaApmPE5U4jjd+GMYhzs/ZqzLFPmK/h6rrYZ/sYPyIWD9JPp2Jrhu4lV/l1pqX5Ea2DL62a6XLYsqRK6pwTHGUgjAmLOHI+OoXDjdueftCECFNAblGQkj/EmP1awIYot3pYhy2/65AJhmhmZVEMGsMIcZ48a2QyrnCoKfofGrsFomy7BshcyI5IiQwqhEZzRmob4R0zltrtFFoc8u1ItSu3v56lP9rvQH5pu7io4K62wNATpnIKRTCi9yBEJQp9vgAsFbFt5LAD049fRfmXhVQRVEYj0XhgRmV2q6QOVnZzZe+uR3glqmWpovtHBy+gxqXqJdEJKg9+hUKZviKIRsmSb6UtlolefpvG87Vzunpv/K2evZnIQAA&quot;"/>
    <we:property name="bookmark" value="&quot;H4sIAAAAAAAAA+1azXLbNhB+FQ8vuWg6IP6RW6ykaWfSNhO1vnRyWABLmQlFqiDo2PX4hfIafbGCpOzEtmyljpJ6LJ9MLqAPu9hvlx9Bn2a+bJcVnPwKC8yeZj/XvnTgm7Ans0lWj8b9pnm/gPCeU2qNRyOYNtIRphWYNKtZxrKp2+zpaRYhzDEelG0HVY+YjH++nWRQVa9h3t8VULU4yZYY2qaGqvwbx8lpKIYOzyYZHi+rJkAPOYsQsYc9StPTfXIl/4GlFcHF8ghn6OJofYPLJsTz+0nWjleDS5fHerBhwWlTRyjrBNzbhIBcKFN4xXIAIjhRw8JtWc+rlYuffvv7ybLflvYQ0t8Uv32X0Hucs7MUQK6NtT7tDzdaE0IYYn5XLCIYd+g0s1xTS6TPUW7EKhdpr69j2R5KAEdKuaWEaJ/bjVgRj6Ntjq+jFY4z0F4yYSQIpIZpfVfPHDPKgiaGpfCIU4Ihv7tnDJTKjeYJTCNNiUypvev+U++UBOuo0RKIRCqp739blFVcUceevDhehsTzxP4Ra5pYO29CqqMqG/gcsG1X5PupxADBHZ68wiMc3Hixfvz60OvQpLKJJwcQyrE8mi44vD5xtL/BYhiqYxkTWnK5htqVfan1ka3q/QIseXq+QDI/7wuvn/aZP6vrv7oS9jzueYgwQq1CyX755+NoOGw+TAMmiLRX5GxysTHP/FFyIVmv7sqz+TzgHM4r9HI406bqFmvsXxTmZzHtzaDC0fpjV6/aAbnu79tkuZUrkOZODyHEy3w5b0tpyXef9Z8VG04GhuxA+t+OJe2EVgXpa88QApQw6zYWzgPhh4Pgr1KjCR7D/kiC52U4fxrRyRWn/9dI+9yl54RHapURqD3xQjAB2t7z1P1Rl7HdmzWV34X03RbtmEJJQLnCeEqkySWjKIS55yl8Xrau6eq4EwV4S7BjAgvLCi4oAZlz7rhK8krd8wS+DE3b7k4PvTXcVRKNAMYVstwrmVtiUze950mc/vZytgvZWx/nKm0sJ5o4aQh4T6hghmyWLrdp/m05PcP5Auu4CxLbQlirsO8ViW6u/i95Fdg+K0blLQuhgEvDhaMeJCXOPBTlPfmu5ZYufefWldsjfb/FLo/09dZrAE5yTrhxSLSm/F5032kv2FLwO9B9Y0BcwPJhsTcJtm65Vep+YsRI3dwIlstCEscMKqEtp5tF+/eg7sVxzn/kQVuVDsMlGmQLDPPh0Kk/ABoCWY4LlTiON34YxiHO0+xVmWIfsQ+g6nrYJ/sYPyDWT5JP56LrBm7lV7m15S25kS2Dr+1W6bJacuSKKhxTHKUgjAlLODK++YPDjUfevhBESFNArpEQ0n/E2PyZAIZo97sYh+O/K5BJRmhmJRHMGkOIMV58LaRyrjDoKTqfGrtFoiz7SsicSI4ICYxqREZzBuorIZ3z1hptFNrccq0ItZuPvx7l/1YfQL6pu/iooO72ApBTJnIKhfAidyAEZYo9vgBsVfFtJPCDU0/fhLlXBVRRFMZjUXhgRqW2K2RONnbztV9uB7h1qqXpYrsEh6+hxjXqJREJao9+g4IZ/ovhQr2cnf0LSJxZxUYhAAA=&quot;"/>
    <we:property name="embedUrl" value="&quot;/reportEmbed?reportId=a6be95fe-27d5-4566-a924-e3e9b550cc5f&amp;config=eyJjbHVzdGVyVXJsIjoiaHR0cHM6Ly9XQUJJLUJSQVpJTC1TT1VUSC1yZWRpcmVjdC5hbmFseXNpcy53aW5kb3dzLm5ldCIsImVtYmVkRmVhdHVyZXMiOnsibW9kZXJuRW1iZWQiOnRydWUsInVzYWdlTWV0cmljc1ZOZXh0Ijp0cnVlfX0%3D&amp;disableSensitivityBanner=true&quot;"/>
    <we:property name="datasetId" value="&quot;43fde739-4440-4f45-b08a-b37b24f55ced&quot;"/>
    <we:property name="pageName" value="&quot;ReportSection&quot;"/>
    <we:property name="pageDisplayName" value="&quot;Página 1&quot;"/>
    <we:property name="backgroundColor" value="&quot;rgb(26,26,26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1508</TotalTime>
  <Words>15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Segoe UI Light</vt:lpstr>
      <vt:lpstr>Trilha de Vapor</vt:lpstr>
      <vt:lpstr>Microsoft Power BI Autor: Israel de Castro Evangelista – Data Scientist and analyst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Israel Evangelista</cp:lastModifiedBy>
  <cp:revision>4</cp:revision>
  <dcterms:created xsi:type="dcterms:W3CDTF">2018-06-07T21:39:02Z</dcterms:created>
  <dcterms:modified xsi:type="dcterms:W3CDTF">2023-01-13T18:58:21Z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