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54" d="100"/>
          <a:sy n="54" d="100"/>
        </p:scale>
        <p:origin x="4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6063-2134-4323-B178-FB3E2225286E}" type="datetimeFigureOut">
              <a:rPr lang="pt-BR" smtClean="0"/>
              <a:t>15/01/2023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FBF81-0A0F-4143-87F1-1B5432836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27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Análise Temporal de Projetos por Departamentos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Análise de Departamento e Gerente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Projetos por Departamentos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Localização de Departamentos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898c758-49e1-4aff-9ea7-63376acc6339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898c758-49e1-4aff-9ea7-63376acc633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53448" y="1837394"/>
            <a:ext cx="6031087" cy="173311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Projeto_Company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Israel de Castro Evangelista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 Scientist and Analyst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16/01/2023 01:37:15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15/01/2023 20:21:33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shape ,image ,textbox ,image ,textbox ,shape ,Análise Temporal de Projetos por Departamentos ,card ,Análise de Departamento e Gerente ,Projetos por Departamentos ,Localização de Departamentos ,card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115</Words>
  <Application>Microsoft Office PowerPoint</Application>
  <PresentationFormat>Widescreen</PresentationFormat>
  <Paragraphs>48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Projeto_Company Israel de Castro Evangelista Data Scientist and Analyst</vt:lpstr>
      <vt:lpstr>Página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Israel Evangelista</cp:lastModifiedBy>
  <cp:revision>5</cp:revision>
  <dcterms:created xsi:type="dcterms:W3CDTF">2016-09-04T11:54:55Z</dcterms:created>
  <dcterms:modified xsi:type="dcterms:W3CDTF">2023-01-16T01:42:00Z</dcterms:modified>
</cp:coreProperties>
</file>