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794048"/>
                  </p:ext>
                </p:extLst>
              </p:nvPr>
            </p:nvGraphicFramePr>
            <p:xfrm>
              <a:off x="290945" y="1224159"/>
              <a:ext cx="11769323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945" y="1224159"/>
                <a:ext cx="11769323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E13D2094-69DF-885A-2259-93D0EB5CCD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900E6677-351D-55A0-AB8B-C22EA5EF53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B07626B6-F9D5-332E-2A76-353542593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235596"/>
                  </p:ext>
                </p:extLst>
              </p:nvPr>
            </p:nvGraphicFramePr>
            <p:xfrm>
              <a:off x="110836" y="1351279"/>
              <a:ext cx="11908444" cy="5368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B07626B6-F9D5-332E-2A76-3535425934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36" y="1351279"/>
                <a:ext cx="11908444" cy="5368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15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60FDC0AF-6300-654F-384B-487CED57E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5E49FB11-F9FD-1C00-5A00-2C56567A0C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62B6846C-754F-AFE7-4FF9-00113B6065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277403"/>
                  </p:ext>
                </p:extLst>
              </p:nvPr>
            </p:nvGraphicFramePr>
            <p:xfrm>
              <a:off x="124691" y="1327189"/>
              <a:ext cx="12067309" cy="52945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62B6846C-754F-AFE7-4FF9-00113B6065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91" y="1327189"/>
                <a:ext cx="12067309" cy="52945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885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fae6a6f-45cb-4106-a942-9007928f928c}">
  <we:reference id="WA200003233" version="2.0.0.3" store="pt-BR" storeType="OMEX"/>
  <we:alternateReferences/>
  <we:properties>
    <we:property name="Microsoft.Office.CampaignId" value="&quot;none&quot;"/>
    <we:property name="creatorTenantId" value="&quot;da49a844-e2e3-40af-86a6-c3819d704f49&quot;"/>
    <we:property name="reportUrl" value="&quot;/groups/me/reports/f4718193-0cb3-4dc7-8114-486a76e4a960/ReportSection?bookmarkGuid=cf416943-3c55-427a-91a8-d9792b2f1164&amp;bookmarkUsage=1&amp;ctid=da49a844-e2e3-40af-86a6-c3819d704f49&amp;fromEntryPoint=export&quot;"/>
    <we:property name="reportState" value="&quot;CONNECTED&quot;"/>
    <we:property name="reportEmbeddedTime" value="&quot;2022-12-17T20:28:15.209Z&quot;"/>
    <we:property name="creatorSessionId" value="&quot;0723d5e4-7216-4661-9a15-446eb9349008&quot;"/>
    <we:property name="creatorUserId" value="&quot;10032001DCCE42E3&quot;"/>
    <we:property name="reportName" value="&quot;Projeto DIO - Primeiro Projeto&quot;"/>
    <we:property name="isFiltersActionButtonVisible" value="true"/>
    <we:property name="initialStateBookmark" value="&quot;H4sIAAAAAAAAA+1YUW/bNhD+K4Ze+uIYlq3Yct8cN8OGJG0QF3kZjOJEHh12jKiSVBY38B/a39gf25GS3Dp24s0LkMLbi0Hdne6+++54pPUQcWkLBYv3cIvR2+iXnEsGXJtWHLWjvBKefPhwdjG+Ovv0fnxxSmJdOKlzG719iByYObpraUtQ3gUJf521I1DqEub+SYCy2I4KNFbnoORXrIxJ5UyJy3aE94XSBrzLqQOH3u0dmdMzxY47fYoIzMk7nCJzlfQKC21c89yObLUKkNZ13lkIONG5A5mTYy/LjnuQHccsFseZgFiAyDIvF1K5xmRxel8YyoeyXBSehzG/g5whjwJog9bWEcbzucE5NAFP15QTrcrbLfKpLg3DKxRBlTvpFhRDyJxiSE/Qksi5NJqoC5rWFBRW0p/KvM6u6x9v9O8Tg0Qd94L2Cu+ERHNtqKBqA/JLoaIlL5mLNnHMSGJlPld1xb+V4mMFr5A4uQHjfEdln6lennZ6SRuO5mQRmH8nTVPIXvsR1FdlfTlrupKMP3/XfjXpFfyXZ3m29Kq0N0hiwJiDYCJLBj0m0p3t+7rt0P5BtpGvZ+uSWMBHRY33aGHrgP2GfEyv/Pit/Fzmr9vOkGACQ5aOejzuxt3hKOXDg5vGT+L9WaIBw24W53iHahPaSr+pagBdg5HVCRrS2DO9+g6wchatZfzOn83e7Ds89fpLKaHFscXBQeWqTiUa5/rZWfDcTDpkXi7+/MPuTcyLDQSc32K+19nNVGlpayKvsGwdfrvnySFXuO78w06ybuNqisfD/miYHItBPOoPkMNwxNj+U/yQaft/Kv6jqbj7GqboUmPW5k90i/TP1C98mNBxRYVOYqXXPKgxNORDdC6pSSvf16BK7/bNCVjJ3hCi6oJkUTU3uA131lG53DSgnAa7Hc7DH+Pa9fKpaRmM7X9kVs6qjwGQ2+ZTQJW50SqsGjaoEsq/WGm/lGgWBDlYfIPa8UA6K5CdLRA6Piw5k5YOMQWF9d3mP0qQiGPI/gwXdo+b77mmnesBfIRM4aeMjdJhFrMjIUb8KEnoJ+UiOxKsl+AAIBZx+vhsrinx6C5lnjfQ/JD4FxmHDfZEyutxyMhoHZq4IaNpxrxUqm7aftITYtjn2TAVCe/3oJuEzyjP7laH9y7T9+vXheCtxxJ2DLyf8kF/0I/TdNDd6U3eAu3zR76Cu23DQJfOFsDwEnLcsotD+3FPwt/bu22PRVKNd7zgKV3t9eXyL8EiGKx2EwAA&quot;"/>
    <we:property name="bookmark" value="&quot;H4sIAAAAAAAAA+1YUW/bNhD+K4Ze+uIYlizbct8St8OGZYNRF3kZjOFEHh02tKiSVBYv8B/a39gf25GS0jp2YtQLkMLbi0Hdne6+++54pHUfcWlLBetfYYXR2+ingksGXJtOHHWjohZeaH2zAnOTMM6SvD+cjEcTAZyzwTAlK106qQsbvb2PHJgluitpK1DeIwl/W3QjUGoGS/8kQFnsRiUaqwtQ8k+sjUnlTIWbboR3pdIGvMu5A4fe7S2Z0zNBiXsDigjMyVucI3O19AOW2rj2uRvZehUgbeu8sxBwqgsHsiDHXpYPE8iHMYvFMBcQCxB57uVCKtearN/flYbyoSzXpaflnN9CwZBHAbRBa5sI58ulwSW0Ad9vKadaVas98rmuDMMPKIKqcNKtKYaQBcWQnqANkTMzmqgLms4cFNbSH6qiya7vH6/1H1ODRB33gu4D3imJltpQfdUO5JdCRUteMRft4liQxMpiqZqKfynFxxpeKXF6Dcb5jso/Ub087fSSNhzNxTow/06atpBJ9xHUV2V9s2i7kow/fdV+Dek1/JdnebHxqiwZpTFgzEEwkaejhInsYPu+bjt0v5Nt5OvZmREL+Kio8REtbB2wG+Tn9Mr338rPZf667QwppjBm2SThcT/ujycZH5/cNH4S748SDRh2vb7EW1S70B70u6oW0BUYWZ+gIY0j02uuBA/Ooq2M3/mz2Zt9hadZf64kdDh2ODioXTWpROeFfnYWPDeTTpmXX/7+yx5NzIsNBFyusDjq7GaqsrQ1kddY9g6/w/PklCvcdP5pJ9m0cT3F4/FgMk6HYhRPBiPkMJ4wdvwUP2Xa/p+K3zQVD1/DFF1qzNb8iVZI/0z9wocJHVfW6CTWes2DGkND3keXkpq09n0FqvJu31yAlewNIaovSBZVe4PbcWcdlcvNA8p5sDvgPPwxblxvnpqWwdj+R2blov4YAIVtPwXUmRutwqplgyqh/Iu19nOFZk2Qg8UXqD0PpPcAsrcHQs+HJWfS0iGmoLS+2/xHCRJxDNn/jGt7xM33UtPO9QA+Qq7w95xNsnEeszMhJvwsTekn4yI/EyxJcQQQizh7fDY3lHh0M1kULTQ/JP5FxmGDPZHydhwyMlqHJm7JaJuxqJRqmnaQJkKMBzwfZyLlgwT6afiM8uxudXjncn23fV0I3hKWsiHwQcZHg9EgzrJR/6A3uQLa5498BXf7hoGunC2B4QwK3LOLQ/txT8I37N3N5h9x+DblVRMAAA==&quot;"/>
    <we:property name="embedUrl" value="&quot;/reportEmbed?reportId=f4718193-0cb3-4dc7-8114-486a76e4a960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ba7ca1fe-760b-4500-81a0-6f38da01d5f2&quot;"/>
    <we:property name="pageName" value="&quot;ReportSection&quot;"/>
    <we:property name="pageDisplayName" value="&quot;Produtos e Segmento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5E8B0A1-78F5-45A3-8A3E-A8C0C99270C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8650255-FF0E-4685-BD8D-96D6B1D6DD1D&quot;"/>
    <we:property name="creatorTenantId" value="&quot;da49a844-e2e3-40af-86a6-c3819d704f49&quot;"/>
    <we:property name="reportUrl" value="&quot;/groups/me/reports/f4718193-0cb3-4dc7-8114-486a76e4a960/ReportSection8f7ddd2bd2d099db11de?bookmarkGuid=322d5569-e079-45db-b5af-c2847bd24d9a&amp;bookmarkUsage=1&amp;ctid=da49a844-e2e3-40af-86a6-c3819d704f49&amp;fromEntryPoint=export&quot;"/>
    <we:property name="reportName" value="&quot;Projeto DIO - Primeiro Projeto&quot;"/>
    <we:property name="reportState" value="&quot;CONNECTED&quot;"/>
    <we:property name="embedUrl" value="&quot;/reportEmbed?reportId=f4718193-0cb3-4dc7-8114-486a76e4a960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8f7ddd2bd2d099db11de&quot;"/>
    <we:property name="pageDisplayName" value="&quot;Países e Lucro&quot;"/>
    <we:property name="datasetId" value="&quot;ba7ca1fe-760b-4500-81a0-6f38da01d5f2&quot;"/>
    <we:property name="backgroundColor" value="&quot;rgb(255,255,255)&quot;"/>
    <we:property name="bookmark" value="&quot;H4sIAAAAAAAAA+VXzW7bMAx+lUDnYLD8G/fWph02oBuKZutlyIG26FStI3mynCUr8kJ7jb3YJNn9TZcEW4tm3ckSSVPkx8+kfEUYr6sSFh9himSPvBeM58Ck6lHSJ6IVHkh5OQV1GWZJRANkQRJQCGlUsCw1VrLSXIqa7F0RDWqC+ozXDZTWoxF+GfcJlOUJTOyugLLGPqlQ1VJAyb9ja2xUWjW47BOcV6VUYF2ONGi0bmfG3OxNKPRNYE6EXPMZjjDXrfQUK6l0tx8UCWPMz5jPvDRlGaUMzTt1q3Vhbra3h7rAhlJo4MIEYGUBeBHL/SgNBwktYhoC+FZe8FJ3JtniaF4pk7dBY1FZ+IYmi4lUBteSuPwU1m06V2Qoy2bqVkf35CPZqBxPsXAqobleGE8FFyBybuFaGqhOlDRAOs1QNkKrhROfy29DheZQRva8Zf8mjn02M28b6cMg9icThRPQ3fboWSI0y4JrJ33biK5y3mq8YyOpuZiUHTNuS/GpTaPiODwHpS3zsgtTQwu7eUkqhupg4ZA/5OqaHH7/QeAvmu1yfM1eY3Fxh5IdSdrwn54V46VVgZek4HteUnhJHDKWJq2rtfR9Wdr0RlBi/QS0yUGxnabM7zK1teuTQR7nIS0gwhSjDJIcabDjpdv2i9+iQ73jqEDl54tjnGG5GtqNflV1HdAZKN5OFZfGH6bXjckbZ+Rexod2XlmzO/F0668Nhx7DHgMNrasuFbIv5Nq2vW58vGZcPvz8UT8CzOYP3dH30RGxufO+ZkA7or3uJDvWtPMuBQ8oemHsRVnC4nzgp65pruWPxrnO5Pw+d6y3AjHBQRCnEAbxIBiYRgUbvfGpufiu+vKpuTzSvPBjiFlAMaCRt+PtfNtJvF3nev6L7980in/kYvCSd8mEJuZ7iuIUkzj3oUhpuusM/iy4rnsjWbL/4T65LltXQyu9DZ9M0fy724VsdF1Bjicg0KVStU45OjtTOBDMouTWyj6Pual5C9IZlI3Fx/3pE3eMO+wXS19QdmoQAAA=&quot;"/>
    <we:property name="initialStateBookmark" value="&quot;H4sIAAAAAAAAA+VXS27bMBC9isG1UehjS1Z2juOiRT4N4jabwihG4shhQJMqRbl2A1+o1+jFSlLK16lttAnipiuRQ3L45s3TkLwilJUFh8UJTJHskfeCsgyoVC2ftImojfsfPhwe988Ov5z0j4fGLAvNpCjJ3hXRoCaoz1lZAbcujPHzuE2A81OY2F4OvMQ2KVCVUgBn37GebIa0qnDZJjgvuFRgXY40aLRuZ2a66Zu9/Teh2REyzWY4wkzX1jMspNJNv5fHlNIgpQH1koSmvk/RrCnrUQdz83y7qQM2kEIDEwaAtYXgdWkWdJNOL/bzyO8ABNaeM66bKeliOC+UiduwsSgsXwMTxUQqQyQnLj6FZR3OFRlIXk1da3jPPpKVyvAMczckNNML4ylnAkTGLF1LQ9WpkoZINzKQldBq4cwX8ttAodmUkj1v2b7B0aczs9pYH4LoTyYKJ6Cb7vBZEJpmzrSzvq1EkzlvFe/YWEomJrxRxm0qPtZhFAwHF6C0VV56aXJoaTeLpKKo9heO+QOmrsURtB8Af9Fol+Nr9ZoZl3ck2Yikhv/0qhgv7RB4cQKB58W5F0cdSpO4drVWvi8rm9YIOJZPIJsMFN1pyfwuUpu7NullUdbxc+higt0U4gz9cMdTt+0fv0WFesdQgcouFkc4Q74K7WZ8dega0DkoVp8qLow/DK85F2+ckXsRH9jzyk67g6dpf60YtCi2KGioXTWhkL6Qa8v2uuPjNfNy/PNH+Qgxm390J99Hj4jNlfc1E9oI7XUH2aimPu8S8MBHrxN53TSmUdYLElc01+pH41yncn5fO9ZbjhhjL4wS6IRRL+yZQgUbvbGpufiu+gp8c3n0szyIIKKhj6Hf9Xa8nG97Em9XuZ7/4vs3heIfuRi85F0y9mPzP3WjBOMoCyBP/GTXFfxJMF22RpLT/+E+uS5al0NrvYVPpmje7rYhK10WkOEpCHShFLVThm6eSRwIallybWW/R8zkvCbpHHhl+XEvfeI2MbyxlOOGBfb9TxwsB+4XHNLqXIsQAAA=&quot;"/>
    <we:property name="isFiltersActionButtonVisible" value="true"/>
    <we:property name="reportEmbeddedTime" value="&quot;2022-12-17T20:31:51.287Z&quot;"/>
    <we:property name="creatorUserId" value="&quot;10032001DCCE42E3&quot;"/>
    <we:property name="creatorSessionId" value="&quot;e1428415-aa85-4b05-b781-c2b5cefe3cd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B32957-6385-4F23-83B9-D8E862AA681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8650255-FF0E-4685-BD8D-96D6B1D6DD1D&quot;"/>
    <we:property name="creatorTenantId" value="&quot;da49a844-e2e3-40af-86a6-c3819d704f49&quot;"/>
    <we:property name="reportUrl" value="&quot;/groups/me/reports/f4718193-0cb3-4dc7-8114-486a76e4a960/ReportSection17b7ab3d0d282483f819?bookmarkGuid=3b35340d-904a-4ea6-bdd1-7033ad359b66&amp;bookmarkUsage=1&amp;ctid=da49a844-e2e3-40af-86a6-c3819d704f49&amp;fromEntryPoint=export&quot;"/>
    <we:property name="reportName" value="&quot;Projeto DIO - Primeiro Projeto&quot;"/>
    <we:property name="reportState" value="&quot;CONNECTED&quot;"/>
    <we:property name="embedUrl" value="&quot;/reportEmbed?reportId=f4718193-0cb3-4dc7-8114-486a76e4a960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17b7ab3d0d282483f819&quot;"/>
    <we:property name="pageDisplayName" value="&quot;Lucro, Vendas e Unidades Vendidas&quot;"/>
    <we:property name="datasetId" value="&quot;ba7ca1fe-760b-4500-81a0-6f38da01d5f2&quot;"/>
    <we:property name="backgroundColor" value="&quot;rgb(255,255,255)&quot;"/>
    <we:property name="bookmark" value="&quot;H4sIAAAAAAAAA+1WTW/bMAz9K4HOweDPxO6tzTpgwDAEzdbLkANt0a5aWTJkOUtW5L+PktNlaYcGA4IGA3aKRDLk49OjrEfGRddK2HyGBtkF+6i4KIFrMwrZmKnBeKX1QwPmIY+QTwvOyyBJEsjLKVY5RenWCq06dvHILJga7a3oepAuIxm/LccMpJxD7XYVyA7HrEXTaQVS/MAhmFzW9LgdM1y3UhtwKRcWLLq0KwqnPUEJ38VUEUorVrjA0g7WG2y1sbt9OC2mUMQ84FEWJVlcZaFD2Q1eD/N4vCvqgc20siAUAXA2LKIgDNIJYJpDBlGahKmzV0LaXUixuV63hvomNjato++Sr0CVyJlvzmA39PLILuvaYA12t70+cM607Js/2Be6NyXeYOVdygq7oRqVUFRDOCK3ROLcaKLYe2hZCeutH3q1Yyxw2zv9fWaQKObOMP6Fd0amWhvSgXwB+VSoFlg3qAZYhziWZOmEquVOGfuj+DLAawXO7sBYp7zins7Q0U5/0oajudp45t8L8ySOaPwM6llZ3y6f1EsR979Jckf6AP/0LC+3zhXkPIQ8rNIsLvIkTYooDl2qV/m2uLaFXh/S7bKFRUT3QIpIE5RDGWV5iEeziYYugpe5ygnhmfCsiqMSgyznaTA5OlhvIdSZ7pWlY3ltYM474KMFSOz+ZsDPi/erErYbLbTkxzEfvQwaaJ/fA283XnttDONVTBLENA4xL1Ko4gnwIP4v4pN+pf4lQXhN7JGwBulx5Ba6t10LJc5Boa/fDikEDo+MdQuKu3792rjfT4IUNLR7C7J3nfqnFPNlfLWfACS0GcsJAAA=&quot;"/>
    <we:property name="initialStateBookmark" value="&quot;H4sIAAAAAAAAA+1WbWvbMBD+K0Gfw/BravdbmmUwur7QbP0ywjhbZ1dFkYwsZ8lC/vtOcrou7WgYlIbBPll6Trp77tGdrA3jom0krC9hgeyUfVRclMC1GYRsyFQPnl1dnV+Mb86/XY4vpgTrxgqtWna6YRZMjfZWtB1I54LAr/MhAymvoXazCmSLQ9agabUCKX5gv5hM1nS4HTJcNVIbcC5nFiw6t0taTnOKHb6LKSKUVixxhqXt0RtstLG7eXhSnEAR84BHWZRkcZWFOe1pe6uneXi9C+qJTbSyIBQRcBgWURAG6QgwzSGDKE3C1OGVkHa3pFhPV42hvEmNdeP0GvMlqBI588kZbPtcNmxc1wZrsLvpdM840bJb/AGf6c6UeIOVNykr7JpiVEJRDOGE3JKI10aTxN5Cw0pYj37o1E6xwE3v9PeJQZKYO2D4i++EoFobOnj5jPJrsZphvUDV09rnMSekFaqWu8p4PIrPPb1G4OQOjHWVV9zTGTrZaZM2HM3Z2iv/XpiH4oiGT6geVfXt/KF6acX9byW5E72n//oqz7fOFOQ8hDys0iwu8iRNiigOnasX9ba4soVe7cvtvIVFlCRJikgdlEMZZXmIB72JBV0Ez32VI+Iz4lkVRyUGWc7TYHSwsd6iUCe6U5aO5aWGOW6DD2Ygsf2bBj8u3y9K2HYw05If5nzwMlhA8/QeeLv2eqyNvr2KUYKYxiHmRQpVPAIexP+L+FX/Uv9SQfiaeGTCFkiPIzfQnW0bKPEaFPr4Te9CYP/IWDWguMvXj437fhJUQX26tyA7l6l/SjEfhBQQhcQDG9wDi3lant1PrqZtrewJAAA=&quot;"/>
    <we:property name="isFiltersActionButtonVisible" value="true"/>
    <we:property name="reportEmbeddedTime" value="&quot;2022-12-17T20:34:19.024Z&quot;"/>
    <we:property name="creatorUserId" value="&quot;10032001DCCE42E3&quot;"/>
    <we:property name="creatorSessionId" value="&quot;05f48579-f2b3-400c-ba37-3c4d3dea730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Israel Evangelista</cp:lastModifiedBy>
  <cp:revision>3</cp:revision>
  <dcterms:created xsi:type="dcterms:W3CDTF">2018-06-07T21:39:02Z</dcterms:created>
  <dcterms:modified xsi:type="dcterms:W3CDTF">2022-12-17T20:40:54Z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