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11/relationships/webextension" Target="../webextensions/webextension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3491" y="365245"/>
            <a:ext cx="703811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b="1" dirty="0">
                <a:solidFill>
                  <a:schemeClr val="bg1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Israel de Castro Evangelista – Data Scientist and Analyst</a:t>
            </a:r>
            <a:endParaRPr lang="en-IE" sz="1200" b="1" dirty="0">
              <a:solidFill>
                <a:schemeClr val="bg1"/>
              </a:solidFill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701639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2543330"/>
                  </p:ext>
                </p:extLst>
              </p:nvPr>
            </p:nvGraphicFramePr>
            <p:xfrm>
              <a:off x="-1" y="991911"/>
              <a:ext cx="12191999" cy="587734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" y="991911"/>
                <a:ext cx="12191999" cy="58773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8c3866b2-8ba5-4a58-b491-e6022e7cc691}">
  <we:reference id="WA200003233" version="2.0.0.3" store="pt-BR" storeType="OMEX"/>
  <we:alternateReferences/>
  <we:properties>
    <we:property name="Microsoft.Office.CampaignId" value="&quot;none&quot;"/>
    <we:property name="creatorTenantId" value="&quot;da49a844-e2e3-40af-86a6-c3819d704f49&quot;"/>
    <we:property name="reportUrl" value="&quot;/groups/me/reports/ece55779-9fc6-4e56-9d7c-0617490996e3/ReportSection16589c7d4358129f1888?bookmarkGuid=81ba3c31-c226-4f51-9dcc-d0321feb41e8&amp;bookmarkUsage=1&amp;ctid=da49a844-e2e3-40af-86a6-c3819d704f49&amp;fromEntryPoint=export&quot;"/>
    <we:property name="reportState" value="&quot;CONNECTED&quot;"/>
    <we:property name="reportEmbeddedTime" value="&quot;2023-02-01T23:50:05.688Z&quot;"/>
    <we:property name="creatorSessionId" value="&quot;d8c58f3c-4745-42c5-9fb2-112acd5fcc26&quot;"/>
    <we:property name="creatorUserId" value="&quot;10032001DCCE42E3&quot;"/>
    <we:property name="reportName" value="&quot;Projeto DIO _ Projeto Data Analytics&quot;"/>
    <we:property name="isFiltersActionButtonVisible" value="true"/>
    <we:property name="initialStateBookmark" value="&quot;H4sIAAAAAAAAA51U22rcMBD9laLnpViWdctbUvpQ0lxISl5CKCNptFXx2sbWhk2X/feOvAuBXljwi605Gp1zNJJmz0KahhbebmGD7IJ96ULyEPrxg2Ir1h3Bq7u765vLh+vvt5c3nwnuh5z6bmIXe5ZhXGN+StMW2kJB4PPLikHb3sO6RBHaCVdswHHqO2jTLzwm01Qet3hYMdwNbT9CoXzMkLHQvlI6xaTNPwpSBJ/TKz6iz0f0AYd+zKeYK2ms16ER0vDaRm6MoTXTcXa2eT6/iM7GPvVdhtSRgYJ5gEppbmsnnESrrDe24FPq1u1pK+9rv70NpV5pQ3svdXI/SbHwHA600cpKG2XjK++UBR2FBreUy3NTh1pE6QG1qCoDPJ7lyrjLrt/9zdZg1dRCau7A2sY6Kbg4yzb9gOEfzqK2onGqAo6oiZhqp5Y7q5SKUKMLUeuglWi4CEud6eCscVahgzo6jBo9LuWyCJFr2SjfVJLOIUrRLOWqFTe64kFHRIvcBaj98opxUHS36BRrBKO1qaQ+f2P/40wpF0HSra3AoPbgvTlfMZgf2dU2Z3qqf1DOrO8I2yC1jzLot3kawOM9dBQ/79kw9tQzcsI5j3oEdAHDaTyW/9eUcTzqP0G7LdJzs2GzCFlKrsUzC0oLYrOtl/L5DRwJWGcOBQAA&quot;"/>
    <we:property name="bookmark" value="&quot;H4sIAAAAAAAAA52US2vcMBDHv0rReSmSZb1yTE+BUEJTcgk5jKTR1o3XMrY2bLrsd+/IuxDogwVfbM1o9Ju/HjNHFrt57OH9K+yQ3bC7IXYBYp4+abZhw9l5m/PrDqZXmZwylrfCBIvGJRRSUlQeS5eHmd0cWYFpi+Wpm/fQVyI5n182DPr+AbbVStDPuGEjTnMeoO9+4TmYpsq0x9OG4WHs8wQV+VigYMW+UTjZJEV8rhkhlO4NHzGUs/cbjnkqF1toZV0wsZXKisYlYa2lNfN5dpF5Pb4mXYR9yUOBbiAB1RcAuDbCNV56hU67YF31z92w7S9b+Vj7/X2sx9ftaO/1nPxPylg5pxNtlDvlkmoDD147MEka8GtZQdgmNjKpAGgk5xZEusoqeCg+H/6mtcjbRiojPDjXOq+kkFdp8w8Y/6EsGSdbrzkIRENgOju9XhnXOkGDPiZjotGyFTKuVWaid9Y7jR6a5DEZDLiW5RCSMKrVoeWK7iEp2a5lNVpYw0U0CdGh8BGasP7EBGh6W3SLDYI1VL3KXH+x/1GmtU+g6NVyoPoPEKgNXGXBUmS3+1KoVP9ALtQPD9shtY86yPsyjxDwAQayn49snDL1jNLhEkc9AoaI8TKe6v++Kzid8z9Bv6+pl2bDljQv9fMbJTHCcO0EAAA=&quot;"/>
    <we:property name="embedUrl" value="&quot;/reportEmbed?reportId=ece55779-9fc6-4e56-9d7c-0617490996e3&amp;config=eyJjbHVzdGVyVXJsIjoiaHR0cHM6Ly9XQUJJLUJSQVpJTC1TT1VUSC1yZWRpcmVjdC5hbmFseXNpcy53aW5kb3dzLm5ldCIsImVtYmVkRmVhdHVyZXMiOnsibW9kZXJuRW1iZWQiOnRydWUsInVzYWdlTWV0cmljc1ZOZXh0Ijp0cnVlfX0%3D&amp;disableSensitivityBanner=true&quot;"/>
    <we:property name="datasetId" value="&quot;efba96f8-c9ab-46bc-8777-93aadf9d50f1&quot;"/>
    <we:property name="pageName" value="&quot;ReportSection16589c7d4358129f1888&quot;"/>
    <we:property name="pageDisplayName" value="&quot;Capa&quot;"/>
    <we:property name="backgroundColor" value="&quot;rgb(255,255,255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Israel de Castro Evangelista – Data Scientist and Analyst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Israel Evangelista</cp:lastModifiedBy>
  <cp:revision>3</cp:revision>
  <dcterms:created xsi:type="dcterms:W3CDTF">2018-06-07T21:39:02Z</dcterms:created>
  <dcterms:modified xsi:type="dcterms:W3CDTF">2023-02-01T23:54:20Z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