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97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1442651"/>
            <a:ext cx="10863192" cy="1981269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2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r>
              <a:rPr lang="en-US" sz="2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desafio</a:t>
            </a:r>
            <a:r>
              <a:rPr lang="en-US" sz="2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b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4000" b="1" i="0" dirty="0">
                <a:solidFill>
                  <a:srgbClr val="C9D1D9"/>
                </a:solidFill>
                <a:effectLst/>
                <a:latin typeface="-apple-system"/>
              </a:rPr>
              <a:t>Atualizando Relatório no Power BI com </a:t>
            </a:r>
            <a:br>
              <a:rPr lang="pt-BR" sz="4000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pt-BR" sz="4000" b="1" i="0" dirty="0">
                <a:solidFill>
                  <a:srgbClr val="C9D1D9"/>
                </a:solidFill>
                <a:effectLst/>
                <a:latin typeface="-apple-system"/>
              </a:rPr>
              <a:t>Foco na Experiência do Usuário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113912" y="290196"/>
            <a:ext cx="3899288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b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b="1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4320" y="416076"/>
            <a:ext cx="291465" cy="291465"/>
          </a:xfrm>
          <a:prstGeom prst="rect">
            <a:avLst/>
          </a:prstGeom>
          <a:noFill/>
        </p:spPr>
      </p:pic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D32457BB-F0A1-DD23-B817-5231C993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88" y="256866"/>
            <a:ext cx="3200400" cy="1230739"/>
          </a:xfrm>
          <a:prstGeom prst="rect">
            <a:avLst/>
          </a:prstGeom>
        </p:spPr>
      </p:pic>
      <p:sp>
        <p:nvSpPr>
          <p:cNvPr id="4" name="Add-in_Banner">
            <a:extLst>
              <a:ext uri="{FF2B5EF4-FFF2-40B4-BE49-F238E27FC236}">
                <a16:creationId xmlns:a16="http://schemas.microsoft.com/office/drawing/2014/main" id="{15E4A9F6-131B-2ABF-D735-1181C5F2B143}"/>
              </a:ext>
            </a:extLst>
          </p:cNvPr>
          <p:cNvSpPr txBox="1"/>
          <p:nvPr/>
        </p:nvSpPr>
        <p:spPr>
          <a:xfrm>
            <a:off x="762000" y="3491307"/>
            <a:ext cx="5588000" cy="1194512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b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Israel de Castro Evangelista</a:t>
            </a:r>
          </a:p>
          <a:p>
            <a:pPr>
              <a:spcAft>
                <a:spcPts val="0"/>
              </a:spcAft>
            </a:pPr>
            <a:endParaRPr lang="en-GB" b="1" dirty="0">
              <a:solidFill>
                <a:schemeClr val="tx1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pt-BR" b="0" i="0" dirty="0">
                <a:effectLst/>
                <a:latin typeface="-apple-system"/>
              </a:rPr>
              <a:t>Data </a:t>
            </a:r>
            <a:r>
              <a:rPr lang="pt-BR" b="0" i="0" dirty="0" err="1">
                <a:effectLst/>
                <a:latin typeface="-apple-system"/>
              </a:rPr>
              <a:t>Scientist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and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Analyst</a:t>
            </a:r>
            <a:endParaRPr lang="en-IE" b="1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b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b="1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634685"/>
                  </p:ext>
                </p:extLst>
              </p:nvPr>
            </p:nvGraphicFramePr>
            <p:xfrm>
              <a:off x="0" y="1170879"/>
              <a:ext cx="12192000" cy="5687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170879"/>
                <a:ext cx="12192000" cy="5687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d8ef3d98-bdb4-46a6-b5d9-8e7794030fd3}">
  <we:reference id="WA200003233" version="2.0.0.3" store="pt-BR" storeType="OMEX"/>
  <we:alternateReferences/>
  <we:properties>
    <we:property name="Microsoft.Office.CampaignId" value="&quot;none&quot;"/>
    <we:property name="creatorTenantId" value="&quot;da49a844-e2e3-40af-86a6-c3819d704f49&quot;"/>
    <we:property name="reportUrl" value="&quot;/groups/me/reports/0bc1a2c7-5189-40bd-822a-a73fea08e98a/ReportSection?bookmarkGuid=a94b368e-cace-4c51-91f7-a55586aaf9a6&amp;bookmarkUsage=1&amp;ctid=da49a844-e2e3-40af-86a6-c3819d704f49&amp;fromEntryPoint=export&quot;"/>
    <we:property name="reportState" value="&quot;CONNECTED&quot;"/>
    <we:property name="reportEmbeddedTime" value="&quot;2023-01-29T18:44:59.963Z&quot;"/>
    <we:property name="creatorSessionId" value="&quot;f23e36de-b692-4ddd-b88f-5524c51c2295&quot;"/>
    <we:property name="creatorUserId" value="&quot;10032001DCCE42E3&quot;"/>
    <we:property name="reportName" value="&quot;Projeto Elegante Atualizado&quot;"/>
    <we:property name="isFiltersActionButtonVisible" value="true"/>
    <we:property name="initialStateBookmark" value="&quot;H4sIAAAAAAAAA+1a23LbNhD9FQ1f/KLxgATBS94cJWkzudRjp+50PJrOElhJyFAEA0KO1Yx/qL/RHytAUpJlSZatuK4r58UmF+Ri9+DsArviN0/Iqsxh+hHG6L3w3hZCchBKdyKv6xWN8OUvv7z7cHTy7o+PRx9eW7EqjVRF5b345hnQQzRnsppA7lRY4Xm/60GeH8PQ3Q0gr7DrlagrVUAu/8TmYTtk9ASvuh5elrnS4FSeGjDo1F7Yx+29nds/9H07JXAjL/AUuWnEJ1gqbWb3Xa9qrmqblsectnrGnioMyMJqdjI/SbNMRJyEaZIQQiii7+SVLIZ5a+Pi3U/T0gFRjcD+twBkn612p+fqynow4CGFRESUpREwDFKaJFt1ybEFaFUXp2mcQUJS6mNEeMwohlt1Gbw0mbpc1UYhjv00Ca2yBAMSI/hsVy8DweMIMh6kSQQkwiAKhHt3IHPTgppNX1+W2lLAEqPRdSQuoOAovHqdNVZVuyZHw6HGIcyW6PXSYE/lk/Ea+amaaI4nOKiHCiPN1M4xkIWdQzpOOTuPtbJsq0c6p5BjI30zKVo+EHc7Ul97Gi3bhBN0t9v7s0QNmo+m7/EC81XT5uOrQzODzkDLhua1Gzu61wbqXJm35PErF0DusWv2tNdfJhI6AjsCDDSqWle8o0J5t4HSs6Kh0jYx5M8Klw9//1WtAaZvJbcGENhneyPQZjmIZlnMmvX5Wrpq0Z3WYbPPcLY0228nW870m2TOWRIPiMu6KSEQEJrxPUmZW4OAgxY3+a+0QP2yYforqWc7dNC9YfR/6qlbu66XCQyyOGWYCCIYowyS7Ikv3a+FNFXnVOXiOSzfbd42SxgNWAxhlIaMBwKigPB0X6LvbnvzQ1llL8WEm122wgz02p3wSVFpcya4y5b98Cg7VMvHnbHr/W5VF5M8rycHbXfGWZAszY11vNzXhmOrqnTuXMCKETeGZCHw0sLf9XIshmbkvfDb3VRkIgEIiR/aoo0jSZIg3BrPjxEfPTUpjMVnp8LiSeWVrfFsNOIYyv0K55+0mpQPGlkLRjhE2xaLe3eshINxJIXAwqtp7aeM+tHAFvs0xZglWRjET4LW8/PvPTlS5ZKjXqKIN0Y9rE/p7sRcO1I2E0msFrgs0st7aX1vdJ9BPnFqD16i+YpYHDjY2i1+A+/8m7x7YEg2Mqm2tXpQKrVTNikwHnAahxgxQinLSIg0rGHbrTsU2WNR7JpCWZCwgMQ0ukN3aEPfyk8oJRH1GWFJhEjseTndVVcWEcbRj0OfZ9ZCynyePmJE3GOzumdk9EaS52hO6wDxwzBhLE0s7izcEC1DLJowWAmYBovlq7NZ19Tm3TdajevX2hrXpey1Hna9xjjiSP3bCDW29C2EnOXptzewuwfDZ/W5NWAzlp0ejEtVNQeReQydr08DBweLYDk4OG8PMX2XFvr9JjG0f7pekKYxpjQmgsdIgywjdHvP8l9hUie4zf9gT9hkHXkSfAq+h1Eu4/YPz48KtZ5ULEgTPwyIPYWmIYZA0vAx09MuddqPXu6GXu7/7YD+VOy9T6/px68ru2T3Ul4o8wmyHO9YbK0cevcZ1DacN3doap5Xz+Q3FYvCifq6/97Of1xZ7Y890/V2Hbtu3ba7dsxZCFd7eddw+u5W3l3OtOvbeXX+h8LNVH/z0RikVV5fNc713SvW62bsywT11NpSjy9wPnQoHs4RPlyD32HNGqtNVtbTHMrKZWD38YkTHcuimN27nWrTPLOzVX/lJSvRShkHkhRYwzRbCbcGbadiQNIsSKkIAWjMEhHZymRrfVza8vgjXEi7myu9WiezgIa2Vg4iJCTiSRyzbLvOjd0AjoMoQKBpnBBKCEEG0VZta78VqdWtK0DUxFQlcDyGAtdUITUnBIr2elMjqP6kqOmdWVuk2yFvf8Et07xpdHX1D93O+i/0JAAA&quot;"/>
    <we:property name="bookmark" value="&quot;H4sIAAAAAAAAA+1awXLbNhD9FQ0vvmg8IEGQRG6OkrSZSTOeOHWn49FhCawkJBTBgJRiJeMf6m/0xwqQlGRZkmUrruvKycEhAXKx+/B2sbvid0+qsshg9h7G6L3w3uZSCZDadCKv6+XN4EutP4/BfA5CLpNUsljYfyRFSdPQPqWLSum89F589yowQ6zOVTmBzEm0gxf9rgdZdgpDdzeArMSuV6ApdQ6Z+obNw3aqMhO86np4WWTagBN5VkGFTuzUPm7vrSr+se/bJUFUaopnKKpm+AMW2lTz+65XNle1TqtzTlq9Yk/nFajcSnZjfsLTVEaChDxJCCEU0XfjpcqHWavj8t2Ps8LhUo7A/m8BSD9Z6U7O1ZW1YCBCComMKOMRMAw4TZKdstTYArQuS1Aep5AQTn2MiIgZxXCnrAovq1RfrkujEMc+T0IrLMGAxAg+29fKQIo4glQEPImARBhEgXTvDlRWtaCms9eXhbEUsMRoZJ3IKeQCpVfvs8GybPfkZDg0OIT5Fr1emezpbDLeMH6mJ0bgBxzUU3mlqpldY6Byu4ZynHJ6nhpt2VbPdM4gw2b0zSRv+UDc7Uh/7Rm0bJNuoLtb318VGjBiNHuHU8zWVVvMr0/NFToHoxqa12bsaV7rtwth3orFr5wDuceu6dNef5ko6EjsSKigEdWa4p3k2rsNlJ4dGmpj40T2rHD57e+/yg3A9O3IrQ4E9tneCEy16kTzKGbV+nQtXLXozmq3OWQ4W5odtpEtZ/pNMBcsiQfERV1OCASEpuJAQuZOJxBg5E3+ayPRvGyY/kqZ+QkddG8o/Z9a6vau66USgzTmDBNJJGOUQZI+8a37PVdV2TnTmXwO23ebtc0WRgMWQxjxkIlAQhQQwQ/F++52Nj+UVvZSTkS1z1GYgtl4Ej4pKm2PBHc5sh8eZYdq8bgrdr0/reh8kmX14mDsyTh3kpW1sfaX++pwakUVzpwprClxY0rlEi8t/F0vw3xYjbwXfnuaylQmACHxQ1u0CSRJEoQ7/fkx/KOnJ3ll8dmrsHhScWWnP1cGcQzFYbnzL0ZPigf1rCUjHKJtx8W9O9bSwThSUmLu1bT2OaN+NLDFPuUYsyQNg/hJ0HqR/96TI2WmBJoVinhjNMM6S3cZc21I0SyksFzisgwv75S1vZF9DtnEiT16idVXxPzIwdYe8Vt459/k3QNDspVJta7lg1KpXbIJgfFA0DjEiBFKWUpCpGEN237docimRbFrCqVBwgIS0+gO3aEtfSs/oZRE1GeEJREisfky31dWGhEm0I9DX6RWQ8p8wR/RI+5xWN3TM3ojJTKszmoH8cMwYYwnFncWbvGWIeaNG6w5TIPF6tX5vGtq4+4bo8f1a22N60L2Rgu7XqMccaT+Y4QGW/rmUs3j9Nsb2N2D4fP63CqwHctOD8aFLptEZOFDF5vDwNHR0lmOji7aJKbvwkK/3wSG9k/XCziPkdOYSBEjDdKU0N09y3+FSZ3gNvuDA2GTNeRJ8Cn4EUa5iNs/vjjJ9WZSsYAnfhgQm4XyEEMgPHzM8LRPnfazl7ull/t/S9Cfir736TX9/HVln+heqKmuPkKa4R2LrbWk95BBbd15e4em5nn5TH5TsSh80F8P39rFjyvr/bFnut+uY9et23bX0pzl4Hov7xpOP9zKu0tOu7mdV8d/yN1K9TcfjUJGZ/VVY1zfvWKtbua+TNDMrC71/BLnY4fi8QLh4w34HdessdJUaS3NoChdBHYfn7ihU5Xn83t3Um1bZ55b9ddesiNG68qBpCTWMM13wu1B26kYEJ4GnMoQgMYskZGtTHbWx4Utj9/DVNnTXJv1OpkFNLS1chAhIZFI4pilu2Vu7QYIHEQBAuVxQighBBlEO6Vt/FakFrepANGTqixA4CnkuKEKqTkhUbbX2xpB9SdFiybQ1dU/aKBEitMkAAA=&quot;"/>
    <we:property name="embedUrl" value="&quot;/reportEmbed?reportId=0bc1a2c7-5189-40bd-822a-a73fea08e98a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799c49c1-a407-4ef5-bf43-2ca5db5f90ab&quot;"/>
    <we:property name="pageName" value="&quot;ReportSection&quot;"/>
    <we:property name="pageDisplayName" value="&quot;Sales&quot;"/>
    <we:property name="backgroundColor" value="&quot;rgb(26,26,26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1510</TotalTime>
  <Words>50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Century Gothic</vt:lpstr>
      <vt:lpstr>Segoe UI</vt:lpstr>
      <vt:lpstr>Segoe UI Light</vt:lpstr>
      <vt:lpstr>Segoe UI Semibold</vt:lpstr>
      <vt:lpstr>Trilha de Vapor</vt:lpstr>
      <vt:lpstr>Projeto desafio 6  Atualizando Relatório no Power BI com  Foco na Experiência do Usuário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Israel Evangelista</cp:lastModifiedBy>
  <cp:revision>3</cp:revision>
  <dcterms:created xsi:type="dcterms:W3CDTF">2018-06-07T21:39:02Z</dcterms:created>
  <dcterms:modified xsi:type="dcterms:W3CDTF">2023-01-29T18:53:40Z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