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291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707" autoAdjust="0"/>
  </p:normalViewPr>
  <p:slideViewPr>
    <p:cSldViewPr snapToGrid="0">
      <p:cViewPr varScale="1">
        <p:scale>
          <a:sx n="73" d="100"/>
          <a:sy n="73" d="100"/>
        </p:scale>
        <p:origin x="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C7DF8-0F71-4354-86B4-61434162F18A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C8417-2170-4294-B3A1-23151B268C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93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8416-1C3E-4635-8290-9CCA21519444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B4F9-06A9-4250-B96F-3CFA47F099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098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47B4F9-06A9-4250-B96F-3CFA47F0994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0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87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43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20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Rectángulo redondeado 7"/>
          <p:cNvSpPr/>
          <p:nvPr/>
        </p:nvSpPr>
        <p:spPr>
          <a:xfrm>
            <a:off x="482599" y="465667"/>
            <a:ext cx="8204201" cy="5962294"/>
          </a:xfrm>
          <a:prstGeom prst="roundRect">
            <a:avLst/>
          </a:prstGeom>
          <a:noFill/>
          <a:ln w="762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5246742" y="6200953"/>
            <a:ext cx="24870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s-MX" b="1" i="1" dirty="0">
                <a:solidFill>
                  <a:srgbClr val="A50021"/>
                </a:solidFill>
                <a:latin typeface="+mn-lt"/>
              </a:rPr>
              <a:t>Servicios para la Ciencia</a:t>
            </a:r>
          </a:p>
        </p:txBody>
      </p:sp>
      <p:pic>
        <p:nvPicPr>
          <p:cNvPr id="11" name="Imagen 10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67" y="230717"/>
            <a:ext cx="1661583" cy="522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81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0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762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72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9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51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D863-90F7-46B4-97C8-ECF37E38BBEF}" type="datetimeFigureOut">
              <a:rPr lang="es-MX" smtClean="0"/>
              <a:t>24/01/2022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4BEA-DBE8-415E-A27A-6389034830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13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774915" y="1376092"/>
            <a:ext cx="7594170" cy="4196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s-MX" sz="4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salud</a:t>
            </a:r>
            <a:endParaRPr lang="es-MX" sz="4000" dirty="0">
              <a:solidFill>
                <a:srgbClr val="A5002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100" dirty="0">
                <a:highlight>
                  <a:srgbClr val="D3D3D3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05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9600" b="1" dirty="0">
                <a:solidFill>
                  <a:srgbClr val="A5002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Lávate las manos </a:t>
            </a:r>
          </a:p>
        </p:txBody>
      </p:sp>
    </p:spTree>
    <p:extLst>
      <p:ext uri="{BB962C8B-B14F-4D97-AF65-F5344CB8AC3E}">
        <p14:creationId xmlns:p14="http://schemas.microsoft.com/office/powerpoint/2010/main" val="234095278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4593</TotalTime>
  <Words>7</Words>
  <Application>Microsoft Office PowerPoint</Application>
  <PresentationFormat>Presentación en pantalla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Diseño personalizado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QTIM – Sistema de Gestión de la Calidad</dc:title>
  <dc:creator>Merced Velázquez</dc:creator>
  <cp:lastModifiedBy>Dra Merced Velázquez</cp:lastModifiedBy>
  <cp:revision>96</cp:revision>
  <dcterms:created xsi:type="dcterms:W3CDTF">2019-05-09T00:23:24Z</dcterms:created>
  <dcterms:modified xsi:type="dcterms:W3CDTF">2022-01-25T02:10:26Z</dcterms:modified>
</cp:coreProperties>
</file>