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12" y="2901322"/>
            <a:ext cx="1879999" cy="18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20847" y="1583183"/>
            <a:ext cx="67312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Derrame de residuos: 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Aísle el área del derrame.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Colóquese uniforme, lentes, guantes y cubre bocas.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Recolecte el material y colóquelo en el recipiente adecuado.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Limpie el área del derrame.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Derrame sobre la piel: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Lave de inmediato la piel con abundante agua y jabón.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Herida punzante o cortante: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Limpie de inmediato la herida con agua y jabón.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Atienda la herida de acuerdo a su severidad.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Solicite análisis de sangre: anticuerpos contra Hepatitis B, VDRL y VIH.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Repita los estudios sanguíneos en un lapso de 3 meses.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Proceda de acuerdo a los resultados de laboratorio.</a:t>
            </a:r>
            <a:endParaRPr lang="es-MX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22856" y="8142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/>
              <a:t>Manejo de contingencias</a:t>
            </a:r>
          </a:p>
        </p:txBody>
      </p:sp>
    </p:spTree>
    <p:extLst>
      <p:ext uri="{BB962C8B-B14F-4D97-AF65-F5344CB8AC3E}">
        <p14:creationId xmlns:p14="http://schemas.microsoft.com/office/powerpoint/2010/main" val="75220582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4762</TotalTime>
  <Words>124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111</cp:revision>
  <dcterms:created xsi:type="dcterms:W3CDTF">2019-05-09T00:23:24Z</dcterms:created>
  <dcterms:modified xsi:type="dcterms:W3CDTF">2022-01-25T02:16:31Z</dcterms:modified>
</cp:coreProperties>
</file>